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8"/>
  </p:notesMasterIdLst>
  <p:handoutMasterIdLst>
    <p:handoutMasterId r:id="rId39"/>
  </p:handoutMasterIdLst>
  <p:sldIdLst>
    <p:sldId id="680" r:id="rId5"/>
    <p:sldId id="681" r:id="rId6"/>
    <p:sldId id="682" r:id="rId7"/>
    <p:sldId id="683" r:id="rId8"/>
    <p:sldId id="684" r:id="rId9"/>
    <p:sldId id="685" r:id="rId10"/>
    <p:sldId id="686" r:id="rId11"/>
    <p:sldId id="687" r:id="rId12"/>
    <p:sldId id="688" r:id="rId13"/>
    <p:sldId id="689" r:id="rId14"/>
    <p:sldId id="665" r:id="rId15"/>
    <p:sldId id="631" r:id="rId16"/>
    <p:sldId id="666" r:id="rId17"/>
    <p:sldId id="667" r:id="rId18"/>
    <p:sldId id="668" r:id="rId19"/>
    <p:sldId id="643" r:id="rId20"/>
    <p:sldId id="669" r:id="rId21"/>
    <p:sldId id="670" r:id="rId22"/>
    <p:sldId id="671" r:id="rId23"/>
    <p:sldId id="674" r:id="rId24"/>
    <p:sldId id="675" r:id="rId25"/>
    <p:sldId id="676" r:id="rId26"/>
    <p:sldId id="673" r:id="rId27"/>
    <p:sldId id="672" r:id="rId28"/>
    <p:sldId id="677" r:id="rId29"/>
    <p:sldId id="678" r:id="rId30"/>
    <p:sldId id="647" r:id="rId31"/>
    <p:sldId id="603" r:id="rId32"/>
    <p:sldId id="604" r:id="rId33"/>
    <p:sldId id="679" r:id="rId34"/>
    <p:sldId id="565" r:id="rId35"/>
    <p:sldId id="608" r:id="rId36"/>
    <p:sldId id="624" r:id="rId37"/>
  </p:sldIdLst>
  <p:sldSz cx="9144000" cy="5143500" type="screen16x9"/>
  <p:notesSz cx="6858000" cy="326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57C9B7A-0BD7-E947-88A5-5DD01A124AFA}">
          <p14:sldIdLst/>
        </p14:section>
        <p14:section name="Click to add subtitle" id="{60E2B722-38A6-A04F-AC65-E82791577859}">
          <p14:sldIdLst>
            <p14:sldId id="680"/>
            <p14:sldId id="681"/>
            <p14:sldId id="682"/>
            <p14:sldId id="683"/>
            <p14:sldId id="684"/>
            <p14:sldId id="685"/>
            <p14:sldId id="686"/>
            <p14:sldId id="687"/>
            <p14:sldId id="688"/>
            <p14:sldId id="689"/>
            <p14:sldId id="665"/>
            <p14:sldId id="631"/>
            <p14:sldId id="666"/>
            <p14:sldId id="667"/>
            <p14:sldId id="668"/>
            <p14:sldId id="643"/>
            <p14:sldId id="669"/>
            <p14:sldId id="670"/>
            <p14:sldId id="671"/>
            <p14:sldId id="674"/>
            <p14:sldId id="675"/>
            <p14:sldId id="676"/>
            <p14:sldId id="673"/>
            <p14:sldId id="672"/>
            <p14:sldId id="677"/>
            <p14:sldId id="678"/>
            <p14:sldId id="647"/>
            <p14:sldId id="603"/>
            <p14:sldId id="604"/>
            <p14:sldId id="679"/>
            <p14:sldId id="565"/>
            <p14:sldId id="608"/>
            <p14:sldId id="624"/>
          </p14:sldIdLst>
        </p14:section>
      </p14:sectionLst>
    </p:ext>
    <p:ext uri="{EFAFB233-063F-42B5-8137-9DF3F51BA10A}">
      <p15:sldGuideLst xmlns:p15="http://schemas.microsoft.com/office/powerpoint/2012/main">
        <p15:guide id="1" orient="horz" pos="900">
          <p15:clr>
            <a:srgbClr val="A4A3A4"/>
          </p15:clr>
        </p15:guide>
        <p15:guide id="2" orient="horz" pos="2288">
          <p15:clr>
            <a:srgbClr val="A4A3A4"/>
          </p15:clr>
        </p15:guide>
        <p15:guide id="3" orient="horz" pos="1008">
          <p15:clr>
            <a:srgbClr val="A4A3A4"/>
          </p15:clr>
        </p15:guide>
        <p15:guide id="4" pos="328">
          <p15:clr>
            <a:srgbClr val="A4A3A4"/>
          </p15:clr>
        </p15:guide>
        <p15:guide id="5" pos="5424">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i Mason" initials="LM" lastIdx="3" clrIdx="0">
    <p:extLst>
      <p:ext uri="{19B8F6BF-5375-455C-9EA6-DF929625EA0E}">
        <p15:presenceInfo xmlns:p15="http://schemas.microsoft.com/office/powerpoint/2012/main" userId="S::lmason@irex.org::782fdb5e-c6e0-42a8-b411-f056894096e3" providerId="AD"/>
      </p:ext>
    </p:extLst>
  </p:cmAuthor>
  <p:cmAuthor id="2" name="Stanley Currier" initials="SC" lastIdx="1" clrIdx="1">
    <p:extLst>
      <p:ext uri="{19B8F6BF-5375-455C-9EA6-DF929625EA0E}">
        <p15:presenceInfo xmlns:p15="http://schemas.microsoft.com/office/powerpoint/2012/main" userId="S::scurrier@irex.org::62b8aaa8-5ce6-4197-b882-9703622d5d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098B8E"/>
    <a:srgbClr val="99B83C"/>
    <a:srgbClr val="376D70"/>
    <a:srgbClr val="009BA0"/>
    <a:srgbClr val="000000"/>
    <a:srgbClr val="082C2D"/>
    <a:srgbClr val="075254"/>
    <a:srgbClr val="AFD5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3" autoAdjust="0"/>
    <p:restoredTop sz="88246" autoAdjust="0"/>
  </p:normalViewPr>
  <p:slideViewPr>
    <p:cSldViewPr snapToGrid="0">
      <p:cViewPr varScale="1">
        <p:scale>
          <a:sx n="82" d="100"/>
          <a:sy n="82" d="100"/>
        </p:scale>
        <p:origin x="1036" y="48"/>
      </p:cViewPr>
      <p:guideLst>
        <p:guide orient="horz" pos="900"/>
        <p:guide orient="horz" pos="2288"/>
        <p:guide orient="horz" pos="1008"/>
        <p:guide pos="328"/>
        <p:guide pos="5424"/>
      </p:guideLst>
    </p:cSldViewPr>
  </p:slideViewPr>
  <p:notesTextViewPr>
    <p:cViewPr>
      <p:scale>
        <a:sx n="1" d="1"/>
        <a:sy n="1" d="1"/>
      </p:scale>
      <p:origin x="0" y="0"/>
    </p:cViewPr>
  </p:notesTextViewPr>
  <p:sorterViewPr>
    <p:cViewPr>
      <p:scale>
        <a:sx n="100" d="100"/>
        <a:sy n="100" d="100"/>
      </p:scale>
      <p:origin x="0" y="-2256"/>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D48DA-E5F3-4D1D-BB92-823B47DA57A3}" type="doc">
      <dgm:prSet loTypeId="urn:microsoft.com/office/officeart/2005/8/layout/vList2" loCatId="list" qsTypeId="urn:microsoft.com/office/officeart/2005/8/quickstyle/3d3" qsCatId="3D" csTypeId="urn:microsoft.com/office/officeart/2005/8/colors/accent6_5" csCatId="accent6" phldr="1"/>
      <dgm:spPr/>
      <dgm:t>
        <a:bodyPr/>
        <a:lstStyle/>
        <a:p>
          <a:endParaRPr lang="en-US"/>
        </a:p>
      </dgm:t>
    </dgm:pt>
    <dgm:pt modelId="{34FFC277-72CA-42A9-A8B1-E24E1E66DEC5}">
      <dgm:prSet/>
      <dgm:spPr/>
      <dgm:t>
        <a:bodyPr/>
        <a:lstStyle/>
        <a:p>
          <a:r>
            <a:rPr lang="ar-IQ" dirty="0" smtClean="0"/>
            <a:t>فلنذهب للانترنت.....</a:t>
          </a:r>
          <a:endParaRPr lang="en-US" dirty="0"/>
        </a:p>
      </dgm:t>
    </dgm:pt>
    <dgm:pt modelId="{D37301B5-2018-4170-B4BE-6DD6745BB291}" type="parTrans" cxnId="{F1AD1198-D57E-4ADD-BEAC-BEAFA0104736}">
      <dgm:prSet/>
      <dgm:spPr/>
      <dgm:t>
        <a:bodyPr/>
        <a:lstStyle/>
        <a:p>
          <a:endParaRPr lang="en-US"/>
        </a:p>
      </dgm:t>
    </dgm:pt>
    <dgm:pt modelId="{869658B8-4547-4F4B-B291-897C50760F0F}" type="sibTrans" cxnId="{F1AD1198-D57E-4ADD-BEAC-BEAFA0104736}">
      <dgm:prSet/>
      <dgm:spPr/>
      <dgm:t>
        <a:bodyPr/>
        <a:lstStyle/>
        <a:p>
          <a:endParaRPr lang="en-US"/>
        </a:p>
      </dgm:t>
    </dgm:pt>
    <dgm:pt modelId="{8D19990C-DD9B-4C6C-9CAA-BA2746AD8322}">
      <dgm:prSet/>
      <dgm:spPr/>
      <dgm:t>
        <a:bodyPr/>
        <a:lstStyle/>
        <a:p>
          <a:pPr marL="0" indent="0" algn="r" rtl="1">
            <a:buFont typeface="Arial" panose="020B0604020202020204" pitchFamily="34" charset="0"/>
            <a:buNone/>
          </a:pPr>
          <a:r>
            <a:rPr lang="ar-IQ" dirty="0" smtClean="0"/>
            <a:t>توضيح عملي لكيفية انشاء حساب او الدخول الى حساب ادمودو للمعلم</a:t>
          </a:r>
          <a:endParaRPr lang="en-US" dirty="0"/>
        </a:p>
      </dgm:t>
    </dgm:pt>
    <dgm:pt modelId="{45ADDB72-0BCA-4985-A99A-99893D1E5D85}" type="parTrans" cxnId="{A708BFDE-041A-4601-A91C-7EA98A94BFF1}">
      <dgm:prSet/>
      <dgm:spPr/>
    </dgm:pt>
    <dgm:pt modelId="{D88752A2-033D-467A-9DF2-AAC836C98AB1}" type="sibTrans" cxnId="{A708BFDE-041A-4601-A91C-7EA98A94BFF1}">
      <dgm:prSet/>
      <dgm:spPr/>
    </dgm:pt>
    <dgm:pt modelId="{4B401500-D02D-43ED-9204-DABBD5F6B7E6}" type="pres">
      <dgm:prSet presAssocID="{AFDD48DA-E5F3-4D1D-BB92-823B47DA57A3}" presName="linear" presStyleCnt="0">
        <dgm:presLayoutVars>
          <dgm:animLvl val="lvl"/>
          <dgm:resizeHandles val="exact"/>
        </dgm:presLayoutVars>
      </dgm:prSet>
      <dgm:spPr/>
      <dgm:t>
        <a:bodyPr/>
        <a:lstStyle/>
        <a:p>
          <a:endParaRPr lang="en-US"/>
        </a:p>
      </dgm:t>
    </dgm:pt>
    <dgm:pt modelId="{9332FA5C-50C6-4D1D-A20A-21C5E6884AE6}" type="pres">
      <dgm:prSet presAssocID="{34FFC277-72CA-42A9-A8B1-E24E1E66DEC5}" presName="parentText" presStyleLbl="node1" presStyleIdx="0" presStyleCnt="1" custLinFactNeighborY="-871">
        <dgm:presLayoutVars>
          <dgm:chMax val="0"/>
          <dgm:bulletEnabled val="1"/>
        </dgm:presLayoutVars>
      </dgm:prSet>
      <dgm:spPr/>
      <dgm:t>
        <a:bodyPr/>
        <a:lstStyle/>
        <a:p>
          <a:endParaRPr lang="en-US"/>
        </a:p>
      </dgm:t>
    </dgm:pt>
    <dgm:pt modelId="{D9DA203A-BD09-401C-A15C-39C291846B92}" type="pres">
      <dgm:prSet presAssocID="{34FFC277-72CA-42A9-A8B1-E24E1E66DEC5}" presName="childText" presStyleLbl="revTx" presStyleIdx="0" presStyleCnt="1" custLinFactNeighborX="-51389" custLinFactNeighborY="22338">
        <dgm:presLayoutVars>
          <dgm:bulletEnabled val="1"/>
        </dgm:presLayoutVars>
      </dgm:prSet>
      <dgm:spPr/>
      <dgm:t>
        <a:bodyPr/>
        <a:lstStyle/>
        <a:p>
          <a:endParaRPr lang="en-US"/>
        </a:p>
      </dgm:t>
    </dgm:pt>
  </dgm:ptLst>
  <dgm:cxnLst>
    <dgm:cxn modelId="{CEEBC958-E823-4E55-87C0-19A4398F2AC9}" type="presOf" srcId="{34FFC277-72CA-42A9-A8B1-E24E1E66DEC5}" destId="{9332FA5C-50C6-4D1D-A20A-21C5E6884AE6}" srcOrd="0" destOrd="0" presId="urn:microsoft.com/office/officeart/2005/8/layout/vList2"/>
    <dgm:cxn modelId="{A708BFDE-041A-4601-A91C-7EA98A94BFF1}" srcId="{34FFC277-72CA-42A9-A8B1-E24E1E66DEC5}" destId="{8D19990C-DD9B-4C6C-9CAA-BA2746AD8322}" srcOrd="0" destOrd="0" parTransId="{45ADDB72-0BCA-4985-A99A-99893D1E5D85}" sibTransId="{D88752A2-033D-467A-9DF2-AAC836C98AB1}"/>
    <dgm:cxn modelId="{F1AD1198-D57E-4ADD-BEAC-BEAFA0104736}" srcId="{AFDD48DA-E5F3-4D1D-BB92-823B47DA57A3}" destId="{34FFC277-72CA-42A9-A8B1-E24E1E66DEC5}" srcOrd="0" destOrd="0" parTransId="{D37301B5-2018-4170-B4BE-6DD6745BB291}" sibTransId="{869658B8-4547-4F4B-B291-897C50760F0F}"/>
    <dgm:cxn modelId="{711CD5C0-9ABF-4BC7-A2F1-E5FF2954FF1C}" type="presOf" srcId="{AFDD48DA-E5F3-4D1D-BB92-823B47DA57A3}" destId="{4B401500-D02D-43ED-9204-DABBD5F6B7E6}" srcOrd="0" destOrd="0" presId="urn:microsoft.com/office/officeart/2005/8/layout/vList2"/>
    <dgm:cxn modelId="{33E0ADE2-AAC9-4185-8D81-B0ED3333E7F4}" type="presOf" srcId="{8D19990C-DD9B-4C6C-9CAA-BA2746AD8322}" destId="{D9DA203A-BD09-401C-A15C-39C291846B92}" srcOrd="0" destOrd="0" presId="urn:microsoft.com/office/officeart/2005/8/layout/vList2"/>
    <dgm:cxn modelId="{26A11CC2-9980-4B24-B25A-BF731F8B26FC}" type="presParOf" srcId="{4B401500-D02D-43ED-9204-DABBD5F6B7E6}" destId="{9332FA5C-50C6-4D1D-A20A-21C5E6884AE6}" srcOrd="0" destOrd="0" presId="urn:microsoft.com/office/officeart/2005/8/layout/vList2"/>
    <dgm:cxn modelId="{E253E5C9-65BA-468D-A25A-C10C85C105C1}" type="presParOf" srcId="{4B401500-D02D-43ED-9204-DABBD5F6B7E6}" destId="{D9DA203A-BD09-401C-A15C-39C291846B9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DD48DA-E5F3-4D1D-BB92-823B47DA57A3}" type="doc">
      <dgm:prSet loTypeId="urn:microsoft.com/office/officeart/2005/8/layout/vList2" loCatId="list" qsTypeId="urn:microsoft.com/office/officeart/2005/8/quickstyle/3d3" qsCatId="3D" csTypeId="urn:microsoft.com/office/officeart/2005/8/colors/accent6_5" csCatId="accent6" phldr="1"/>
      <dgm:spPr/>
      <dgm:t>
        <a:bodyPr/>
        <a:lstStyle/>
        <a:p>
          <a:endParaRPr lang="en-US"/>
        </a:p>
      </dgm:t>
    </dgm:pt>
    <dgm:pt modelId="{34FFC277-72CA-42A9-A8B1-E24E1E66DEC5}">
      <dgm:prSet/>
      <dgm:spPr/>
      <dgm:t>
        <a:bodyPr/>
        <a:lstStyle/>
        <a:p>
          <a:r>
            <a:rPr lang="ar-IQ" dirty="0" smtClean="0"/>
            <a:t>فلنذهب للانترنت....</a:t>
          </a:r>
          <a:endParaRPr lang="en-US" dirty="0"/>
        </a:p>
      </dgm:t>
    </dgm:pt>
    <dgm:pt modelId="{D37301B5-2018-4170-B4BE-6DD6745BB291}" type="parTrans" cxnId="{F1AD1198-D57E-4ADD-BEAC-BEAFA0104736}">
      <dgm:prSet/>
      <dgm:spPr/>
      <dgm:t>
        <a:bodyPr/>
        <a:lstStyle/>
        <a:p>
          <a:endParaRPr lang="en-US"/>
        </a:p>
      </dgm:t>
    </dgm:pt>
    <dgm:pt modelId="{869658B8-4547-4F4B-B291-897C50760F0F}" type="sibTrans" cxnId="{F1AD1198-D57E-4ADD-BEAC-BEAFA0104736}">
      <dgm:prSet/>
      <dgm:spPr/>
      <dgm:t>
        <a:bodyPr/>
        <a:lstStyle/>
        <a:p>
          <a:endParaRPr lang="en-US"/>
        </a:p>
      </dgm:t>
    </dgm:pt>
    <dgm:pt modelId="{113790D5-34A1-4314-B082-B52656FDD393}">
      <dgm:prSet/>
      <dgm:spPr/>
      <dgm:t>
        <a:bodyPr/>
        <a:lstStyle/>
        <a:p>
          <a:pPr marL="0" indent="0" algn="r" rtl="1">
            <a:buFont typeface="Arial" panose="020B0604020202020204" pitchFamily="34" charset="0"/>
            <a:buNone/>
          </a:pPr>
          <a:r>
            <a:rPr lang="ar-IQ" dirty="0" smtClean="0"/>
            <a:t>توضيح عملي </a:t>
          </a:r>
          <a:r>
            <a:rPr lang="ar-IQ" dirty="0" smtClean="0"/>
            <a:t>لكيفية </a:t>
          </a:r>
          <a:r>
            <a:rPr lang="ar-IQ" dirty="0" smtClean="0"/>
            <a:t>انشاء صف ادمودو وادارته ثم كيفية اضافة الطلاب الى الصف</a:t>
          </a:r>
          <a:endParaRPr lang="en-US" dirty="0"/>
        </a:p>
      </dgm:t>
    </dgm:pt>
    <dgm:pt modelId="{852F6EE2-BFFF-4998-951B-917EC263A867}" type="parTrans" cxnId="{78C0809F-C9A5-4507-8E4B-E0D85665F3D0}">
      <dgm:prSet/>
      <dgm:spPr/>
    </dgm:pt>
    <dgm:pt modelId="{633AB930-805A-466E-A163-73C0132E55E8}" type="sibTrans" cxnId="{78C0809F-C9A5-4507-8E4B-E0D85665F3D0}">
      <dgm:prSet/>
      <dgm:spPr/>
    </dgm:pt>
    <dgm:pt modelId="{4B401500-D02D-43ED-9204-DABBD5F6B7E6}" type="pres">
      <dgm:prSet presAssocID="{AFDD48DA-E5F3-4D1D-BB92-823B47DA57A3}" presName="linear" presStyleCnt="0">
        <dgm:presLayoutVars>
          <dgm:animLvl val="lvl"/>
          <dgm:resizeHandles val="exact"/>
        </dgm:presLayoutVars>
      </dgm:prSet>
      <dgm:spPr/>
      <dgm:t>
        <a:bodyPr/>
        <a:lstStyle/>
        <a:p>
          <a:endParaRPr lang="en-US"/>
        </a:p>
      </dgm:t>
    </dgm:pt>
    <dgm:pt modelId="{9332FA5C-50C6-4D1D-A20A-21C5E6884AE6}" type="pres">
      <dgm:prSet presAssocID="{34FFC277-72CA-42A9-A8B1-E24E1E66DEC5}" presName="parentText" presStyleLbl="node1" presStyleIdx="0" presStyleCnt="1" custLinFactNeighborY="-871">
        <dgm:presLayoutVars>
          <dgm:chMax val="0"/>
          <dgm:bulletEnabled val="1"/>
        </dgm:presLayoutVars>
      </dgm:prSet>
      <dgm:spPr/>
      <dgm:t>
        <a:bodyPr/>
        <a:lstStyle/>
        <a:p>
          <a:endParaRPr lang="en-US"/>
        </a:p>
      </dgm:t>
    </dgm:pt>
    <dgm:pt modelId="{D9DA203A-BD09-401C-A15C-39C291846B92}" type="pres">
      <dgm:prSet presAssocID="{34FFC277-72CA-42A9-A8B1-E24E1E66DEC5}" presName="childText" presStyleLbl="revTx" presStyleIdx="0" presStyleCnt="1" custLinFactNeighborX="-51389" custLinFactNeighborY="22338">
        <dgm:presLayoutVars>
          <dgm:bulletEnabled val="1"/>
        </dgm:presLayoutVars>
      </dgm:prSet>
      <dgm:spPr/>
      <dgm:t>
        <a:bodyPr/>
        <a:lstStyle/>
        <a:p>
          <a:endParaRPr lang="en-US"/>
        </a:p>
      </dgm:t>
    </dgm:pt>
  </dgm:ptLst>
  <dgm:cxnLst>
    <dgm:cxn modelId="{CEEBC958-E823-4E55-87C0-19A4398F2AC9}" type="presOf" srcId="{34FFC277-72CA-42A9-A8B1-E24E1E66DEC5}" destId="{9332FA5C-50C6-4D1D-A20A-21C5E6884AE6}" srcOrd="0" destOrd="0" presId="urn:microsoft.com/office/officeart/2005/8/layout/vList2"/>
    <dgm:cxn modelId="{F1AD1198-D57E-4ADD-BEAC-BEAFA0104736}" srcId="{AFDD48DA-E5F3-4D1D-BB92-823B47DA57A3}" destId="{34FFC277-72CA-42A9-A8B1-E24E1E66DEC5}" srcOrd="0" destOrd="0" parTransId="{D37301B5-2018-4170-B4BE-6DD6745BB291}" sibTransId="{869658B8-4547-4F4B-B291-897C50760F0F}"/>
    <dgm:cxn modelId="{711CD5C0-9ABF-4BC7-A2F1-E5FF2954FF1C}" type="presOf" srcId="{AFDD48DA-E5F3-4D1D-BB92-823B47DA57A3}" destId="{4B401500-D02D-43ED-9204-DABBD5F6B7E6}" srcOrd="0" destOrd="0" presId="urn:microsoft.com/office/officeart/2005/8/layout/vList2"/>
    <dgm:cxn modelId="{09B9BFDB-3B9E-4A8B-A693-05B64CAE33CC}" type="presOf" srcId="{113790D5-34A1-4314-B082-B52656FDD393}" destId="{D9DA203A-BD09-401C-A15C-39C291846B92}" srcOrd="0" destOrd="0" presId="urn:microsoft.com/office/officeart/2005/8/layout/vList2"/>
    <dgm:cxn modelId="{78C0809F-C9A5-4507-8E4B-E0D85665F3D0}" srcId="{34FFC277-72CA-42A9-A8B1-E24E1E66DEC5}" destId="{113790D5-34A1-4314-B082-B52656FDD393}" srcOrd="0" destOrd="0" parTransId="{852F6EE2-BFFF-4998-951B-917EC263A867}" sibTransId="{633AB930-805A-466E-A163-73C0132E55E8}"/>
    <dgm:cxn modelId="{26A11CC2-9980-4B24-B25A-BF731F8B26FC}" type="presParOf" srcId="{4B401500-D02D-43ED-9204-DABBD5F6B7E6}" destId="{9332FA5C-50C6-4D1D-A20A-21C5E6884AE6}" srcOrd="0" destOrd="0" presId="urn:microsoft.com/office/officeart/2005/8/layout/vList2"/>
    <dgm:cxn modelId="{E253E5C9-65BA-468D-A25A-C10C85C105C1}" type="presParOf" srcId="{4B401500-D02D-43ED-9204-DABBD5F6B7E6}" destId="{D9DA203A-BD09-401C-A15C-39C291846B9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DD48DA-E5F3-4D1D-BB92-823B47DA57A3}" type="doc">
      <dgm:prSet loTypeId="urn:microsoft.com/office/officeart/2005/8/layout/vList2" loCatId="list" qsTypeId="urn:microsoft.com/office/officeart/2005/8/quickstyle/3d3" qsCatId="3D" csTypeId="urn:microsoft.com/office/officeart/2005/8/colors/accent6_5" csCatId="accent6" phldr="1"/>
      <dgm:spPr/>
      <dgm:t>
        <a:bodyPr/>
        <a:lstStyle/>
        <a:p>
          <a:endParaRPr lang="en-US"/>
        </a:p>
      </dgm:t>
    </dgm:pt>
    <dgm:pt modelId="{34FFC277-72CA-42A9-A8B1-E24E1E66DEC5}">
      <dgm:prSet/>
      <dgm:spPr/>
      <dgm:t>
        <a:bodyPr/>
        <a:lstStyle/>
        <a:p>
          <a:r>
            <a:rPr lang="ar-IQ" dirty="0" smtClean="0"/>
            <a:t>فلنذهب للانترنت....</a:t>
          </a:r>
          <a:endParaRPr lang="en-US" dirty="0"/>
        </a:p>
      </dgm:t>
    </dgm:pt>
    <dgm:pt modelId="{D37301B5-2018-4170-B4BE-6DD6745BB291}" type="parTrans" cxnId="{F1AD1198-D57E-4ADD-BEAC-BEAFA0104736}">
      <dgm:prSet/>
      <dgm:spPr/>
      <dgm:t>
        <a:bodyPr/>
        <a:lstStyle/>
        <a:p>
          <a:endParaRPr lang="en-US"/>
        </a:p>
      </dgm:t>
    </dgm:pt>
    <dgm:pt modelId="{869658B8-4547-4F4B-B291-897C50760F0F}" type="sibTrans" cxnId="{F1AD1198-D57E-4ADD-BEAC-BEAFA0104736}">
      <dgm:prSet/>
      <dgm:spPr/>
      <dgm:t>
        <a:bodyPr/>
        <a:lstStyle/>
        <a:p>
          <a:endParaRPr lang="en-US"/>
        </a:p>
      </dgm:t>
    </dgm:pt>
    <dgm:pt modelId="{C3E1F185-30AE-4F94-BBD7-0AC69C6EE157}">
      <dgm:prSet/>
      <dgm:spPr/>
      <dgm:t>
        <a:bodyPr/>
        <a:lstStyle/>
        <a:p>
          <a:pPr marL="0" indent="0" algn="r" rtl="1">
            <a:buFont typeface="Arial" panose="020B0604020202020204" pitchFamily="34" charset="0"/>
            <a:buNone/>
          </a:pPr>
          <a:r>
            <a:rPr lang="ar-IQ" dirty="0" smtClean="0"/>
            <a:t>توضيح عملي لكيفية انشاء اختبار او امتحان بواسطة ادمودو</a:t>
          </a:r>
          <a:endParaRPr lang="en-US" dirty="0"/>
        </a:p>
      </dgm:t>
    </dgm:pt>
    <dgm:pt modelId="{87A62E59-BE22-4D5E-B646-8C146DE7785E}" type="parTrans" cxnId="{DB0A0EFC-04BA-4A5F-8954-05C109F683B6}">
      <dgm:prSet/>
      <dgm:spPr/>
    </dgm:pt>
    <dgm:pt modelId="{E0288228-4910-48E5-8859-ABE146936841}" type="sibTrans" cxnId="{DB0A0EFC-04BA-4A5F-8954-05C109F683B6}">
      <dgm:prSet/>
      <dgm:spPr/>
    </dgm:pt>
    <dgm:pt modelId="{4B401500-D02D-43ED-9204-DABBD5F6B7E6}" type="pres">
      <dgm:prSet presAssocID="{AFDD48DA-E5F3-4D1D-BB92-823B47DA57A3}" presName="linear" presStyleCnt="0">
        <dgm:presLayoutVars>
          <dgm:animLvl val="lvl"/>
          <dgm:resizeHandles val="exact"/>
        </dgm:presLayoutVars>
      </dgm:prSet>
      <dgm:spPr/>
      <dgm:t>
        <a:bodyPr/>
        <a:lstStyle/>
        <a:p>
          <a:endParaRPr lang="en-US"/>
        </a:p>
      </dgm:t>
    </dgm:pt>
    <dgm:pt modelId="{9332FA5C-50C6-4D1D-A20A-21C5E6884AE6}" type="pres">
      <dgm:prSet presAssocID="{34FFC277-72CA-42A9-A8B1-E24E1E66DEC5}" presName="parentText" presStyleLbl="node1" presStyleIdx="0" presStyleCnt="1" custLinFactNeighborY="-871">
        <dgm:presLayoutVars>
          <dgm:chMax val="0"/>
          <dgm:bulletEnabled val="1"/>
        </dgm:presLayoutVars>
      </dgm:prSet>
      <dgm:spPr/>
      <dgm:t>
        <a:bodyPr/>
        <a:lstStyle/>
        <a:p>
          <a:endParaRPr lang="en-US"/>
        </a:p>
      </dgm:t>
    </dgm:pt>
    <dgm:pt modelId="{D9DA203A-BD09-401C-A15C-39C291846B92}" type="pres">
      <dgm:prSet presAssocID="{34FFC277-72CA-42A9-A8B1-E24E1E66DEC5}" presName="childText" presStyleLbl="revTx" presStyleIdx="0" presStyleCnt="1" custLinFactNeighborX="-51389" custLinFactNeighborY="22338">
        <dgm:presLayoutVars>
          <dgm:bulletEnabled val="1"/>
        </dgm:presLayoutVars>
      </dgm:prSet>
      <dgm:spPr/>
      <dgm:t>
        <a:bodyPr/>
        <a:lstStyle/>
        <a:p>
          <a:endParaRPr lang="en-US"/>
        </a:p>
      </dgm:t>
    </dgm:pt>
  </dgm:ptLst>
  <dgm:cxnLst>
    <dgm:cxn modelId="{CEEBC958-E823-4E55-87C0-19A4398F2AC9}" type="presOf" srcId="{34FFC277-72CA-42A9-A8B1-E24E1E66DEC5}" destId="{9332FA5C-50C6-4D1D-A20A-21C5E6884AE6}" srcOrd="0" destOrd="0" presId="urn:microsoft.com/office/officeart/2005/8/layout/vList2"/>
    <dgm:cxn modelId="{DB0A0EFC-04BA-4A5F-8954-05C109F683B6}" srcId="{34FFC277-72CA-42A9-A8B1-E24E1E66DEC5}" destId="{C3E1F185-30AE-4F94-BBD7-0AC69C6EE157}" srcOrd="0" destOrd="0" parTransId="{87A62E59-BE22-4D5E-B646-8C146DE7785E}" sibTransId="{E0288228-4910-48E5-8859-ABE146936841}"/>
    <dgm:cxn modelId="{F1AD1198-D57E-4ADD-BEAC-BEAFA0104736}" srcId="{AFDD48DA-E5F3-4D1D-BB92-823B47DA57A3}" destId="{34FFC277-72CA-42A9-A8B1-E24E1E66DEC5}" srcOrd="0" destOrd="0" parTransId="{D37301B5-2018-4170-B4BE-6DD6745BB291}" sibTransId="{869658B8-4547-4F4B-B291-897C50760F0F}"/>
    <dgm:cxn modelId="{711CD5C0-9ABF-4BC7-A2F1-E5FF2954FF1C}" type="presOf" srcId="{AFDD48DA-E5F3-4D1D-BB92-823B47DA57A3}" destId="{4B401500-D02D-43ED-9204-DABBD5F6B7E6}" srcOrd="0" destOrd="0" presId="urn:microsoft.com/office/officeart/2005/8/layout/vList2"/>
    <dgm:cxn modelId="{6DC37889-4B44-4157-8DF9-15BB1B4D1C83}" type="presOf" srcId="{C3E1F185-30AE-4F94-BBD7-0AC69C6EE157}" destId="{D9DA203A-BD09-401C-A15C-39C291846B92}" srcOrd="0" destOrd="0" presId="urn:microsoft.com/office/officeart/2005/8/layout/vList2"/>
    <dgm:cxn modelId="{26A11CC2-9980-4B24-B25A-BF731F8B26FC}" type="presParOf" srcId="{4B401500-D02D-43ED-9204-DABBD5F6B7E6}" destId="{9332FA5C-50C6-4D1D-A20A-21C5E6884AE6}" srcOrd="0" destOrd="0" presId="urn:microsoft.com/office/officeart/2005/8/layout/vList2"/>
    <dgm:cxn modelId="{E253E5C9-65BA-468D-A25A-C10C85C105C1}" type="presParOf" srcId="{4B401500-D02D-43ED-9204-DABBD5F6B7E6}" destId="{D9DA203A-BD09-401C-A15C-39C291846B9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DD48DA-E5F3-4D1D-BB92-823B47DA57A3}" type="doc">
      <dgm:prSet loTypeId="urn:microsoft.com/office/officeart/2005/8/layout/vList2" loCatId="list" qsTypeId="urn:microsoft.com/office/officeart/2005/8/quickstyle/3d3" qsCatId="3D" csTypeId="urn:microsoft.com/office/officeart/2005/8/colors/accent6_5" csCatId="accent6" phldr="1"/>
      <dgm:spPr/>
      <dgm:t>
        <a:bodyPr/>
        <a:lstStyle/>
        <a:p>
          <a:endParaRPr lang="en-US"/>
        </a:p>
      </dgm:t>
    </dgm:pt>
    <dgm:pt modelId="{34FFC277-72CA-42A9-A8B1-E24E1E66DEC5}">
      <dgm:prSet/>
      <dgm:spPr/>
      <dgm:t>
        <a:bodyPr/>
        <a:lstStyle/>
        <a:p>
          <a:r>
            <a:rPr lang="ar-IQ" dirty="0" smtClean="0"/>
            <a:t>فلنذهب للانترنت....</a:t>
          </a:r>
          <a:endParaRPr lang="en-US" dirty="0"/>
        </a:p>
      </dgm:t>
    </dgm:pt>
    <dgm:pt modelId="{D37301B5-2018-4170-B4BE-6DD6745BB291}" type="parTrans" cxnId="{F1AD1198-D57E-4ADD-BEAC-BEAFA0104736}">
      <dgm:prSet/>
      <dgm:spPr/>
      <dgm:t>
        <a:bodyPr/>
        <a:lstStyle/>
        <a:p>
          <a:endParaRPr lang="en-US"/>
        </a:p>
      </dgm:t>
    </dgm:pt>
    <dgm:pt modelId="{869658B8-4547-4F4B-B291-897C50760F0F}" type="sibTrans" cxnId="{F1AD1198-D57E-4ADD-BEAC-BEAFA0104736}">
      <dgm:prSet/>
      <dgm:spPr/>
      <dgm:t>
        <a:bodyPr/>
        <a:lstStyle/>
        <a:p>
          <a:endParaRPr lang="en-US"/>
        </a:p>
      </dgm:t>
    </dgm:pt>
    <dgm:pt modelId="{8557C04D-4833-492C-BBDC-E07410A2A4BB}">
      <dgm:prSet/>
      <dgm:spPr/>
      <dgm:t>
        <a:bodyPr/>
        <a:lstStyle/>
        <a:p>
          <a:pPr marL="0" indent="0" algn="r" rtl="1">
            <a:buFont typeface="Arial" panose="020B0604020202020204" pitchFamily="34" charset="0"/>
            <a:buNone/>
          </a:pPr>
          <a:r>
            <a:rPr lang="ar-IQ" dirty="0" smtClean="0"/>
            <a:t>وسيلة مقترحة لادارة عمل لجان الامتحانات الالكترونية باستخدام ادمودو</a:t>
          </a:r>
          <a:endParaRPr lang="en-US" dirty="0"/>
        </a:p>
      </dgm:t>
    </dgm:pt>
    <dgm:pt modelId="{4C9EF937-3CB6-414A-89A0-4031397B618D}" type="parTrans" cxnId="{1D249A31-A9D1-4D94-877F-4FA1C66A6A75}">
      <dgm:prSet/>
      <dgm:spPr/>
    </dgm:pt>
    <dgm:pt modelId="{1D9CE449-8655-408A-B7C9-A1A5BDCD4965}" type="sibTrans" cxnId="{1D249A31-A9D1-4D94-877F-4FA1C66A6A75}">
      <dgm:prSet/>
      <dgm:spPr/>
    </dgm:pt>
    <dgm:pt modelId="{4B401500-D02D-43ED-9204-DABBD5F6B7E6}" type="pres">
      <dgm:prSet presAssocID="{AFDD48DA-E5F3-4D1D-BB92-823B47DA57A3}" presName="linear" presStyleCnt="0">
        <dgm:presLayoutVars>
          <dgm:animLvl val="lvl"/>
          <dgm:resizeHandles val="exact"/>
        </dgm:presLayoutVars>
      </dgm:prSet>
      <dgm:spPr/>
      <dgm:t>
        <a:bodyPr/>
        <a:lstStyle/>
        <a:p>
          <a:endParaRPr lang="en-US"/>
        </a:p>
      </dgm:t>
    </dgm:pt>
    <dgm:pt modelId="{9332FA5C-50C6-4D1D-A20A-21C5E6884AE6}" type="pres">
      <dgm:prSet presAssocID="{34FFC277-72CA-42A9-A8B1-E24E1E66DEC5}" presName="parentText" presStyleLbl="node1" presStyleIdx="0" presStyleCnt="1" custLinFactNeighborY="-871">
        <dgm:presLayoutVars>
          <dgm:chMax val="0"/>
          <dgm:bulletEnabled val="1"/>
        </dgm:presLayoutVars>
      </dgm:prSet>
      <dgm:spPr/>
      <dgm:t>
        <a:bodyPr/>
        <a:lstStyle/>
        <a:p>
          <a:endParaRPr lang="en-US"/>
        </a:p>
      </dgm:t>
    </dgm:pt>
    <dgm:pt modelId="{D9DA203A-BD09-401C-A15C-39C291846B92}" type="pres">
      <dgm:prSet presAssocID="{34FFC277-72CA-42A9-A8B1-E24E1E66DEC5}" presName="childText" presStyleLbl="revTx" presStyleIdx="0" presStyleCnt="1" custLinFactNeighborX="-51389" custLinFactNeighborY="22338">
        <dgm:presLayoutVars>
          <dgm:bulletEnabled val="1"/>
        </dgm:presLayoutVars>
      </dgm:prSet>
      <dgm:spPr/>
      <dgm:t>
        <a:bodyPr/>
        <a:lstStyle/>
        <a:p>
          <a:endParaRPr lang="en-US"/>
        </a:p>
      </dgm:t>
    </dgm:pt>
  </dgm:ptLst>
  <dgm:cxnLst>
    <dgm:cxn modelId="{CEEBC958-E823-4E55-87C0-19A4398F2AC9}" type="presOf" srcId="{34FFC277-72CA-42A9-A8B1-E24E1E66DEC5}" destId="{9332FA5C-50C6-4D1D-A20A-21C5E6884AE6}" srcOrd="0" destOrd="0" presId="urn:microsoft.com/office/officeart/2005/8/layout/vList2"/>
    <dgm:cxn modelId="{F1AD1198-D57E-4ADD-BEAC-BEAFA0104736}" srcId="{AFDD48DA-E5F3-4D1D-BB92-823B47DA57A3}" destId="{34FFC277-72CA-42A9-A8B1-E24E1E66DEC5}" srcOrd="0" destOrd="0" parTransId="{D37301B5-2018-4170-B4BE-6DD6745BB291}" sibTransId="{869658B8-4547-4F4B-B291-897C50760F0F}"/>
    <dgm:cxn modelId="{711CD5C0-9ABF-4BC7-A2F1-E5FF2954FF1C}" type="presOf" srcId="{AFDD48DA-E5F3-4D1D-BB92-823B47DA57A3}" destId="{4B401500-D02D-43ED-9204-DABBD5F6B7E6}" srcOrd="0" destOrd="0" presId="urn:microsoft.com/office/officeart/2005/8/layout/vList2"/>
    <dgm:cxn modelId="{1D249A31-A9D1-4D94-877F-4FA1C66A6A75}" srcId="{34FFC277-72CA-42A9-A8B1-E24E1E66DEC5}" destId="{8557C04D-4833-492C-BBDC-E07410A2A4BB}" srcOrd="0" destOrd="0" parTransId="{4C9EF937-3CB6-414A-89A0-4031397B618D}" sibTransId="{1D9CE449-8655-408A-B7C9-A1A5BDCD4965}"/>
    <dgm:cxn modelId="{7B39E8C6-710B-46AB-8303-4BA037C2D597}" type="presOf" srcId="{8557C04D-4833-492C-BBDC-E07410A2A4BB}" destId="{D9DA203A-BD09-401C-A15C-39C291846B92}" srcOrd="0" destOrd="0" presId="urn:microsoft.com/office/officeart/2005/8/layout/vList2"/>
    <dgm:cxn modelId="{26A11CC2-9980-4B24-B25A-BF731F8B26FC}" type="presParOf" srcId="{4B401500-D02D-43ED-9204-DABBD5F6B7E6}" destId="{9332FA5C-50C6-4D1D-A20A-21C5E6884AE6}" srcOrd="0" destOrd="0" presId="urn:microsoft.com/office/officeart/2005/8/layout/vList2"/>
    <dgm:cxn modelId="{E253E5C9-65BA-468D-A25A-C10C85C105C1}" type="presParOf" srcId="{4B401500-D02D-43ED-9204-DABBD5F6B7E6}" destId="{D9DA203A-BD09-401C-A15C-39C291846B9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2FA5C-50C6-4D1D-A20A-21C5E6884AE6}">
      <dsp:nvSpPr>
        <dsp:cNvPr id="0" name=""/>
        <dsp:cNvSpPr/>
      </dsp:nvSpPr>
      <dsp:spPr>
        <a:xfrm>
          <a:off x="0" y="175602"/>
          <a:ext cx="4251325" cy="1055340"/>
        </a:xfrm>
        <a:prstGeom prst="roundRect">
          <a:avLst/>
        </a:prstGeom>
        <a:solidFill>
          <a:schemeClr val="accent6">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ar-IQ" sz="4400" kern="1200" dirty="0" smtClean="0"/>
            <a:t>فلنذهب للانترنت.....</a:t>
          </a:r>
          <a:endParaRPr lang="en-US" sz="4400" kern="1200" dirty="0"/>
        </a:p>
      </dsp:txBody>
      <dsp:txXfrm>
        <a:off x="51517" y="227119"/>
        <a:ext cx="4148291" cy="952306"/>
      </dsp:txXfrm>
    </dsp:sp>
    <dsp:sp modelId="{D9DA203A-BD09-401C-A15C-39C291846B92}">
      <dsp:nvSpPr>
        <dsp:cNvPr id="0" name=""/>
        <dsp:cNvSpPr/>
      </dsp:nvSpPr>
      <dsp:spPr>
        <a:xfrm>
          <a:off x="0" y="1432725"/>
          <a:ext cx="4251325" cy="150282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4980" tIns="55880" rIns="312928" bIns="55880" numCol="1" spcCol="1270" anchor="t" anchorCtr="0">
          <a:noAutofit/>
        </a:bodyPr>
        <a:lstStyle/>
        <a:p>
          <a:pPr marL="0" lvl="1" indent="0" algn="r" defTabSz="1511300" rtl="1">
            <a:lnSpc>
              <a:spcPct val="90000"/>
            </a:lnSpc>
            <a:spcBef>
              <a:spcPct val="0"/>
            </a:spcBef>
            <a:spcAft>
              <a:spcPct val="20000"/>
            </a:spcAft>
            <a:buFont typeface="Arial" panose="020B0604020202020204" pitchFamily="34" charset="0"/>
            <a:buChar char="••"/>
          </a:pPr>
          <a:r>
            <a:rPr lang="ar-IQ" sz="3400" kern="1200" dirty="0" smtClean="0"/>
            <a:t>توضيح عملي لكيفية انشاء حساب او الدخول الى حساب ادمودو للمعلم</a:t>
          </a:r>
          <a:endParaRPr lang="en-US" sz="3400" kern="1200" dirty="0"/>
        </a:p>
      </dsp:txBody>
      <dsp:txXfrm>
        <a:off x="0" y="1432725"/>
        <a:ext cx="4251325" cy="1502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2FA5C-50C6-4D1D-A20A-21C5E6884AE6}">
      <dsp:nvSpPr>
        <dsp:cNvPr id="0" name=""/>
        <dsp:cNvSpPr/>
      </dsp:nvSpPr>
      <dsp:spPr>
        <a:xfrm>
          <a:off x="0" y="13201"/>
          <a:ext cx="4251325" cy="1007370"/>
        </a:xfrm>
        <a:prstGeom prst="roundRect">
          <a:avLst/>
        </a:prstGeom>
        <a:solidFill>
          <a:schemeClr val="accent6">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ar-IQ" sz="4200" kern="1200" dirty="0" smtClean="0"/>
            <a:t>فلنذهب للانترنت....</a:t>
          </a:r>
          <a:endParaRPr lang="en-US" sz="4200" kern="1200" dirty="0"/>
        </a:p>
      </dsp:txBody>
      <dsp:txXfrm>
        <a:off x="49176" y="62377"/>
        <a:ext cx="4152973" cy="909018"/>
      </dsp:txXfrm>
    </dsp:sp>
    <dsp:sp modelId="{D9DA203A-BD09-401C-A15C-39C291846B92}">
      <dsp:nvSpPr>
        <dsp:cNvPr id="0" name=""/>
        <dsp:cNvSpPr/>
      </dsp:nvSpPr>
      <dsp:spPr>
        <a:xfrm>
          <a:off x="0" y="1066335"/>
          <a:ext cx="4251325" cy="186921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4980" tIns="53340" rIns="298704" bIns="53340" numCol="1" spcCol="1270" anchor="t" anchorCtr="0">
          <a:noAutofit/>
        </a:bodyPr>
        <a:lstStyle/>
        <a:p>
          <a:pPr marL="0" lvl="1" indent="0" algn="r" defTabSz="1466850" rtl="1">
            <a:lnSpc>
              <a:spcPct val="90000"/>
            </a:lnSpc>
            <a:spcBef>
              <a:spcPct val="0"/>
            </a:spcBef>
            <a:spcAft>
              <a:spcPct val="20000"/>
            </a:spcAft>
            <a:buFont typeface="Arial" panose="020B0604020202020204" pitchFamily="34" charset="0"/>
            <a:buChar char="••"/>
          </a:pPr>
          <a:r>
            <a:rPr lang="ar-IQ" sz="3300" kern="1200" dirty="0" smtClean="0"/>
            <a:t>توضيح عملي </a:t>
          </a:r>
          <a:r>
            <a:rPr lang="ar-IQ" sz="3300" kern="1200" dirty="0" smtClean="0"/>
            <a:t>لكيفية </a:t>
          </a:r>
          <a:r>
            <a:rPr lang="ar-IQ" sz="3300" kern="1200" dirty="0" smtClean="0"/>
            <a:t>انشاء صف ادمودو وادارته ثم كيفية اضافة الطلاب الى الصف</a:t>
          </a:r>
          <a:endParaRPr lang="en-US" sz="3300" kern="1200" dirty="0"/>
        </a:p>
      </dsp:txBody>
      <dsp:txXfrm>
        <a:off x="0" y="1066335"/>
        <a:ext cx="4251325" cy="18692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2FA5C-50C6-4D1D-A20A-21C5E6884AE6}">
      <dsp:nvSpPr>
        <dsp:cNvPr id="0" name=""/>
        <dsp:cNvSpPr/>
      </dsp:nvSpPr>
      <dsp:spPr>
        <a:xfrm>
          <a:off x="0" y="116867"/>
          <a:ext cx="4251325" cy="1103310"/>
        </a:xfrm>
        <a:prstGeom prst="roundRect">
          <a:avLst/>
        </a:prstGeom>
        <a:solidFill>
          <a:schemeClr val="accent6">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lvl="0" algn="l" defTabSz="2044700">
            <a:lnSpc>
              <a:spcPct val="90000"/>
            </a:lnSpc>
            <a:spcBef>
              <a:spcPct val="0"/>
            </a:spcBef>
            <a:spcAft>
              <a:spcPct val="35000"/>
            </a:spcAft>
          </a:pPr>
          <a:r>
            <a:rPr lang="ar-IQ" sz="4600" kern="1200" dirty="0" smtClean="0"/>
            <a:t>فلنذهب للانترنت....</a:t>
          </a:r>
          <a:endParaRPr lang="en-US" sz="4600" kern="1200" dirty="0"/>
        </a:p>
      </dsp:txBody>
      <dsp:txXfrm>
        <a:off x="53859" y="170726"/>
        <a:ext cx="4143607" cy="995592"/>
      </dsp:txXfrm>
    </dsp:sp>
    <dsp:sp modelId="{D9DA203A-BD09-401C-A15C-39C291846B92}">
      <dsp:nvSpPr>
        <dsp:cNvPr id="0" name=""/>
        <dsp:cNvSpPr/>
      </dsp:nvSpPr>
      <dsp:spPr>
        <a:xfrm>
          <a:off x="0" y="1364415"/>
          <a:ext cx="4251325" cy="157113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4980" tIns="58420" rIns="327152" bIns="58420" numCol="1" spcCol="1270" anchor="t" anchorCtr="0">
          <a:noAutofit/>
        </a:bodyPr>
        <a:lstStyle/>
        <a:p>
          <a:pPr marL="0" lvl="1" indent="0" algn="r" defTabSz="1600200" rtl="1">
            <a:lnSpc>
              <a:spcPct val="90000"/>
            </a:lnSpc>
            <a:spcBef>
              <a:spcPct val="0"/>
            </a:spcBef>
            <a:spcAft>
              <a:spcPct val="20000"/>
            </a:spcAft>
            <a:buFont typeface="Arial" panose="020B0604020202020204" pitchFamily="34" charset="0"/>
            <a:buChar char="••"/>
          </a:pPr>
          <a:r>
            <a:rPr lang="ar-IQ" sz="3600" kern="1200" dirty="0" smtClean="0"/>
            <a:t>توضيح عملي لكيفية انشاء اختبار او امتحان بواسطة ادمودو</a:t>
          </a:r>
          <a:endParaRPr lang="en-US" sz="3600" kern="1200" dirty="0"/>
        </a:p>
      </dsp:txBody>
      <dsp:txXfrm>
        <a:off x="0" y="1364415"/>
        <a:ext cx="4251325" cy="1571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2FA5C-50C6-4D1D-A20A-21C5E6884AE6}">
      <dsp:nvSpPr>
        <dsp:cNvPr id="0" name=""/>
        <dsp:cNvSpPr/>
      </dsp:nvSpPr>
      <dsp:spPr>
        <a:xfrm>
          <a:off x="0" y="175602"/>
          <a:ext cx="4251325" cy="1055340"/>
        </a:xfrm>
        <a:prstGeom prst="roundRect">
          <a:avLst/>
        </a:prstGeom>
        <a:solidFill>
          <a:schemeClr val="accent6">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ar-IQ" sz="4400" kern="1200" dirty="0" smtClean="0"/>
            <a:t>فلنذهب للانترنت....</a:t>
          </a:r>
          <a:endParaRPr lang="en-US" sz="4400" kern="1200" dirty="0"/>
        </a:p>
      </dsp:txBody>
      <dsp:txXfrm>
        <a:off x="51517" y="227119"/>
        <a:ext cx="4148291" cy="952306"/>
      </dsp:txXfrm>
    </dsp:sp>
    <dsp:sp modelId="{D9DA203A-BD09-401C-A15C-39C291846B92}">
      <dsp:nvSpPr>
        <dsp:cNvPr id="0" name=""/>
        <dsp:cNvSpPr/>
      </dsp:nvSpPr>
      <dsp:spPr>
        <a:xfrm>
          <a:off x="0" y="1432725"/>
          <a:ext cx="4251325" cy="150282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4980" tIns="55880" rIns="312928" bIns="55880" numCol="1" spcCol="1270" anchor="t" anchorCtr="0">
          <a:noAutofit/>
        </a:bodyPr>
        <a:lstStyle/>
        <a:p>
          <a:pPr marL="0" lvl="1" indent="0" algn="r" defTabSz="1511300" rtl="1">
            <a:lnSpc>
              <a:spcPct val="90000"/>
            </a:lnSpc>
            <a:spcBef>
              <a:spcPct val="0"/>
            </a:spcBef>
            <a:spcAft>
              <a:spcPct val="20000"/>
            </a:spcAft>
            <a:buFont typeface="Arial" panose="020B0604020202020204" pitchFamily="34" charset="0"/>
            <a:buChar char="••"/>
          </a:pPr>
          <a:r>
            <a:rPr lang="ar-IQ" sz="3400" kern="1200" dirty="0" smtClean="0"/>
            <a:t>وسيلة مقترحة لادارة عمل لجان الامتحانات الالكترونية باستخدام ادمودو</a:t>
          </a:r>
          <a:endParaRPr lang="en-US" sz="3400" kern="1200" dirty="0"/>
        </a:p>
      </dsp:txBody>
      <dsp:txXfrm>
        <a:off x="0" y="1432725"/>
        <a:ext cx="4251325" cy="15028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latin typeface="Arial" charset="0"/>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093954A-C201-EB40-9459-342C786798D2}" type="datetimeFigureOut">
              <a:rPr lang="en-US" smtClean="0">
                <a:latin typeface="Arial" charset="0"/>
              </a:rPr>
              <a:t>6/24/2020</a:t>
            </a:fld>
            <a:endParaRPr lang="en-US">
              <a:latin typeface="Arial" charset="0"/>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latin typeface="Arial" charset="0"/>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F52853C-6216-544B-82BE-E4DDDB9FF424}" type="slidenum">
              <a:rPr lang="en-US" smtClean="0">
                <a:latin typeface="Arial" charset="0"/>
              </a:rPr>
              <a:t>‹#›</a:t>
            </a:fld>
            <a:endParaRPr lang="en-US">
              <a:latin typeface="Arial" charset="0"/>
            </a:endParaRPr>
          </a:p>
        </p:txBody>
      </p:sp>
    </p:spTree>
    <p:extLst>
      <p:ext uri="{BB962C8B-B14F-4D97-AF65-F5344CB8AC3E}">
        <p14:creationId xmlns:p14="http://schemas.microsoft.com/office/powerpoint/2010/main" val="1789662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b="0" i="0">
                <a:latin typeface="Arial" charset="0"/>
              </a:defRPr>
            </a:lvl1pPr>
          </a:lstStyle>
          <a:p>
            <a:endParaRPr lang="en-JM"/>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b="0" i="0">
                <a:latin typeface="Arial" charset="0"/>
              </a:defRPr>
            </a:lvl1pPr>
          </a:lstStyle>
          <a:p>
            <a:fld id="{7D7D0FC4-79A4-4CD6-9D21-6D2AFDDF42EC}" type="datetimeFigureOut">
              <a:rPr lang="en-JM" smtClean="0"/>
              <a:pPr/>
              <a:t>24/6/2020</a:t>
            </a:fld>
            <a:endParaRPr lang="en-JM"/>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JM"/>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b="0" i="0">
                <a:latin typeface="Arial" charset="0"/>
              </a:defRPr>
            </a:lvl1pPr>
          </a:lstStyle>
          <a:p>
            <a:endParaRPr lang="en-JM"/>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b="0" i="0">
                <a:latin typeface="Arial" charset="0"/>
              </a:defRPr>
            </a:lvl1pPr>
          </a:lstStyle>
          <a:p>
            <a:fld id="{FEA829E4-7B8F-48ED-BCF8-1C0A3C644052}" type="slidenum">
              <a:rPr lang="en-JM" smtClean="0"/>
              <a:pPr/>
              <a:t>‹#›</a:t>
            </a:fld>
            <a:endParaRPr lang="en-JM"/>
          </a:p>
        </p:txBody>
      </p:sp>
    </p:spTree>
    <p:extLst>
      <p:ext uri="{BB962C8B-B14F-4D97-AF65-F5344CB8AC3E}">
        <p14:creationId xmlns:p14="http://schemas.microsoft.com/office/powerpoint/2010/main" val="487037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1</a:t>
            </a:fld>
            <a:endParaRPr lang="en-JM"/>
          </a:p>
        </p:txBody>
      </p:sp>
    </p:spTree>
    <p:extLst>
      <p:ext uri="{BB962C8B-B14F-4D97-AF65-F5344CB8AC3E}">
        <p14:creationId xmlns:p14="http://schemas.microsoft.com/office/powerpoint/2010/main" val="1720999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10</a:t>
            </a:fld>
            <a:endParaRPr lang="en-JM"/>
          </a:p>
        </p:txBody>
      </p:sp>
    </p:spTree>
    <p:extLst>
      <p:ext uri="{BB962C8B-B14F-4D97-AF65-F5344CB8AC3E}">
        <p14:creationId xmlns:p14="http://schemas.microsoft.com/office/powerpoint/2010/main" val="718665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11</a:t>
            </a:fld>
            <a:endParaRPr lang="en-JM"/>
          </a:p>
        </p:txBody>
      </p:sp>
    </p:spTree>
    <p:extLst>
      <p:ext uri="{BB962C8B-B14F-4D97-AF65-F5344CB8AC3E}">
        <p14:creationId xmlns:p14="http://schemas.microsoft.com/office/powerpoint/2010/main" val="4223044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12</a:t>
            </a:fld>
            <a:endParaRPr lang="en-JM"/>
          </a:p>
        </p:txBody>
      </p:sp>
    </p:spTree>
    <p:extLst>
      <p:ext uri="{BB962C8B-B14F-4D97-AF65-F5344CB8AC3E}">
        <p14:creationId xmlns:p14="http://schemas.microsoft.com/office/powerpoint/2010/main" val="1924049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13</a:t>
            </a:fld>
            <a:endParaRPr lang="en-JM"/>
          </a:p>
        </p:txBody>
      </p:sp>
    </p:spTree>
    <p:extLst>
      <p:ext uri="{BB962C8B-B14F-4D97-AF65-F5344CB8AC3E}">
        <p14:creationId xmlns:p14="http://schemas.microsoft.com/office/powerpoint/2010/main" val="2174629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14</a:t>
            </a:fld>
            <a:endParaRPr lang="en-JM"/>
          </a:p>
        </p:txBody>
      </p:sp>
    </p:spTree>
    <p:extLst>
      <p:ext uri="{BB962C8B-B14F-4D97-AF65-F5344CB8AC3E}">
        <p14:creationId xmlns:p14="http://schemas.microsoft.com/office/powerpoint/2010/main" val="863623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15</a:t>
            </a:fld>
            <a:endParaRPr lang="en-JM"/>
          </a:p>
        </p:txBody>
      </p:sp>
    </p:spTree>
    <p:extLst>
      <p:ext uri="{BB962C8B-B14F-4D97-AF65-F5344CB8AC3E}">
        <p14:creationId xmlns:p14="http://schemas.microsoft.com/office/powerpoint/2010/main" val="27551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16</a:t>
            </a:fld>
            <a:endParaRPr lang="en-JM"/>
          </a:p>
        </p:txBody>
      </p:sp>
    </p:spTree>
    <p:extLst>
      <p:ext uri="{BB962C8B-B14F-4D97-AF65-F5344CB8AC3E}">
        <p14:creationId xmlns:p14="http://schemas.microsoft.com/office/powerpoint/2010/main" val="1593001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17</a:t>
            </a:fld>
            <a:endParaRPr lang="en-JM"/>
          </a:p>
        </p:txBody>
      </p:sp>
    </p:spTree>
    <p:extLst>
      <p:ext uri="{BB962C8B-B14F-4D97-AF65-F5344CB8AC3E}">
        <p14:creationId xmlns:p14="http://schemas.microsoft.com/office/powerpoint/2010/main" val="216078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18</a:t>
            </a:fld>
            <a:endParaRPr lang="en-JM"/>
          </a:p>
        </p:txBody>
      </p:sp>
    </p:spTree>
    <p:extLst>
      <p:ext uri="{BB962C8B-B14F-4D97-AF65-F5344CB8AC3E}">
        <p14:creationId xmlns:p14="http://schemas.microsoft.com/office/powerpoint/2010/main" val="3758623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19</a:t>
            </a:fld>
            <a:endParaRPr lang="en-JM"/>
          </a:p>
        </p:txBody>
      </p:sp>
    </p:spTree>
    <p:extLst>
      <p:ext uri="{BB962C8B-B14F-4D97-AF65-F5344CB8AC3E}">
        <p14:creationId xmlns:p14="http://schemas.microsoft.com/office/powerpoint/2010/main" val="138978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a:t>
            </a:fld>
            <a:endParaRPr lang="en-JM"/>
          </a:p>
        </p:txBody>
      </p:sp>
    </p:spTree>
    <p:extLst>
      <p:ext uri="{BB962C8B-B14F-4D97-AF65-F5344CB8AC3E}">
        <p14:creationId xmlns:p14="http://schemas.microsoft.com/office/powerpoint/2010/main" val="3210837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20</a:t>
            </a:fld>
            <a:endParaRPr lang="en-JM"/>
          </a:p>
        </p:txBody>
      </p:sp>
    </p:spTree>
    <p:extLst>
      <p:ext uri="{BB962C8B-B14F-4D97-AF65-F5344CB8AC3E}">
        <p14:creationId xmlns:p14="http://schemas.microsoft.com/office/powerpoint/2010/main" val="3860331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21</a:t>
            </a:fld>
            <a:endParaRPr lang="en-JM"/>
          </a:p>
        </p:txBody>
      </p:sp>
    </p:spTree>
    <p:extLst>
      <p:ext uri="{BB962C8B-B14F-4D97-AF65-F5344CB8AC3E}">
        <p14:creationId xmlns:p14="http://schemas.microsoft.com/office/powerpoint/2010/main" val="913529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22</a:t>
            </a:fld>
            <a:endParaRPr lang="en-JM"/>
          </a:p>
        </p:txBody>
      </p:sp>
    </p:spTree>
    <p:extLst>
      <p:ext uri="{BB962C8B-B14F-4D97-AF65-F5344CB8AC3E}">
        <p14:creationId xmlns:p14="http://schemas.microsoft.com/office/powerpoint/2010/main" val="1320679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23</a:t>
            </a:fld>
            <a:endParaRPr lang="en-JM"/>
          </a:p>
        </p:txBody>
      </p:sp>
    </p:spTree>
    <p:extLst>
      <p:ext uri="{BB962C8B-B14F-4D97-AF65-F5344CB8AC3E}">
        <p14:creationId xmlns:p14="http://schemas.microsoft.com/office/powerpoint/2010/main" val="4283337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24</a:t>
            </a:fld>
            <a:endParaRPr lang="en-JM"/>
          </a:p>
        </p:txBody>
      </p:sp>
    </p:spTree>
    <p:extLst>
      <p:ext uri="{BB962C8B-B14F-4D97-AF65-F5344CB8AC3E}">
        <p14:creationId xmlns:p14="http://schemas.microsoft.com/office/powerpoint/2010/main" val="511111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25</a:t>
            </a:fld>
            <a:endParaRPr lang="en-JM"/>
          </a:p>
        </p:txBody>
      </p:sp>
    </p:spTree>
    <p:extLst>
      <p:ext uri="{BB962C8B-B14F-4D97-AF65-F5344CB8AC3E}">
        <p14:creationId xmlns:p14="http://schemas.microsoft.com/office/powerpoint/2010/main" val="3110821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26</a:t>
            </a:fld>
            <a:endParaRPr lang="en-JM"/>
          </a:p>
        </p:txBody>
      </p:sp>
    </p:spTree>
    <p:extLst>
      <p:ext uri="{BB962C8B-B14F-4D97-AF65-F5344CB8AC3E}">
        <p14:creationId xmlns:p14="http://schemas.microsoft.com/office/powerpoint/2010/main" val="3011060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27</a:t>
            </a:fld>
            <a:endParaRPr lang="en-JM"/>
          </a:p>
        </p:txBody>
      </p:sp>
    </p:spTree>
    <p:extLst>
      <p:ext uri="{BB962C8B-B14F-4D97-AF65-F5344CB8AC3E}">
        <p14:creationId xmlns:p14="http://schemas.microsoft.com/office/powerpoint/2010/main" val="2368345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FEA829E4-7B8F-48ED-BCF8-1C0A3C644052}" type="slidenum">
              <a:rPr lang="en-JM" smtClean="0"/>
              <a:pPr/>
              <a:t>28</a:t>
            </a:fld>
            <a:endParaRPr lang="en-JM"/>
          </a:p>
        </p:txBody>
      </p:sp>
    </p:spTree>
    <p:extLst>
      <p:ext uri="{BB962C8B-B14F-4D97-AF65-F5344CB8AC3E}">
        <p14:creationId xmlns:p14="http://schemas.microsoft.com/office/powerpoint/2010/main" val="3775257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FEA829E4-7B8F-48ED-BCF8-1C0A3C644052}" type="slidenum">
              <a:rPr lang="en-JM" smtClean="0"/>
              <a:pPr/>
              <a:t>29</a:t>
            </a:fld>
            <a:endParaRPr lang="en-JM"/>
          </a:p>
        </p:txBody>
      </p:sp>
    </p:spTree>
    <p:extLst>
      <p:ext uri="{BB962C8B-B14F-4D97-AF65-F5344CB8AC3E}">
        <p14:creationId xmlns:p14="http://schemas.microsoft.com/office/powerpoint/2010/main" val="2272229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3</a:t>
            </a:fld>
            <a:endParaRPr lang="en-JM"/>
          </a:p>
        </p:txBody>
      </p:sp>
    </p:spTree>
    <p:extLst>
      <p:ext uri="{BB962C8B-B14F-4D97-AF65-F5344CB8AC3E}">
        <p14:creationId xmlns:p14="http://schemas.microsoft.com/office/powerpoint/2010/main" val="3849306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30</a:t>
            </a:fld>
            <a:endParaRPr lang="en-JM"/>
          </a:p>
        </p:txBody>
      </p:sp>
    </p:spTree>
    <p:extLst>
      <p:ext uri="{BB962C8B-B14F-4D97-AF65-F5344CB8AC3E}">
        <p14:creationId xmlns:p14="http://schemas.microsoft.com/office/powerpoint/2010/main" val="1042207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A829E4-7B8F-48ED-BCF8-1C0A3C644052}" type="slidenum">
              <a:rPr lang="en-JM" smtClean="0"/>
              <a:pPr/>
              <a:t>31</a:t>
            </a:fld>
            <a:endParaRPr lang="en-JM"/>
          </a:p>
        </p:txBody>
      </p:sp>
    </p:spTree>
    <p:extLst>
      <p:ext uri="{BB962C8B-B14F-4D97-AF65-F5344CB8AC3E}">
        <p14:creationId xmlns:p14="http://schemas.microsoft.com/office/powerpoint/2010/main" val="3220641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32</a:t>
            </a:fld>
            <a:endParaRPr lang="en-JM"/>
          </a:p>
        </p:txBody>
      </p:sp>
    </p:spTree>
    <p:extLst>
      <p:ext uri="{BB962C8B-B14F-4D97-AF65-F5344CB8AC3E}">
        <p14:creationId xmlns:p14="http://schemas.microsoft.com/office/powerpoint/2010/main" val="262882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829E4-7B8F-48ED-BCF8-1C0A3C644052}" type="slidenum">
              <a:rPr lang="en-JM" smtClean="0"/>
              <a:pPr/>
              <a:t>4</a:t>
            </a:fld>
            <a:endParaRPr lang="en-JM"/>
          </a:p>
        </p:txBody>
      </p:sp>
    </p:spTree>
    <p:extLst>
      <p:ext uri="{BB962C8B-B14F-4D97-AF65-F5344CB8AC3E}">
        <p14:creationId xmlns:p14="http://schemas.microsoft.com/office/powerpoint/2010/main" val="2363271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5</a:t>
            </a:fld>
            <a:endParaRPr lang="en-JM"/>
          </a:p>
        </p:txBody>
      </p:sp>
    </p:spTree>
    <p:extLst>
      <p:ext uri="{BB962C8B-B14F-4D97-AF65-F5344CB8AC3E}">
        <p14:creationId xmlns:p14="http://schemas.microsoft.com/office/powerpoint/2010/main" val="3261425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6</a:t>
            </a:fld>
            <a:endParaRPr lang="en-JM"/>
          </a:p>
        </p:txBody>
      </p:sp>
    </p:spTree>
    <p:extLst>
      <p:ext uri="{BB962C8B-B14F-4D97-AF65-F5344CB8AC3E}">
        <p14:creationId xmlns:p14="http://schemas.microsoft.com/office/powerpoint/2010/main" val="2610088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7</a:t>
            </a:fld>
            <a:endParaRPr lang="en-JM"/>
          </a:p>
        </p:txBody>
      </p:sp>
    </p:spTree>
    <p:extLst>
      <p:ext uri="{BB962C8B-B14F-4D97-AF65-F5344CB8AC3E}">
        <p14:creationId xmlns:p14="http://schemas.microsoft.com/office/powerpoint/2010/main" val="306897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8</a:t>
            </a:fld>
            <a:endParaRPr lang="en-JM"/>
          </a:p>
        </p:txBody>
      </p:sp>
    </p:spTree>
    <p:extLst>
      <p:ext uri="{BB962C8B-B14F-4D97-AF65-F5344CB8AC3E}">
        <p14:creationId xmlns:p14="http://schemas.microsoft.com/office/powerpoint/2010/main" val="3601872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29E4-7B8F-48ED-BCF8-1C0A3C644052}" type="slidenum">
              <a:rPr lang="en-JM" smtClean="0"/>
              <a:pPr/>
              <a:t>9</a:t>
            </a:fld>
            <a:endParaRPr lang="en-JM"/>
          </a:p>
        </p:txBody>
      </p:sp>
    </p:spTree>
    <p:extLst>
      <p:ext uri="{BB962C8B-B14F-4D97-AF65-F5344CB8AC3E}">
        <p14:creationId xmlns:p14="http://schemas.microsoft.com/office/powerpoint/2010/main" val="3079603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rial" charset="0"/>
            </a:endParaRPr>
          </a:p>
        </p:txBody>
      </p:sp>
      <p:sp>
        <p:nvSpPr>
          <p:cNvPr id="2" name="Title 1"/>
          <p:cNvSpPr>
            <a:spLocks noGrp="1"/>
          </p:cNvSpPr>
          <p:nvPr>
            <p:ph type="ctrTitle"/>
          </p:nvPr>
        </p:nvSpPr>
        <p:spPr>
          <a:xfrm>
            <a:off x="685800" y="1123955"/>
            <a:ext cx="7772400" cy="1102519"/>
          </a:xfrm>
        </p:spPr>
        <p:txBody>
          <a:bodyPr/>
          <a:lstStyle>
            <a:lvl1pPr algn="ctr">
              <a:defRPr baseline="0">
                <a:solidFill>
                  <a:srgbClr val="009BA0"/>
                </a:solidFill>
                <a:latin typeface="arial" charset="0"/>
              </a:defRPr>
            </a:lvl1pPr>
          </a:lstStyle>
          <a:p>
            <a:r>
              <a:rPr lang="en-US"/>
              <a:t>Click to edit Master title style</a:t>
            </a:r>
            <a:endParaRPr lang="en-JM"/>
          </a:p>
        </p:txBody>
      </p:sp>
      <p:sp>
        <p:nvSpPr>
          <p:cNvPr id="3" name="Subtitle 2"/>
          <p:cNvSpPr>
            <a:spLocks noGrp="1"/>
          </p:cNvSpPr>
          <p:nvPr>
            <p:ph type="subTitle" idx="1"/>
          </p:nvPr>
        </p:nvSpPr>
        <p:spPr>
          <a:xfrm>
            <a:off x="1371600" y="2440786"/>
            <a:ext cx="6400800" cy="664369"/>
          </a:xfrm>
        </p:spPr>
        <p:txBody>
          <a:bodyPr/>
          <a:lstStyle>
            <a:lvl1pPr marL="0" indent="0" algn="ctr">
              <a:buNone/>
              <a:defRPr>
                <a:solidFill>
                  <a:srgbClr val="1737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JM"/>
          </a:p>
        </p:txBody>
      </p:sp>
    </p:spTree>
    <p:extLst>
      <p:ext uri="{BB962C8B-B14F-4D97-AF65-F5344CB8AC3E}">
        <p14:creationId xmlns:p14="http://schemas.microsoft.com/office/powerpoint/2010/main" val="63253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7" name="Text Placeholder 5"/>
          <p:cNvSpPr>
            <a:spLocks noGrp="1"/>
          </p:cNvSpPr>
          <p:nvPr>
            <p:ph type="body" sz="quarter" idx="68"/>
          </p:nvPr>
        </p:nvSpPr>
        <p:spPr>
          <a:xfrm>
            <a:off x="518970" y="3638551"/>
            <a:ext cx="1843230" cy="681038"/>
          </a:xfrm>
        </p:spPr>
        <p:txBody>
          <a:bodyPr>
            <a:normAutofit/>
          </a:bodyPr>
          <a:lstStyle>
            <a:lvl1pPr marL="0" indent="0">
              <a:buFontTx/>
              <a:buNone/>
              <a:defRPr sz="900" b="0" i="0">
                <a:solidFill>
                  <a:srgbClr val="A6A6A6"/>
                </a:solidFill>
                <a:latin typeface="Arial" charset="0"/>
                <a:cs typeface="Arial" charset="0"/>
              </a:defRPr>
            </a:lvl1pPr>
          </a:lstStyle>
          <a:p>
            <a:pPr lvl="0"/>
            <a:endParaRPr lang="en-JM"/>
          </a:p>
        </p:txBody>
      </p:sp>
      <p:sp>
        <p:nvSpPr>
          <p:cNvPr id="28" name="Text Placeholder 5"/>
          <p:cNvSpPr>
            <a:spLocks noGrp="1"/>
          </p:cNvSpPr>
          <p:nvPr>
            <p:ph type="body" sz="quarter" idx="69"/>
          </p:nvPr>
        </p:nvSpPr>
        <p:spPr>
          <a:xfrm>
            <a:off x="2467803" y="3643312"/>
            <a:ext cx="1613026" cy="681038"/>
          </a:xfrm>
        </p:spPr>
        <p:txBody>
          <a:bodyPr>
            <a:normAutofit/>
          </a:bodyPr>
          <a:lstStyle>
            <a:lvl1pPr marL="0" indent="0">
              <a:buFontTx/>
              <a:buNone/>
              <a:defRPr sz="900" b="0" i="0">
                <a:solidFill>
                  <a:srgbClr val="A6A6A6"/>
                </a:solidFill>
                <a:latin typeface="Arial" charset="0"/>
                <a:cs typeface="Arial" charset="0"/>
              </a:defRPr>
            </a:lvl1pPr>
          </a:lstStyle>
          <a:p>
            <a:pPr lvl="0"/>
            <a:endParaRPr lang="en-JM"/>
          </a:p>
        </p:txBody>
      </p:sp>
      <p:sp>
        <p:nvSpPr>
          <p:cNvPr id="29" name="Text Placeholder 11"/>
          <p:cNvSpPr>
            <a:spLocks noGrp="1"/>
          </p:cNvSpPr>
          <p:nvPr>
            <p:ph type="body" sz="quarter" idx="70"/>
          </p:nvPr>
        </p:nvSpPr>
        <p:spPr>
          <a:xfrm>
            <a:off x="506133" y="3262312"/>
            <a:ext cx="1830387" cy="300038"/>
          </a:xfrm>
        </p:spPr>
        <p:txBody>
          <a:bodyPr>
            <a:noAutofit/>
          </a:bodyPr>
          <a:lstStyle>
            <a:lvl1pPr marL="0" indent="0">
              <a:buFontTx/>
              <a:buNone/>
              <a:defRPr sz="1200" b="0" i="0">
                <a:solidFill>
                  <a:schemeClr val="tx1">
                    <a:lumMod val="75000"/>
                    <a:lumOff val="25000"/>
                  </a:schemeClr>
                </a:solidFill>
                <a:latin typeface="Arial" charset="0"/>
                <a:cs typeface="Arial" charset="0"/>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a:p>
        </p:txBody>
      </p:sp>
      <p:sp>
        <p:nvSpPr>
          <p:cNvPr id="31" name="Text Placeholder 11"/>
          <p:cNvSpPr>
            <a:spLocks noGrp="1"/>
          </p:cNvSpPr>
          <p:nvPr>
            <p:ph type="body" sz="quarter" idx="72"/>
          </p:nvPr>
        </p:nvSpPr>
        <p:spPr>
          <a:xfrm>
            <a:off x="2467809" y="3262312"/>
            <a:ext cx="1601787" cy="300038"/>
          </a:xfrm>
        </p:spPr>
        <p:txBody>
          <a:bodyPr>
            <a:noAutofit/>
          </a:bodyPr>
          <a:lstStyle>
            <a:lvl1pPr marL="0" indent="0">
              <a:buFontTx/>
              <a:buNone/>
              <a:defRPr sz="1200" b="0" i="0">
                <a:solidFill>
                  <a:schemeClr val="tx1">
                    <a:lumMod val="75000"/>
                    <a:lumOff val="25000"/>
                  </a:schemeClr>
                </a:solidFill>
                <a:latin typeface="Arial" charset="0"/>
                <a:cs typeface="Arial" charset="0"/>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a:p>
        </p:txBody>
      </p:sp>
      <p:sp>
        <p:nvSpPr>
          <p:cNvPr id="33" name="Text Placeholder 5"/>
          <p:cNvSpPr>
            <a:spLocks noGrp="1"/>
          </p:cNvSpPr>
          <p:nvPr>
            <p:ph type="body" sz="quarter" idx="74"/>
          </p:nvPr>
        </p:nvSpPr>
        <p:spPr>
          <a:xfrm>
            <a:off x="4267206" y="3643312"/>
            <a:ext cx="1675229" cy="681038"/>
          </a:xfrm>
        </p:spPr>
        <p:txBody>
          <a:bodyPr>
            <a:normAutofit/>
          </a:bodyPr>
          <a:lstStyle>
            <a:lvl1pPr marL="0" indent="0">
              <a:buFontTx/>
              <a:buNone/>
              <a:defRPr sz="900" b="0" i="0">
                <a:solidFill>
                  <a:srgbClr val="A6A6A6"/>
                </a:solidFill>
                <a:latin typeface="Arial" charset="0"/>
                <a:cs typeface="Arial" charset="0"/>
              </a:defRPr>
            </a:lvl1pPr>
          </a:lstStyle>
          <a:p>
            <a:pPr lvl="0"/>
            <a:endParaRPr lang="en-JM"/>
          </a:p>
        </p:txBody>
      </p:sp>
      <p:sp>
        <p:nvSpPr>
          <p:cNvPr id="34" name="Text Placeholder 11"/>
          <p:cNvSpPr>
            <a:spLocks noGrp="1"/>
          </p:cNvSpPr>
          <p:nvPr>
            <p:ph type="body" sz="quarter" idx="75"/>
          </p:nvPr>
        </p:nvSpPr>
        <p:spPr>
          <a:xfrm>
            <a:off x="4267206" y="3262312"/>
            <a:ext cx="1663557" cy="300038"/>
          </a:xfrm>
        </p:spPr>
        <p:txBody>
          <a:bodyPr>
            <a:noAutofit/>
          </a:bodyPr>
          <a:lstStyle>
            <a:lvl1pPr marL="0" indent="0">
              <a:buFontTx/>
              <a:buNone/>
              <a:defRPr sz="1200" b="0" i="0">
                <a:solidFill>
                  <a:schemeClr val="tx1">
                    <a:lumMod val="75000"/>
                    <a:lumOff val="25000"/>
                  </a:schemeClr>
                </a:solidFill>
                <a:latin typeface="Arial" charset="0"/>
                <a:cs typeface="Arial" charset="0"/>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a:p>
        </p:txBody>
      </p:sp>
      <p:sp>
        <p:nvSpPr>
          <p:cNvPr id="36" name="Text Placeholder 5"/>
          <p:cNvSpPr>
            <a:spLocks noGrp="1"/>
          </p:cNvSpPr>
          <p:nvPr>
            <p:ph type="body" sz="quarter" idx="77"/>
          </p:nvPr>
        </p:nvSpPr>
        <p:spPr>
          <a:xfrm>
            <a:off x="6096636" y="3643312"/>
            <a:ext cx="1751964" cy="681038"/>
          </a:xfrm>
        </p:spPr>
        <p:txBody>
          <a:bodyPr>
            <a:normAutofit/>
          </a:bodyPr>
          <a:lstStyle>
            <a:lvl1pPr marL="0" indent="0">
              <a:buFontTx/>
              <a:buNone/>
              <a:defRPr sz="900" b="0" i="0">
                <a:solidFill>
                  <a:srgbClr val="A6A6A6"/>
                </a:solidFill>
                <a:latin typeface="Arial" charset="0"/>
                <a:cs typeface="Arial" charset="0"/>
              </a:defRPr>
            </a:lvl1pPr>
          </a:lstStyle>
          <a:p>
            <a:pPr lvl="0"/>
            <a:endParaRPr lang="en-JM"/>
          </a:p>
        </p:txBody>
      </p:sp>
      <p:sp>
        <p:nvSpPr>
          <p:cNvPr id="37" name="Text Placeholder 11"/>
          <p:cNvSpPr>
            <a:spLocks noGrp="1"/>
          </p:cNvSpPr>
          <p:nvPr>
            <p:ph type="body" sz="quarter" idx="78"/>
          </p:nvPr>
        </p:nvSpPr>
        <p:spPr>
          <a:xfrm>
            <a:off x="6096642" y="3262312"/>
            <a:ext cx="1739757" cy="300038"/>
          </a:xfrm>
        </p:spPr>
        <p:txBody>
          <a:bodyPr>
            <a:noAutofit/>
          </a:bodyPr>
          <a:lstStyle>
            <a:lvl1pPr marL="0" indent="0">
              <a:buFontTx/>
              <a:buNone/>
              <a:defRPr sz="1200" b="0" i="0">
                <a:solidFill>
                  <a:schemeClr val="tx1">
                    <a:lumMod val="75000"/>
                    <a:lumOff val="25000"/>
                  </a:schemeClr>
                </a:solidFill>
                <a:latin typeface="Arial" charset="0"/>
                <a:cs typeface="Arial" charset="0"/>
              </a:defRPr>
            </a:lvl1pPr>
            <a:lvl2pPr>
              <a:defRPr sz="1050">
                <a:latin typeface="Mission Gothic Regular" pitchFamily="50" charset="0"/>
              </a:defRPr>
            </a:lvl2pPr>
            <a:lvl3pPr>
              <a:defRPr sz="1050">
                <a:latin typeface="Mission Gothic Regular" pitchFamily="50" charset="0"/>
              </a:defRPr>
            </a:lvl3pPr>
            <a:lvl4pPr>
              <a:defRPr sz="1050">
                <a:latin typeface="Mission Gothic Regular" pitchFamily="50" charset="0"/>
              </a:defRPr>
            </a:lvl4pPr>
            <a:lvl5pPr>
              <a:defRPr sz="1050">
                <a:latin typeface="Mission Gothic Regular" pitchFamily="50" charset="0"/>
              </a:defRPr>
            </a:lvl5pPr>
          </a:lstStyle>
          <a:p>
            <a:pPr lvl="0"/>
            <a:endParaRPr lang="en-JM"/>
          </a:p>
        </p:txBody>
      </p:sp>
      <p:sp>
        <p:nvSpPr>
          <p:cNvPr id="39" name="Picture Placeholder 4"/>
          <p:cNvSpPr>
            <a:spLocks noGrp="1"/>
          </p:cNvSpPr>
          <p:nvPr>
            <p:ph type="pic" sz="quarter" idx="80"/>
          </p:nvPr>
        </p:nvSpPr>
        <p:spPr>
          <a:xfrm>
            <a:off x="517806" y="1657350"/>
            <a:ext cx="1691999" cy="1447800"/>
          </a:xfrm>
        </p:spPr>
        <p:txBody>
          <a:bodyPr>
            <a:normAutofit/>
          </a:bodyPr>
          <a:lstStyle>
            <a:lvl1pPr>
              <a:defRPr sz="1050" b="0" i="0">
                <a:latin typeface="Arial" charset="0"/>
                <a:cs typeface="Arial" charset="0"/>
              </a:defRPr>
            </a:lvl1pPr>
          </a:lstStyle>
          <a:p>
            <a:endParaRPr lang="en-US"/>
          </a:p>
        </p:txBody>
      </p:sp>
      <p:sp>
        <p:nvSpPr>
          <p:cNvPr id="40" name="Picture Placeholder 4"/>
          <p:cNvSpPr>
            <a:spLocks noGrp="1"/>
          </p:cNvSpPr>
          <p:nvPr>
            <p:ph type="pic" sz="quarter" idx="81"/>
          </p:nvPr>
        </p:nvSpPr>
        <p:spPr>
          <a:xfrm>
            <a:off x="2422806" y="1657350"/>
            <a:ext cx="1691999" cy="1447800"/>
          </a:xfrm>
        </p:spPr>
        <p:txBody>
          <a:bodyPr>
            <a:normAutofit/>
          </a:bodyPr>
          <a:lstStyle>
            <a:lvl1pPr>
              <a:defRPr sz="1050" b="0" i="0">
                <a:latin typeface="Arial" charset="0"/>
                <a:cs typeface="Arial" charset="0"/>
              </a:defRPr>
            </a:lvl1pPr>
          </a:lstStyle>
          <a:p>
            <a:endParaRPr lang="en-US"/>
          </a:p>
        </p:txBody>
      </p:sp>
      <p:sp>
        <p:nvSpPr>
          <p:cNvPr id="41" name="Picture Placeholder 4"/>
          <p:cNvSpPr>
            <a:spLocks noGrp="1"/>
          </p:cNvSpPr>
          <p:nvPr>
            <p:ph type="pic" sz="quarter" idx="82"/>
          </p:nvPr>
        </p:nvSpPr>
        <p:spPr>
          <a:xfrm>
            <a:off x="4251602" y="1657350"/>
            <a:ext cx="1691999" cy="1447800"/>
          </a:xfrm>
        </p:spPr>
        <p:txBody>
          <a:bodyPr>
            <a:normAutofit/>
          </a:bodyPr>
          <a:lstStyle>
            <a:lvl1pPr>
              <a:defRPr sz="1050" b="0" i="0">
                <a:latin typeface="Arial" charset="0"/>
                <a:cs typeface="Arial" charset="0"/>
              </a:defRPr>
            </a:lvl1pPr>
          </a:lstStyle>
          <a:p>
            <a:endParaRPr lang="en-US"/>
          </a:p>
        </p:txBody>
      </p:sp>
      <p:sp>
        <p:nvSpPr>
          <p:cNvPr id="42" name="Picture Placeholder 4"/>
          <p:cNvSpPr>
            <a:spLocks noGrp="1"/>
          </p:cNvSpPr>
          <p:nvPr>
            <p:ph type="pic" sz="quarter" idx="83"/>
          </p:nvPr>
        </p:nvSpPr>
        <p:spPr>
          <a:xfrm>
            <a:off x="6080407" y="1657350"/>
            <a:ext cx="1691999" cy="1447800"/>
          </a:xfrm>
        </p:spPr>
        <p:txBody>
          <a:bodyPr>
            <a:normAutofit/>
          </a:bodyPr>
          <a:lstStyle>
            <a:lvl1pPr>
              <a:defRPr sz="1050" b="0" i="0">
                <a:latin typeface="Arial" charset="0"/>
                <a:cs typeface="Arial" charset="0"/>
              </a:defRPr>
            </a:lvl1pPr>
          </a:lstStyle>
          <a:p>
            <a:endParaRPr lang="en-US"/>
          </a:p>
        </p:txBody>
      </p:sp>
      <p:sp>
        <p:nvSpPr>
          <p:cNvPr id="1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4135416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nvPr>
        </p:nvSpPr>
        <p:spPr>
          <a:xfrm>
            <a:off x="457200" y="1581150"/>
            <a:ext cx="8229600" cy="2819400"/>
          </a:xfrm>
        </p:spPr>
        <p:txBody>
          <a:bodyPr>
            <a:normAutofit/>
          </a:bodyPr>
          <a:lstStyle>
            <a:lvl1pPr marL="342900" indent="-342900">
              <a:buFont typeface="Courier New" pitchFamily="49" charset="0"/>
              <a:buChar char="o"/>
              <a:defRPr sz="1100" b="0" i="0">
                <a:solidFill>
                  <a:srgbClr val="A6A6A6"/>
                </a:solidFill>
                <a:latin typeface="Arial"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endParaRPr lang="en-JM"/>
          </a:p>
        </p:txBody>
      </p:sp>
      <p:sp>
        <p:nvSpPr>
          <p:cNvPr id="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51070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1021944" y="1714502"/>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8" name="Text Placeholder 13"/>
          <p:cNvSpPr>
            <a:spLocks noGrp="1"/>
          </p:cNvSpPr>
          <p:nvPr>
            <p:ph type="body" sz="quarter" idx="48"/>
          </p:nvPr>
        </p:nvSpPr>
        <p:spPr>
          <a:xfrm>
            <a:off x="1022262" y="2282828"/>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9" name="Text Placeholder 13"/>
          <p:cNvSpPr>
            <a:spLocks noGrp="1"/>
          </p:cNvSpPr>
          <p:nvPr>
            <p:ph type="body" sz="quarter" idx="49"/>
          </p:nvPr>
        </p:nvSpPr>
        <p:spPr>
          <a:xfrm>
            <a:off x="1022580" y="2845366"/>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10" name="Text Placeholder 13"/>
          <p:cNvSpPr>
            <a:spLocks noGrp="1"/>
          </p:cNvSpPr>
          <p:nvPr>
            <p:ph type="body" sz="quarter" idx="50"/>
          </p:nvPr>
        </p:nvSpPr>
        <p:spPr>
          <a:xfrm>
            <a:off x="1022580" y="3400991"/>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11" name="Text Placeholder 13"/>
          <p:cNvSpPr>
            <a:spLocks noGrp="1"/>
          </p:cNvSpPr>
          <p:nvPr>
            <p:ph type="body" sz="quarter" idx="51"/>
          </p:nvPr>
        </p:nvSpPr>
        <p:spPr>
          <a:xfrm>
            <a:off x="1022580" y="3912166"/>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12" name="Content Placeholder 6"/>
          <p:cNvSpPr>
            <a:spLocks noGrp="1"/>
          </p:cNvSpPr>
          <p:nvPr>
            <p:ph sz="quarter" idx="55" hasCustomPrompt="1"/>
          </p:nvPr>
        </p:nvSpPr>
        <p:spPr>
          <a:xfrm>
            <a:off x="533400" y="1748793"/>
            <a:ext cx="468000" cy="350999"/>
          </a:xfrm>
          <a:prstGeom prst="roundRect">
            <a:avLst>
              <a:gd name="adj" fmla="val 50000"/>
            </a:avLst>
          </a:prstGeom>
          <a:solidFill>
            <a:srgbClr val="B5C4D3"/>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17" name="Text Placeholder 13"/>
          <p:cNvSpPr>
            <a:spLocks noGrp="1"/>
          </p:cNvSpPr>
          <p:nvPr>
            <p:ph type="body" sz="quarter" idx="60"/>
          </p:nvPr>
        </p:nvSpPr>
        <p:spPr>
          <a:xfrm>
            <a:off x="5105082" y="1714502"/>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18" name="Text Placeholder 13"/>
          <p:cNvSpPr>
            <a:spLocks noGrp="1"/>
          </p:cNvSpPr>
          <p:nvPr>
            <p:ph type="body" sz="quarter" idx="61"/>
          </p:nvPr>
        </p:nvSpPr>
        <p:spPr>
          <a:xfrm>
            <a:off x="5105400" y="2282828"/>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19" name="Text Placeholder 13"/>
          <p:cNvSpPr>
            <a:spLocks noGrp="1"/>
          </p:cNvSpPr>
          <p:nvPr>
            <p:ph type="body" sz="quarter" idx="62"/>
          </p:nvPr>
        </p:nvSpPr>
        <p:spPr>
          <a:xfrm>
            <a:off x="5105400" y="2845366"/>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20" name="Text Placeholder 13"/>
          <p:cNvSpPr>
            <a:spLocks noGrp="1"/>
          </p:cNvSpPr>
          <p:nvPr>
            <p:ph type="body" sz="quarter" idx="63"/>
          </p:nvPr>
        </p:nvSpPr>
        <p:spPr>
          <a:xfrm>
            <a:off x="5105400" y="3400991"/>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21" name="Text Placeholder 13"/>
          <p:cNvSpPr>
            <a:spLocks noGrp="1"/>
          </p:cNvSpPr>
          <p:nvPr>
            <p:ph type="body" sz="quarter" idx="64"/>
          </p:nvPr>
        </p:nvSpPr>
        <p:spPr>
          <a:xfrm>
            <a:off x="5105400" y="3912166"/>
            <a:ext cx="3048000" cy="403225"/>
          </a:xfrm>
        </p:spPr>
        <p:txBody>
          <a:bodyPr anchor="ctr">
            <a:normAutofit/>
          </a:bodyPr>
          <a:lstStyle>
            <a:lvl1pPr marL="0" indent="0">
              <a:buFontTx/>
              <a:buNone/>
              <a:defRPr sz="1100" b="0" i="0">
                <a:solidFill>
                  <a:srgbClr val="A6A6A6"/>
                </a:solidFill>
                <a:latin typeface="Arial" charset="0"/>
                <a:ea typeface="Arial" charset="0"/>
                <a:cs typeface="Arial" charset="0"/>
              </a:defRPr>
            </a:lvl1pPr>
          </a:lstStyle>
          <a:p>
            <a:pPr lvl="0"/>
            <a:endParaRPr lang="en-JM"/>
          </a:p>
        </p:txBody>
      </p:sp>
      <p:sp>
        <p:nvSpPr>
          <p:cNvPr id="27" name="Content Placeholder 6"/>
          <p:cNvSpPr>
            <a:spLocks noGrp="1"/>
          </p:cNvSpPr>
          <p:nvPr>
            <p:ph sz="quarter" idx="65" hasCustomPrompt="1"/>
          </p:nvPr>
        </p:nvSpPr>
        <p:spPr>
          <a:xfrm>
            <a:off x="533400" y="2297433"/>
            <a:ext cx="468000" cy="350999"/>
          </a:xfrm>
          <a:prstGeom prst="roundRect">
            <a:avLst>
              <a:gd name="adj" fmla="val 50000"/>
            </a:avLst>
          </a:prstGeom>
          <a:solidFill>
            <a:srgbClr val="B5C4D3"/>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28" name="Content Placeholder 6"/>
          <p:cNvSpPr>
            <a:spLocks noGrp="1"/>
          </p:cNvSpPr>
          <p:nvPr>
            <p:ph sz="quarter" idx="66" hasCustomPrompt="1"/>
          </p:nvPr>
        </p:nvSpPr>
        <p:spPr>
          <a:xfrm>
            <a:off x="533400" y="2891793"/>
            <a:ext cx="468000" cy="350999"/>
          </a:xfrm>
          <a:prstGeom prst="roundRect">
            <a:avLst>
              <a:gd name="adj" fmla="val 50000"/>
            </a:avLst>
          </a:prstGeom>
          <a:solidFill>
            <a:srgbClr val="B5C4D3"/>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29" name="Content Placeholder 6"/>
          <p:cNvSpPr>
            <a:spLocks noGrp="1"/>
          </p:cNvSpPr>
          <p:nvPr>
            <p:ph sz="quarter" idx="67" hasCustomPrompt="1"/>
          </p:nvPr>
        </p:nvSpPr>
        <p:spPr>
          <a:xfrm>
            <a:off x="533400" y="3425193"/>
            <a:ext cx="468000" cy="350999"/>
          </a:xfrm>
          <a:prstGeom prst="roundRect">
            <a:avLst>
              <a:gd name="adj" fmla="val 50000"/>
            </a:avLst>
          </a:prstGeom>
          <a:solidFill>
            <a:srgbClr val="B5C4D3"/>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0" name="Content Placeholder 6"/>
          <p:cNvSpPr>
            <a:spLocks noGrp="1"/>
          </p:cNvSpPr>
          <p:nvPr>
            <p:ph sz="quarter" idx="68" hasCustomPrompt="1"/>
          </p:nvPr>
        </p:nvSpPr>
        <p:spPr>
          <a:xfrm>
            <a:off x="533400" y="3958593"/>
            <a:ext cx="468000" cy="350999"/>
          </a:xfrm>
          <a:prstGeom prst="roundRect">
            <a:avLst>
              <a:gd name="adj" fmla="val 50000"/>
            </a:avLst>
          </a:prstGeom>
          <a:solidFill>
            <a:srgbClr val="B5C4D3"/>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1" name="Content Placeholder 6"/>
          <p:cNvSpPr>
            <a:spLocks noGrp="1" noChangeAspect="1"/>
          </p:cNvSpPr>
          <p:nvPr>
            <p:ph sz="quarter" idx="69" hasCustomPrompt="1"/>
          </p:nvPr>
        </p:nvSpPr>
        <p:spPr>
          <a:xfrm>
            <a:off x="4648200" y="1748793"/>
            <a:ext cx="468000" cy="350999"/>
          </a:xfrm>
          <a:prstGeom prst="roundRect">
            <a:avLst>
              <a:gd name="adj" fmla="val 50000"/>
            </a:avLst>
          </a:prstGeom>
          <a:solidFill>
            <a:srgbClr val="ED3645"/>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2" name="Content Placeholder 6"/>
          <p:cNvSpPr>
            <a:spLocks noGrp="1" noChangeAspect="1"/>
          </p:cNvSpPr>
          <p:nvPr>
            <p:ph sz="quarter" idx="70" hasCustomPrompt="1"/>
          </p:nvPr>
        </p:nvSpPr>
        <p:spPr>
          <a:xfrm>
            <a:off x="4648200" y="2297433"/>
            <a:ext cx="468000" cy="350999"/>
          </a:xfrm>
          <a:prstGeom prst="roundRect">
            <a:avLst>
              <a:gd name="adj" fmla="val 50000"/>
            </a:avLst>
          </a:prstGeom>
          <a:solidFill>
            <a:srgbClr val="ED3645"/>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3" name="Content Placeholder 6"/>
          <p:cNvSpPr>
            <a:spLocks noGrp="1" noChangeAspect="1"/>
          </p:cNvSpPr>
          <p:nvPr>
            <p:ph sz="quarter" idx="71" hasCustomPrompt="1"/>
          </p:nvPr>
        </p:nvSpPr>
        <p:spPr>
          <a:xfrm>
            <a:off x="4648200" y="2891793"/>
            <a:ext cx="468000" cy="350999"/>
          </a:xfrm>
          <a:prstGeom prst="roundRect">
            <a:avLst>
              <a:gd name="adj" fmla="val 50000"/>
            </a:avLst>
          </a:prstGeom>
          <a:solidFill>
            <a:srgbClr val="ED3645"/>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4" name="Content Placeholder 6"/>
          <p:cNvSpPr>
            <a:spLocks noGrp="1" noChangeAspect="1"/>
          </p:cNvSpPr>
          <p:nvPr>
            <p:ph sz="quarter" idx="72" hasCustomPrompt="1"/>
          </p:nvPr>
        </p:nvSpPr>
        <p:spPr>
          <a:xfrm>
            <a:off x="4648200" y="3425193"/>
            <a:ext cx="468000" cy="350999"/>
          </a:xfrm>
          <a:prstGeom prst="roundRect">
            <a:avLst>
              <a:gd name="adj" fmla="val 50000"/>
            </a:avLst>
          </a:prstGeom>
          <a:solidFill>
            <a:srgbClr val="ED3645"/>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35" name="Content Placeholder 6"/>
          <p:cNvSpPr>
            <a:spLocks noGrp="1" noChangeAspect="1"/>
          </p:cNvSpPr>
          <p:nvPr>
            <p:ph sz="quarter" idx="73" hasCustomPrompt="1"/>
          </p:nvPr>
        </p:nvSpPr>
        <p:spPr>
          <a:xfrm>
            <a:off x="4648200" y="3958593"/>
            <a:ext cx="468000" cy="350999"/>
          </a:xfrm>
          <a:prstGeom prst="roundRect">
            <a:avLst>
              <a:gd name="adj" fmla="val 50000"/>
            </a:avLst>
          </a:prstGeom>
          <a:solidFill>
            <a:srgbClr val="ED3645"/>
          </a:solidFill>
        </p:spPr>
        <p:txBody>
          <a:bodyPr anchor="ctr">
            <a:noAutofit/>
          </a:bodyPr>
          <a:lstStyle>
            <a:lvl1pPr marL="0" indent="0" algn="ctr">
              <a:buFontTx/>
              <a:buNone/>
              <a:defRPr sz="1600" b="0" i="0">
                <a:solidFill>
                  <a:schemeClr val="bg1"/>
                </a:solidFill>
                <a:latin typeface="Arial" charset="0"/>
                <a:ea typeface="Arial" charset="0"/>
                <a:cs typeface="Arial" charset="0"/>
              </a:defRPr>
            </a:lvl1pPr>
          </a:lstStyle>
          <a:p>
            <a:pPr lvl="0"/>
            <a:r>
              <a:rPr lang="en-JM"/>
              <a:t>1</a:t>
            </a:r>
          </a:p>
        </p:txBody>
      </p:sp>
      <p:sp>
        <p:nvSpPr>
          <p:cNvPr id="24"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26"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889010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3557684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81151"/>
            <a:ext cx="8229600" cy="2971802"/>
          </a:xfrm>
        </p:spPr>
        <p:txBody>
          <a:bodyPr>
            <a:normAutofit/>
          </a:bodyPr>
          <a:lstStyle>
            <a:lvl1pPr>
              <a:defRPr sz="1400"/>
            </a:lvl1pPr>
            <a:lvl2pPr>
              <a:defRPr sz="1200" b="0" i="0">
                <a:latin typeface="Arial" charset="0"/>
                <a:cs typeface="Arial" charset="0"/>
              </a:defRPr>
            </a:lvl2pPr>
            <a:lvl3pPr>
              <a:defRPr sz="1100" b="0" i="0">
                <a:latin typeface="Arial" charset="0"/>
                <a:cs typeface="Arial" charset="0"/>
              </a:defRPr>
            </a:lvl3pPr>
            <a:lvl4pPr>
              <a:defRPr sz="1050" b="0" i="0">
                <a:latin typeface="Arial" charset="0"/>
                <a:cs typeface="Arial" charset="0"/>
              </a:defRPr>
            </a:lvl4pPr>
            <a:lvl5pPr>
              <a:defRPr sz="1050" b="0" i="0">
                <a:latin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7"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188825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Text Placeholder 2"/>
          <p:cNvSpPr>
            <a:spLocks noGrp="1"/>
          </p:cNvSpPr>
          <p:nvPr>
            <p:ph type="body" sz="quarter" idx="33"/>
          </p:nvPr>
        </p:nvSpPr>
        <p:spPr>
          <a:xfrm>
            <a:off x="838200" y="1611630"/>
            <a:ext cx="2133600" cy="274320"/>
          </a:xfrm>
        </p:spPr>
        <p:txBody>
          <a:bodyPr>
            <a:noAutofit/>
          </a:bodyPr>
          <a:lstStyle>
            <a:lvl1pPr marL="0" indent="0">
              <a:buNone/>
              <a:defRPr sz="1200">
                <a:solidFill>
                  <a:srgbClr val="ED3645"/>
                </a:solidFill>
                <a:latin typeface="Lato Regular"/>
                <a:cs typeface="Lato Regular"/>
              </a:defRPr>
            </a:lvl1pPr>
          </a:lstStyle>
          <a:p>
            <a:pPr lvl="0"/>
            <a:endParaRPr lang="en-JM"/>
          </a:p>
        </p:txBody>
      </p:sp>
      <p:sp>
        <p:nvSpPr>
          <p:cNvPr id="9" name="Text Placeholder 14"/>
          <p:cNvSpPr>
            <a:spLocks noGrp="1"/>
          </p:cNvSpPr>
          <p:nvPr>
            <p:ph type="body" sz="quarter" idx="34"/>
          </p:nvPr>
        </p:nvSpPr>
        <p:spPr>
          <a:xfrm>
            <a:off x="838200" y="1809750"/>
            <a:ext cx="2819400" cy="609600"/>
          </a:xfrm>
        </p:spPr>
        <p:txBody>
          <a:bodyPr>
            <a:norm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0" name="Text Placeholder 2"/>
          <p:cNvSpPr>
            <a:spLocks noGrp="1"/>
          </p:cNvSpPr>
          <p:nvPr>
            <p:ph type="body" sz="quarter" idx="35"/>
          </p:nvPr>
        </p:nvSpPr>
        <p:spPr>
          <a:xfrm>
            <a:off x="838200" y="2678430"/>
            <a:ext cx="2133600" cy="274320"/>
          </a:xfrm>
        </p:spPr>
        <p:txBody>
          <a:bodyPr>
            <a:noAutofit/>
          </a:bodyPr>
          <a:lstStyle>
            <a:lvl1pPr marL="0" indent="0">
              <a:buNone/>
              <a:defRPr sz="1200">
                <a:solidFill>
                  <a:srgbClr val="ED3645"/>
                </a:solidFill>
                <a:latin typeface="Lato Regular"/>
                <a:cs typeface="Lato Regular"/>
              </a:defRPr>
            </a:lvl1pPr>
          </a:lstStyle>
          <a:p>
            <a:pPr lvl="0"/>
            <a:endParaRPr lang="en-JM"/>
          </a:p>
        </p:txBody>
      </p:sp>
      <p:sp>
        <p:nvSpPr>
          <p:cNvPr id="11" name="Text Placeholder 14"/>
          <p:cNvSpPr>
            <a:spLocks noGrp="1"/>
          </p:cNvSpPr>
          <p:nvPr>
            <p:ph type="body" sz="quarter" idx="36"/>
          </p:nvPr>
        </p:nvSpPr>
        <p:spPr>
          <a:xfrm>
            <a:off x="838200" y="2876550"/>
            <a:ext cx="2819400" cy="609600"/>
          </a:xfrm>
        </p:spPr>
        <p:txBody>
          <a:bodyPr>
            <a:norm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2" name="Text Placeholder 2"/>
          <p:cNvSpPr>
            <a:spLocks noGrp="1"/>
          </p:cNvSpPr>
          <p:nvPr>
            <p:ph type="body" sz="quarter" idx="37"/>
          </p:nvPr>
        </p:nvSpPr>
        <p:spPr>
          <a:xfrm>
            <a:off x="838200" y="3745230"/>
            <a:ext cx="2133600" cy="274320"/>
          </a:xfrm>
        </p:spPr>
        <p:txBody>
          <a:bodyPr>
            <a:noAutofit/>
          </a:bodyPr>
          <a:lstStyle>
            <a:lvl1pPr marL="0" indent="0">
              <a:buNone/>
              <a:defRPr sz="1200">
                <a:solidFill>
                  <a:srgbClr val="ED3645"/>
                </a:solidFill>
                <a:latin typeface="Lato Regular"/>
                <a:cs typeface="Lato Regular"/>
              </a:defRPr>
            </a:lvl1pPr>
          </a:lstStyle>
          <a:p>
            <a:pPr lvl="0"/>
            <a:endParaRPr lang="en-JM"/>
          </a:p>
        </p:txBody>
      </p:sp>
      <p:sp>
        <p:nvSpPr>
          <p:cNvPr id="13" name="Text Placeholder 14"/>
          <p:cNvSpPr>
            <a:spLocks noGrp="1"/>
          </p:cNvSpPr>
          <p:nvPr>
            <p:ph type="body" sz="quarter" idx="38"/>
          </p:nvPr>
        </p:nvSpPr>
        <p:spPr>
          <a:xfrm>
            <a:off x="838200" y="3943350"/>
            <a:ext cx="2819400" cy="609600"/>
          </a:xfrm>
        </p:spPr>
        <p:txBody>
          <a:bodyPr>
            <a:norm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4"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5"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424369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10" name="Rectangle 9"/>
          <p:cNvSpPr/>
          <p:nvPr userDrawn="1"/>
        </p:nvSpPr>
        <p:spPr>
          <a:xfrm>
            <a:off x="0" y="152400"/>
            <a:ext cx="9144000" cy="2266950"/>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solidFill>
                <a:schemeClr val="bg1"/>
              </a:solidFill>
              <a:latin typeface="Arial" charset="0"/>
            </a:endParaRPr>
          </a:p>
        </p:txBody>
      </p:sp>
      <p:sp>
        <p:nvSpPr>
          <p:cNvPr id="2" name="Title 1"/>
          <p:cNvSpPr>
            <a:spLocks noGrp="1"/>
          </p:cNvSpPr>
          <p:nvPr>
            <p:ph type="title"/>
          </p:nvPr>
        </p:nvSpPr>
        <p:spPr>
          <a:xfrm>
            <a:off x="533400" y="514350"/>
            <a:ext cx="3657600" cy="1371600"/>
          </a:xfrm>
        </p:spPr>
        <p:txBody>
          <a:bodyPr/>
          <a:lstStyle>
            <a:lvl1pPr algn="l">
              <a:defRPr b="0" i="0">
                <a:solidFill>
                  <a:schemeClr val="bg1"/>
                </a:solidFill>
                <a:latin typeface="Arial" charset="0"/>
                <a:cs typeface="Arial" charset="0"/>
              </a:defRPr>
            </a:lvl1pPr>
          </a:lstStyle>
          <a:p>
            <a:endParaRPr lang="en-JM"/>
          </a:p>
        </p:txBody>
      </p:sp>
      <p:sp>
        <p:nvSpPr>
          <p:cNvPr id="17" name="Picture Placeholder 16"/>
          <p:cNvSpPr>
            <a:spLocks noGrp="1"/>
          </p:cNvSpPr>
          <p:nvPr>
            <p:ph type="pic" sz="quarter" idx="59"/>
          </p:nvPr>
        </p:nvSpPr>
        <p:spPr>
          <a:xfrm>
            <a:off x="0" y="2419350"/>
            <a:ext cx="9144000" cy="2743200"/>
          </a:xfrm>
        </p:spPr>
        <p:txBody>
          <a:bodyPr>
            <a:normAutofit/>
          </a:bodyPr>
          <a:lstStyle>
            <a:lvl1pPr>
              <a:defRPr sz="1400">
                <a:solidFill>
                  <a:srgbClr val="17375E"/>
                </a:solidFill>
              </a:defRPr>
            </a:lvl1pPr>
          </a:lstStyle>
          <a:p>
            <a:endParaRPr lang="en-JM"/>
          </a:p>
        </p:txBody>
      </p:sp>
      <p:sp>
        <p:nvSpPr>
          <p:cNvPr id="12" name="Text Placeholder 18"/>
          <p:cNvSpPr>
            <a:spLocks noGrp="1"/>
          </p:cNvSpPr>
          <p:nvPr>
            <p:ph type="body" sz="quarter" idx="62"/>
          </p:nvPr>
        </p:nvSpPr>
        <p:spPr>
          <a:xfrm>
            <a:off x="3469120" y="1123950"/>
            <a:ext cx="2093480" cy="899160"/>
          </a:xfrm>
        </p:spPr>
        <p:txBody>
          <a:bodyPr>
            <a:noAutofit/>
          </a:bodyPr>
          <a:lstStyle>
            <a:lvl1pPr marL="0" indent="0">
              <a:buFontTx/>
              <a:buNone/>
              <a:defRPr sz="1100" b="0" i="0">
                <a:solidFill>
                  <a:schemeClr val="bg1"/>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
        <p:nvSpPr>
          <p:cNvPr id="14" name="Text Placeholder 18"/>
          <p:cNvSpPr>
            <a:spLocks noGrp="1"/>
          </p:cNvSpPr>
          <p:nvPr>
            <p:ph type="body" sz="quarter" idx="63"/>
          </p:nvPr>
        </p:nvSpPr>
        <p:spPr>
          <a:xfrm>
            <a:off x="6212320" y="1123950"/>
            <a:ext cx="2093480" cy="899160"/>
          </a:xfrm>
        </p:spPr>
        <p:txBody>
          <a:bodyPr>
            <a:noAutofit/>
          </a:bodyPr>
          <a:lstStyle>
            <a:lvl1pPr marL="0" indent="0">
              <a:buFontTx/>
              <a:buNone/>
              <a:defRPr sz="1100" b="0" i="0">
                <a:solidFill>
                  <a:schemeClr val="bg1"/>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Tree>
    <p:extLst>
      <p:ext uri="{BB962C8B-B14F-4D97-AF65-F5344CB8AC3E}">
        <p14:creationId xmlns:p14="http://schemas.microsoft.com/office/powerpoint/2010/main" val="3244115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216" y="-18290"/>
            <a:ext cx="9144000" cy="3656840"/>
          </a:xfrm>
        </p:spPr>
        <p:txBody>
          <a:bodyPr>
            <a:normAutofit/>
          </a:bodyPr>
          <a:lstStyle>
            <a:lvl1pPr>
              <a:defRPr sz="1400">
                <a:solidFill>
                  <a:srgbClr val="17375E"/>
                </a:solidFill>
              </a:defRPr>
            </a:lvl1pPr>
          </a:lstStyle>
          <a:p>
            <a:endParaRPr lang="en-JM"/>
          </a:p>
        </p:txBody>
      </p:sp>
    </p:spTree>
    <p:extLst>
      <p:ext uri="{BB962C8B-B14F-4D97-AF65-F5344CB8AC3E}">
        <p14:creationId xmlns:p14="http://schemas.microsoft.com/office/powerpoint/2010/main" val="3093885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56"/>
          </p:nvPr>
        </p:nvSpPr>
        <p:spPr>
          <a:xfrm>
            <a:off x="533400" y="1657350"/>
            <a:ext cx="2133600" cy="1371600"/>
          </a:xfrm>
        </p:spPr>
        <p:txBody>
          <a:bodyPr>
            <a:normAutofit/>
          </a:bodyPr>
          <a:lstStyle>
            <a:lvl1pPr marL="0" indent="0">
              <a:buFontTx/>
              <a:buNone/>
              <a:defRPr sz="1100">
                <a:solidFill>
                  <a:srgbClr val="17252F"/>
                </a:solidFill>
              </a:defRPr>
            </a:lvl1pPr>
          </a:lstStyle>
          <a:p>
            <a:endParaRPr lang="en-JM"/>
          </a:p>
        </p:txBody>
      </p:sp>
      <p:sp>
        <p:nvSpPr>
          <p:cNvPr id="8" name="Picture Placeholder 3"/>
          <p:cNvSpPr>
            <a:spLocks noGrp="1"/>
          </p:cNvSpPr>
          <p:nvPr>
            <p:ph type="pic" sz="quarter" idx="57"/>
          </p:nvPr>
        </p:nvSpPr>
        <p:spPr>
          <a:xfrm>
            <a:off x="2760662" y="1657350"/>
            <a:ext cx="2133600" cy="1371600"/>
          </a:xfrm>
        </p:spPr>
        <p:txBody>
          <a:bodyPr>
            <a:normAutofit/>
          </a:bodyPr>
          <a:lstStyle>
            <a:lvl1pPr marL="0" indent="0">
              <a:buFontTx/>
              <a:buNone/>
              <a:defRPr sz="1100">
                <a:solidFill>
                  <a:srgbClr val="17252F"/>
                </a:solidFill>
              </a:defRPr>
            </a:lvl1pPr>
          </a:lstStyle>
          <a:p>
            <a:endParaRPr lang="en-JM"/>
          </a:p>
        </p:txBody>
      </p:sp>
      <p:sp>
        <p:nvSpPr>
          <p:cNvPr id="9" name="Picture Placeholder 3"/>
          <p:cNvSpPr>
            <a:spLocks noGrp="1"/>
          </p:cNvSpPr>
          <p:nvPr>
            <p:ph type="pic" sz="quarter" idx="58"/>
          </p:nvPr>
        </p:nvSpPr>
        <p:spPr>
          <a:xfrm>
            <a:off x="533400" y="3105150"/>
            <a:ext cx="2133600" cy="1371600"/>
          </a:xfrm>
        </p:spPr>
        <p:txBody>
          <a:bodyPr>
            <a:normAutofit/>
          </a:bodyPr>
          <a:lstStyle>
            <a:lvl1pPr marL="0" indent="0">
              <a:buFontTx/>
              <a:buNone/>
              <a:defRPr sz="1100">
                <a:solidFill>
                  <a:srgbClr val="17252F"/>
                </a:solidFill>
              </a:defRPr>
            </a:lvl1pPr>
          </a:lstStyle>
          <a:p>
            <a:endParaRPr lang="en-JM"/>
          </a:p>
        </p:txBody>
      </p:sp>
      <p:sp>
        <p:nvSpPr>
          <p:cNvPr id="10" name="Picture Placeholder 3"/>
          <p:cNvSpPr>
            <a:spLocks noGrp="1"/>
          </p:cNvSpPr>
          <p:nvPr>
            <p:ph type="pic" sz="quarter" idx="59"/>
          </p:nvPr>
        </p:nvSpPr>
        <p:spPr>
          <a:xfrm>
            <a:off x="2760662" y="3105150"/>
            <a:ext cx="2133600" cy="1371600"/>
          </a:xfrm>
        </p:spPr>
        <p:txBody>
          <a:bodyPr>
            <a:normAutofit/>
          </a:bodyPr>
          <a:lstStyle>
            <a:lvl1pPr marL="0" indent="0">
              <a:buFontTx/>
              <a:buNone/>
              <a:defRPr sz="1100">
                <a:solidFill>
                  <a:srgbClr val="17252F"/>
                </a:solidFill>
              </a:defRPr>
            </a:lvl1pPr>
          </a:lstStyle>
          <a:p>
            <a:endParaRPr lang="en-JM"/>
          </a:p>
        </p:txBody>
      </p:sp>
      <p:sp>
        <p:nvSpPr>
          <p:cNvPr id="11"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060513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pic>
        <p:nvPicPr>
          <p:cNvPr id="11" name="Picture 10" descr="MacBook-Pro-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18240" y="1721425"/>
            <a:ext cx="4817160" cy="2245888"/>
          </a:xfrm>
          <a:prstGeom prst="rect">
            <a:avLst/>
          </a:prstGeom>
        </p:spPr>
      </p:pic>
      <p:sp>
        <p:nvSpPr>
          <p:cNvPr id="12" name="Picture Placeholder 2"/>
          <p:cNvSpPr>
            <a:spLocks noGrp="1"/>
          </p:cNvSpPr>
          <p:nvPr>
            <p:ph type="pic" sz="quarter" idx="13"/>
          </p:nvPr>
        </p:nvSpPr>
        <p:spPr>
          <a:xfrm>
            <a:off x="4267200" y="1885950"/>
            <a:ext cx="3528000" cy="1674000"/>
          </a:xfrm>
        </p:spPr>
        <p:txBody>
          <a:bodyPr>
            <a:normAutofit/>
          </a:bodyPr>
          <a:lstStyle>
            <a:lvl1pPr>
              <a:defRPr sz="1050">
                <a:solidFill>
                  <a:schemeClr val="bg1"/>
                </a:solidFill>
              </a:defRPr>
            </a:lvl1pPr>
          </a:lstStyle>
          <a:p>
            <a:endParaRPr lang="en-JM"/>
          </a:p>
        </p:txBody>
      </p:sp>
    </p:spTree>
    <p:extLst>
      <p:ext uri="{BB962C8B-B14F-4D97-AF65-F5344CB8AC3E}">
        <p14:creationId xmlns:p14="http://schemas.microsoft.com/office/powerpoint/2010/main" val="2521388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0" y="1504953"/>
            <a:ext cx="3429000" cy="3082925"/>
          </a:xfrm>
        </p:spPr>
        <p:txBody>
          <a:bodyPr>
            <a:normAutofit/>
          </a:bodyPr>
          <a:lstStyle>
            <a:lvl1pPr marL="0" indent="0">
              <a:buFontTx/>
              <a:buNone/>
              <a:defRPr sz="1000">
                <a:solidFill>
                  <a:srgbClr val="17375E"/>
                </a:solidFill>
              </a:defRPr>
            </a:lvl1pPr>
          </a:lstStyle>
          <a:p>
            <a:endParaRPr lang="en-JM"/>
          </a:p>
        </p:txBody>
      </p:sp>
      <p:sp>
        <p:nvSpPr>
          <p:cNvPr id="9" name="Text Placeholder 26"/>
          <p:cNvSpPr>
            <a:spLocks noGrp="1"/>
          </p:cNvSpPr>
          <p:nvPr>
            <p:ph type="body" sz="quarter" idx="15"/>
          </p:nvPr>
        </p:nvSpPr>
        <p:spPr>
          <a:xfrm>
            <a:off x="3733800" y="2046286"/>
            <a:ext cx="2127250" cy="830262"/>
          </a:xfrm>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10" name="Text Placeholder 26"/>
          <p:cNvSpPr>
            <a:spLocks noGrp="1"/>
          </p:cNvSpPr>
          <p:nvPr>
            <p:ph type="body" sz="quarter" idx="16"/>
          </p:nvPr>
        </p:nvSpPr>
        <p:spPr>
          <a:xfrm>
            <a:off x="6407150" y="2038348"/>
            <a:ext cx="2127250" cy="830262"/>
          </a:xfrm>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11" name="Text Placeholder 26"/>
          <p:cNvSpPr>
            <a:spLocks noGrp="1"/>
          </p:cNvSpPr>
          <p:nvPr>
            <p:ph type="body" sz="quarter" idx="17"/>
          </p:nvPr>
        </p:nvSpPr>
        <p:spPr>
          <a:xfrm>
            <a:off x="3736975" y="3633926"/>
            <a:ext cx="2127250" cy="830262"/>
          </a:xfrm>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12" name="Text Placeholder 26"/>
          <p:cNvSpPr>
            <a:spLocks noGrp="1"/>
          </p:cNvSpPr>
          <p:nvPr>
            <p:ph type="body" sz="quarter" idx="18"/>
          </p:nvPr>
        </p:nvSpPr>
        <p:spPr>
          <a:xfrm>
            <a:off x="6410325" y="3625988"/>
            <a:ext cx="2127250" cy="830262"/>
          </a:xfrm>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13" name="Text Placeholder 32"/>
          <p:cNvSpPr>
            <a:spLocks noGrp="1"/>
          </p:cNvSpPr>
          <p:nvPr>
            <p:ph type="body" sz="quarter" idx="19"/>
          </p:nvPr>
        </p:nvSpPr>
        <p:spPr>
          <a:xfrm>
            <a:off x="4114800" y="1673225"/>
            <a:ext cx="1600200" cy="308115"/>
          </a:xfrm>
        </p:spPr>
        <p:txBody>
          <a:bodyPr>
            <a:normAutofit/>
          </a:bodyPr>
          <a:lstStyle>
            <a:lvl1pPr marL="0" indent="0">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4" name="Text Placeholder 32"/>
          <p:cNvSpPr>
            <a:spLocks noGrp="1"/>
          </p:cNvSpPr>
          <p:nvPr>
            <p:ph type="body" sz="quarter" idx="20"/>
          </p:nvPr>
        </p:nvSpPr>
        <p:spPr>
          <a:xfrm>
            <a:off x="6781800" y="1673225"/>
            <a:ext cx="1600200" cy="308115"/>
          </a:xfrm>
        </p:spPr>
        <p:txBody>
          <a:bodyPr>
            <a:normAutofit/>
          </a:bodyPr>
          <a:lstStyle>
            <a:lvl1pPr marL="0" indent="0">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5" name="Text Placeholder 32"/>
          <p:cNvSpPr>
            <a:spLocks noGrp="1"/>
          </p:cNvSpPr>
          <p:nvPr>
            <p:ph type="body" sz="quarter" idx="21"/>
          </p:nvPr>
        </p:nvSpPr>
        <p:spPr>
          <a:xfrm>
            <a:off x="4114800" y="3257552"/>
            <a:ext cx="1600200" cy="308115"/>
          </a:xfrm>
        </p:spPr>
        <p:txBody>
          <a:bodyPr>
            <a:normAutofit/>
          </a:bodyPr>
          <a:lstStyle>
            <a:lvl1pPr marL="0" indent="0">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6" name="Text Placeholder 32"/>
          <p:cNvSpPr>
            <a:spLocks noGrp="1"/>
          </p:cNvSpPr>
          <p:nvPr>
            <p:ph type="body" sz="quarter" idx="22"/>
          </p:nvPr>
        </p:nvSpPr>
        <p:spPr>
          <a:xfrm>
            <a:off x="6781800" y="3257552"/>
            <a:ext cx="1600200" cy="308115"/>
          </a:xfrm>
        </p:spPr>
        <p:txBody>
          <a:bodyPr>
            <a:normAutofit/>
          </a:bodyPr>
          <a:lstStyle>
            <a:lvl1pPr marL="0" indent="0">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8"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9"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4088178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2" name="Rectangle 11"/>
          <p:cNvSpPr/>
          <p:nvPr userDrawn="1"/>
        </p:nvSpPr>
        <p:spPr>
          <a:xfrm>
            <a:off x="-8906" y="0"/>
            <a:ext cx="9152906" cy="3105150"/>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solidFill>
                <a:srgbClr val="F34F57"/>
              </a:solidFill>
              <a:latin typeface="Arial" charset="0"/>
            </a:endParaRPr>
          </a:p>
        </p:txBody>
      </p:sp>
      <p:sp>
        <p:nvSpPr>
          <p:cNvPr id="15" name="Picture Placeholder 17"/>
          <p:cNvSpPr>
            <a:spLocks noGrp="1" noChangeAspect="1"/>
          </p:cNvSpPr>
          <p:nvPr>
            <p:ph type="pic" sz="quarter" idx="23"/>
          </p:nvPr>
        </p:nvSpPr>
        <p:spPr>
          <a:xfrm>
            <a:off x="4014001" y="1143000"/>
            <a:ext cx="1115998" cy="836998"/>
          </a:xfrm>
          <a:prstGeom prst="ellipse">
            <a:avLst/>
          </a:prstGeom>
          <a:ln w="28575" cmpd="sng">
            <a:solidFill>
              <a:srgbClr val="FFFFFF"/>
            </a:solidFill>
          </a:ln>
        </p:spPr>
        <p:txBody>
          <a:bodyPr>
            <a:normAutofit/>
          </a:bodyPr>
          <a:lstStyle>
            <a:lvl1pPr marL="0" indent="0" algn="ctr">
              <a:buFontTx/>
              <a:buNone/>
              <a:defRPr sz="1100">
                <a:solidFill>
                  <a:schemeClr val="bg1"/>
                </a:solidFill>
              </a:defRPr>
            </a:lvl1pPr>
          </a:lstStyle>
          <a:p>
            <a:endParaRPr lang="en-JM"/>
          </a:p>
        </p:txBody>
      </p:sp>
      <p:sp>
        <p:nvSpPr>
          <p:cNvPr id="16" name="Title Placeholder 1"/>
          <p:cNvSpPr>
            <a:spLocks noGrp="1"/>
          </p:cNvSpPr>
          <p:nvPr>
            <p:ph type="title"/>
          </p:nvPr>
        </p:nvSpPr>
        <p:spPr>
          <a:xfrm>
            <a:off x="609600" y="2240573"/>
            <a:ext cx="8229600" cy="857250"/>
          </a:xfrm>
          <a:prstGeom prst="rect">
            <a:avLst/>
          </a:prstGeom>
        </p:spPr>
        <p:txBody>
          <a:bodyPr vert="horz" lIns="91440" tIns="45720" rIns="91440" bIns="45720" rtlCol="0" anchor="ctr">
            <a:normAutofit/>
          </a:bodyPr>
          <a:lstStyle>
            <a:lvl1pPr>
              <a:defRPr sz="2400">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528370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4572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solidFill>
                <a:srgbClr val="F34F57"/>
              </a:solidFill>
              <a:latin typeface="Arial" charset="0"/>
            </a:endParaRPr>
          </a:p>
        </p:txBody>
      </p:sp>
      <p:sp>
        <p:nvSpPr>
          <p:cNvPr id="12" name="Rectangle 11"/>
          <p:cNvSpPr/>
          <p:nvPr userDrawn="1"/>
        </p:nvSpPr>
        <p:spPr>
          <a:xfrm>
            <a:off x="4572000" y="0"/>
            <a:ext cx="4572000" cy="5143500"/>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solidFill>
                <a:srgbClr val="F34F57"/>
              </a:solidFill>
              <a:latin typeface="Arial" charset="0"/>
            </a:endParaRPr>
          </a:p>
        </p:txBody>
      </p:sp>
      <p:sp>
        <p:nvSpPr>
          <p:cNvPr id="15" name="Picture Placeholder 17"/>
          <p:cNvSpPr>
            <a:spLocks noGrp="1" noChangeAspect="1"/>
          </p:cNvSpPr>
          <p:nvPr>
            <p:ph type="pic" sz="quarter" idx="23"/>
          </p:nvPr>
        </p:nvSpPr>
        <p:spPr>
          <a:xfrm>
            <a:off x="1600205" y="1280705"/>
            <a:ext cx="1187997" cy="890997"/>
          </a:xfrm>
          <a:prstGeom prst="ellipse">
            <a:avLst/>
          </a:prstGeom>
          <a:ln w="9525" cmpd="sng">
            <a:solidFill>
              <a:schemeClr val="bg1">
                <a:lumMod val="95000"/>
              </a:schemeClr>
            </a:solidFill>
          </a:ln>
        </p:spPr>
        <p:txBody>
          <a:bodyPr>
            <a:normAutofit/>
          </a:bodyPr>
          <a:lstStyle>
            <a:lvl1pPr marL="0" indent="0" algn="ctr">
              <a:buFontTx/>
              <a:buNone/>
              <a:defRPr sz="1100">
                <a:solidFill>
                  <a:schemeClr val="bg1"/>
                </a:solidFill>
              </a:defRPr>
            </a:lvl1pPr>
          </a:lstStyle>
          <a:p>
            <a:endParaRPr lang="en-JM"/>
          </a:p>
        </p:txBody>
      </p:sp>
      <p:sp>
        <p:nvSpPr>
          <p:cNvPr id="5" name="Picture Placeholder 17"/>
          <p:cNvSpPr>
            <a:spLocks noGrp="1" noChangeAspect="1"/>
          </p:cNvSpPr>
          <p:nvPr>
            <p:ph type="pic" sz="quarter" idx="24"/>
          </p:nvPr>
        </p:nvSpPr>
        <p:spPr>
          <a:xfrm>
            <a:off x="6172205" y="1280705"/>
            <a:ext cx="1187997" cy="890997"/>
          </a:xfrm>
          <a:prstGeom prst="ellipse">
            <a:avLst/>
          </a:prstGeom>
          <a:ln w="28575" cmpd="sng">
            <a:solidFill>
              <a:srgbClr val="FFFFFF"/>
            </a:solidFill>
          </a:ln>
        </p:spPr>
        <p:txBody>
          <a:bodyPr>
            <a:normAutofit/>
          </a:bodyPr>
          <a:lstStyle>
            <a:lvl1pPr marL="0" indent="0" algn="ctr">
              <a:buFontTx/>
              <a:buNone/>
              <a:defRPr sz="1100">
                <a:solidFill>
                  <a:schemeClr val="bg1"/>
                </a:solidFill>
              </a:defRPr>
            </a:lvl1pPr>
          </a:lstStyle>
          <a:p>
            <a:endParaRPr lang="en-JM"/>
          </a:p>
        </p:txBody>
      </p:sp>
    </p:spTree>
    <p:extLst>
      <p:ext uri="{BB962C8B-B14F-4D97-AF65-F5344CB8AC3E}">
        <p14:creationId xmlns:p14="http://schemas.microsoft.com/office/powerpoint/2010/main" val="3327145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pic>
        <p:nvPicPr>
          <p:cNvPr id="11" name="Picture 10" descr="MacBook-Pro-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1885950"/>
            <a:ext cx="4817160" cy="2245888"/>
          </a:xfrm>
          <a:prstGeom prst="rect">
            <a:avLst/>
          </a:prstGeom>
        </p:spPr>
      </p:pic>
      <p:sp>
        <p:nvSpPr>
          <p:cNvPr id="12" name="Picture Placeholder 2"/>
          <p:cNvSpPr>
            <a:spLocks noGrp="1"/>
          </p:cNvSpPr>
          <p:nvPr>
            <p:ph type="pic" sz="quarter" idx="13"/>
          </p:nvPr>
        </p:nvSpPr>
        <p:spPr>
          <a:xfrm>
            <a:off x="1258560" y="2050475"/>
            <a:ext cx="3528000" cy="1674000"/>
          </a:xfrm>
        </p:spPr>
        <p:txBody>
          <a:bodyPr>
            <a:normAutofit/>
          </a:bodyPr>
          <a:lstStyle>
            <a:lvl1pPr>
              <a:defRPr sz="1050">
                <a:solidFill>
                  <a:schemeClr val="bg1"/>
                </a:solidFill>
              </a:defRPr>
            </a:lvl1pPr>
          </a:lstStyle>
          <a:p>
            <a:endParaRPr lang="en-JM"/>
          </a:p>
        </p:txBody>
      </p:sp>
    </p:spTree>
    <p:extLst>
      <p:ext uri="{BB962C8B-B14F-4D97-AF65-F5344CB8AC3E}">
        <p14:creationId xmlns:p14="http://schemas.microsoft.com/office/powerpoint/2010/main" val="2877273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62550"/>
          </a:xfrm>
        </p:spPr>
        <p:txBody>
          <a:bodyPr/>
          <a:lstStyle/>
          <a:p>
            <a:endParaRPr lang="en-JM"/>
          </a:p>
        </p:txBody>
      </p:sp>
    </p:spTree>
    <p:extLst>
      <p:ext uri="{BB962C8B-B14F-4D97-AF65-F5344CB8AC3E}">
        <p14:creationId xmlns:p14="http://schemas.microsoft.com/office/powerpoint/2010/main" val="1328874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27" name="Ellipse 98"/>
          <p:cNvSpPr/>
          <p:nvPr userDrawn="1"/>
        </p:nvSpPr>
        <p:spPr bwMode="auto">
          <a:xfrm rot="10800000" flipV="1">
            <a:off x="639176" y="4408565"/>
            <a:ext cx="2286001" cy="220587"/>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b="0" i="0">
              <a:solidFill>
                <a:srgbClr val="FFFFFF"/>
              </a:solidFill>
              <a:latin typeface="Arial" charset="0"/>
              <a:ea typeface="+mn-ea"/>
              <a:cs typeface="Arial" charset="0"/>
            </a:endParaRPr>
          </a:p>
        </p:txBody>
      </p:sp>
      <p:sp>
        <p:nvSpPr>
          <p:cNvPr id="28" name="Ellipse 98"/>
          <p:cNvSpPr/>
          <p:nvPr userDrawn="1"/>
        </p:nvSpPr>
        <p:spPr bwMode="auto">
          <a:xfrm rot="10800000" flipV="1">
            <a:off x="3077576" y="4398338"/>
            <a:ext cx="2362199" cy="220587"/>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b="0" i="0">
              <a:solidFill>
                <a:srgbClr val="FFFFFF"/>
              </a:solidFill>
              <a:latin typeface="Arial" charset="0"/>
              <a:ea typeface="+mn-ea"/>
              <a:cs typeface="Arial" charset="0"/>
            </a:endParaRPr>
          </a:p>
        </p:txBody>
      </p:sp>
      <p:sp>
        <p:nvSpPr>
          <p:cNvPr id="29" name="Ellipse 98"/>
          <p:cNvSpPr/>
          <p:nvPr userDrawn="1"/>
        </p:nvSpPr>
        <p:spPr bwMode="auto">
          <a:xfrm rot="10800000" flipV="1">
            <a:off x="5668371" y="4398338"/>
            <a:ext cx="2286000" cy="220587"/>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b="0" i="0">
              <a:solidFill>
                <a:srgbClr val="FFFFFF"/>
              </a:solidFill>
              <a:latin typeface="Arial" charset="0"/>
              <a:ea typeface="+mn-ea"/>
              <a:cs typeface="Arial" charset="0"/>
            </a:endParaRPr>
          </a:p>
        </p:txBody>
      </p:sp>
      <p:sp>
        <p:nvSpPr>
          <p:cNvPr id="10" name="Rectangle 9"/>
          <p:cNvSpPr/>
          <p:nvPr userDrawn="1"/>
        </p:nvSpPr>
        <p:spPr>
          <a:xfrm rot="16200000" flipH="1">
            <a:off x="1136447" y="2735686"/>
            <a:ext cx="1261308" cy="2314996"/>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latin typeface="Arial" charset="0"/>
              <a:cs typeface="Arial" charset="0"/>
            </a:endParaRPr>
          </a:p>
        </p:txBody>
      </p:sp>
      <p:sp>
        <p:nvSpPr>
          <p:cNvPr id="13" name="Rectangle 12"/>
          <p:cNvSpPr/>
          <p:nvPr userDrawn="1"/>
        </p:nvSpPr>
        <p:spPr>
          <a:xfrm rot="16200000" flipH="1">
            <a:off x="3651051" y="2730708"/>
            <a:ext cx="1261307" cy="2314996"/>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latin typeface="Arial" charset="0"/>
              <a:cs typeface="Arial" charset="0"/>
            </a:endParaRPr>
          </a:p>
        </p:txBody>
      </p:sp>
      <p:sp>
        <p:nvSpPr>
          <p:cNvPr id="16" name="Rectangle 15"/>
          <p:cNvSpPr/>
          <p:nvPr userDrawn="1"/>
        </p:nvSpPr>
        <p:spPr>
          <a:xfrm rot="16200000" flipH="1">
            <a:off x="6148862" y="2730709"/>
            <a:ext cx="1261308" cy="2314994"/>
          </a:xfrm>
          <a:prstGeom prst="rect">
            <a:avLst/>
          </a:prstGeom>
          <a:solidFill>
            <a:srgbClr val="34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b="0" i="0">
              <a:latin typeface="Arial" charset="0"/>
              <a:cs typeface="Arial" charset="0"/>
            </a:endParaRPr>
          </a:p>
        </p:txBody>
      </p:sp>
      <p:sp>
        <p:nvSpPr>
          <p:cNvPr id="18" name="Text Placeholder 33"/>
          <p:cNvSpPr>
            <a:spLocks noGrp="1"/>
          </p:cNvSpPr>
          <p:nvPr>
            <p:ph type="body" sz="quarter" idx="16"/>
          </p:nvPr>
        </p:nvSpPr>
        <p:spPr>
          <a:xfrm>
            <a:off x="715372" y="3707770"/>
            <a:ext cx="2110248" cy="731053"/>
          </a:xfrm>
        </p:spPr>
        <p:txBody>
          <a:bodyPr>
            <a:noAutofit/>
          </a:bodyPr>
          <a:lstStyle>
            <a:lvl1pPr marL="0" indent="0" algn="ctr">
              <a:spcBef>
                <a:spcPts val="0"/>
              </a:spcBef>
              <a:buFontTx/>
              <a:buNone/>
              <a:defRPr sz="1100" b="0" i="0">
                <a:solidFill>
                  <a:srgbClr val="FFFFFF"/>
                </a:solidFill>
                <a:latin typeface="Arial" charset="0"/>
                <a:cs typeface="Arial"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19" name="Text Placeholder 33"/>
          <p:cNvSpPr>
            <a:spLocks noGrp="1"/>
          </p:cNvSpPr>
          <p:nvPr>
            <p:ph type="body" sz="quarter" idx="17"/>
          </p:nvPr>
        </p:nvSpPr>
        <p:spPr>
          <a:xfrm>
            <a:off x="3229972" y="3707770"/>
            <a:ext cx="2110248" cy="731053"/>
          </a:xfrm>
        </p:spPr>
        <p:txBody>
          <a:bodyPr>
            <a:noAutofit/>
          </a:bodyPr>
          <a:lstStyle>
            <a:lvl1pPr marL="0" indent="0" algn="ctr">
              <a:spcBef>
                <a:spcPts val="0"/>
              </a:spcBef>
              <a:buFontTx/>
              <a:buNone/>
              <a:defRPr sz="1100" b="0" i="0">
                <a:solidFill>
                  <a:srgbClr val="FFFFFF"/>
                </a:solidFill>
                <a:latin typeface="Arial" charset="0"/>
                <a:cs typeface="Arial"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20" name="Text Placeholder 33"/>
          <p:cNvSpPr>
            <a:spLocks noGrp="1"/>
          </p:cNvSpPr>
          <p:nvPr>
            <p:ph type="body" sz="quarter" idx="18"/>
          </p:nvPr>
        </p:nvSpPr>
        <p:spPr>
          <a:xfrm>
            <a:off x="5727787" y="3707770"/>
            <a:ext cx="2110248" cy="731053"/>
          </a:xfrm>
        </p:spPr>
        <p:txBody>
          <a:bodyPr>
            <a:noAutofit/>
          </a:bodyPr>
          <a:lstStyle>
            <a:lvl1pPr marL="0" indent="0" algn="ctr">
              <a:spcBef>
                <a:spcPts val="0"/>
              </a:spcBef>
              <a:buFontTx/>
              <a:buNone/>
              <a:defRPr sz="1100" b="0" i="0">
                <a:solidFill>
                  <a:srgbClr val="FFFFFF"/>
                </a:solidFill>
                <a:latin typeface="Arial" charset="0"/>
                <a:cs typeface="Arial"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21" name="Text Placeholder 37"/>
          <p:cNvSpPr>
            <a:spLocks noGrp="1"/>
          </p:cNvSpPr>
          <p:nvPr>
            <p:ph type="body" sz="quarter" idx="19"/>
          </p:nvPr>
        </p:nvSpPr>
        <p:spPr>
          <a:xfrm>
            <a:off x="685808" y="3389324"/>
            <a:ext cx="2138867" cy="258763"/>
          </a:xfrm>
        </p:spPr>
        <p:txBody>
          <a:bodyPr>
            <a:noAutofit/>
          </a:bodyPr>
          <a:lstStyle>
            <a:lvl1pPr marL="0" indent="0" algn="ctr">
              <a:spcBef>
                <a:spcPts val="0"/>
              </a:spcBef>
              <a:buNone/>
              <a:defRPr sz="1200" b="0" i="0">
                <a:solidFill>
                  <a:srgbClr val="FFFFFF"/>
                </a:solidFill>
                <a:latin typeface="Arial" charset="0"/>
                <a:ea typeface="Arial" charset="0"/>
                <a:cs typeface="Arial"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22" name="Text Placeholder 37"/>
          <p:cNvSpPr>
            <a:spLocks noGrp="1"/>
          </p:cNvSpPr>
          <p:nvPr>
            <p:ph type="body" sz="quarter" idx="20"/>
          </p:nvPr>
        </p:nvSpPr>
        <p:spPr>
          <a:xfrm>
            <a:off x="3215193" y="3371852"/>
            <a:ext cx="2138867" cy="258763"/>
          </a:xfrm>
        </p:spPr>
        <p:txBody>
          <a:bodyPr>
            <a:noAutofit/>
          </a:bodyPr>
          <a:lstStyle>
            <a:lvl1pPr marL="0" indent="0" algn="ctr">
              <a:spcBef>
                <a:spcPts val="0"/>
              </a:spcBef>
              <a:buNone/>
              <a:defRPr sz="1200" b="0" i="0">
                <a:solidFill>
                  <a:srgbClr val="FFFFFF"/>
                </a:solidFill>
                <a:latin typeface="Arial" charset="0"/>
                <a:ea typeface="Arial" charset="0"/>
                <a:cs typeface="Arial"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23" name="Text Placeholder 37"/>
          <p:cNvSpPr>
            <a:spLocks noGrp="1"/>
          </p:cNvSpPr>
          <p:nvPr>
            <p:ph type="body" sz="quarter" idx="21"/>
          </p:nvPr>
        </p:nvSpPr>
        <p:spPr>
          <a:xfrm>
            <a:off x="5727796" y="3371852"/>
            <a:ext cx="2138867" cy="258763"/>
          </a:xfrm>
        </p:spPr>
        <p:txBody>
          <a:bodyPr>
            <a:noAutofit/>
          </a:bodyPr>
          <a:lstStyle>
            <a:lvl1pPr marL="0" indent="0" algn="ctr">
              <a:spcBef>
                <a:spcPts val="0"/>
              </a:spcBef>
              <a:buNone/>
              <a:defRPr sz="1200" b="0" i="0">
                <a:solidFill>
                  <a:srgbClr val="FFFFFF"/>
                </a:solidFill>
                <a:latin typeface="Arial" charset="0"/>
                <a:ea typeface="Arial" charset="0"/>
                <a:cs typeface="Arial"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24" name="Picture Placeholder 28"/>
          <p:cNvSpPr>
            <a:spLocks noGrp="1"/>
          </p:cNvSpPr>
          <p:nvPr>
            <p:ph type="pic" sz="quarter" idx="13"/>
          </p:nvPr>
        </p:nvSpPr>
        <p:spPr>
          <a:xfrm>
            <a:off x="609606" y="1509930"/>
            <a:ext cx="2315571" cy="1752600"/>
          </a:xfrm>
        </p:spPr>
        <p:txBody>
          <a:bodyPr>
            <a:normAutofit/>
          </a:bodyPr>
          <a:lstStyle>
            <a:lvl1pPr marL="0" indent="0">
              <a:buFontTx/>
              <a:buNone/>
              <a:defRPr sz="1050" b="0" i="0">
                <a:solidFill>
                  <a:schemeClr val="tx1">
                    <a:lumMod val="65000"/>
                    <a:lumOff val="35000"/>
                  </a:schemeClr>
                </a:solidFill>
                <a:latin typeface="Arial" charset="0"/>
                <a:cs typeface="Arial" charset="0"/>
              </a:defRPr>
            </a:lvl1pPr>
          </a:lstStyle>
          <a:p>
            <a:endParaRPr lang="en-JM"/>
          </a:p>
        </p:txBody>
      </p:sp>
      <p:sp>
        <p:nvSpPr>
          <p:cNvPr id="25" name="Picture Placeholder 28"/>
          <p:cNvSpPr>
            <a:spLocks noGrp="1"/>
          </p:cNvSpPr>
          <p:nvPr>
            <p:ph type="pic" sz="quarter" idx="14"/>
          </p:nvPr>
        </p:nvSpPr>
        <p:spPr>
          <a:xfrm>
            <a:off x="3124206" y="1504950"/>
            <a:ext cx="2315571" cy="1752600"/>
          </a:xfrm>
        </p:spPr>
        <p:txBody>
          <a:bodyPr>
            <a:normAutofit/>
          </a:bodyPr>
          <a:lstStyle>
            <a:lvl1pPr marL="0" indent="0">
              <a:buFontTx/>
              <a:buNone/>
              <a:defRPr sz="1050" b="0" i="0">
                <a:solidFill>
                  <a:schemeClr val="tx1">
                    <a:lumMod val="65000"/>
                    <a:lumOff val="35000"/>
                  </a:schemeClr>
                </a:solidFill>
                <a:latin typeface="Arial" charset="0"/>
                <a:cs typeface="Arial" charset="0"/>
              </a:defRPr>
            </a:lvl1pPr>
          </a:lstStyle>
          <a:p>
            <a:endParaRPr lang="en-JM"/>
          </a:p>
        </p:txBody>
      </p:sp>
      <p:sp>
        <p:nvSpPr>
          <p:cNvPr id="26" name="Picture Placeholder 28"/>
          <p:cNvSpPr>
            <a:spLocks noGrp="1"/>
          </p:cNvSpPr>
          <p:nvPr>
            <p:ph type="pic" sz="quarter" idx="15"/>
          </p:nvPr>
        </p:nvSpPr>
        <p:spPr>
          <a:xfrm>
            <a:off x="5621400" y="1504950"/>
            <a:ext cx="2315571" cy="1752600"/>
          </a:xfrm>
        </p:spPr>
        <p:txBody>
          <a:bodyPr>
            <a:normAutofit/>
          </a:bodyPr>
          <a:lstStyle>
            <a:lvl1pPr marL="0" indent="0">
              <a:buFontTx/>
              <a:buNone/>
              <a:defRPr sz="1050" b="0" i="0">
                <a:solidFill>
                  <a:schemeClr val="tx1">
                    <a:lumMod val="65000"/>
                    <a:lumOff val="35000"/>
                  </a:schemeClr>
                </a:solidFill>
                <a:latin typeface="Arial" charset="0"/>
                <a:cs typeface="Arial" charset="0"/>
              </a:defRPr>
            </a:lvl1pPr>
          </a:lstStyle>
          <a:p>
            <a:endParaRPr lang="en-JM"/>
          </a:p>
        </p:txBody>
      </p:sp>
      <p:sp>
        <p:nvSpPr>
          <p:cNvPr id="30"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31"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443527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0" y="514350"/>
            <a:ext cx="3810000" cy="857250"/>
          </a:xfrm>
        </p:spPr>
        <p:txBody>
          <a:bodyPr>
            <a:noAutofit/>
          </a:bodyPr>
          <a:lstStyle>
            <a:lvl1pPr algn="l">
              <a:defRPr sz="2800">
                <a:solidFill>
                  <a:srgbClr val="343E48"/>
                </a:solidFill>
              </a:defRPr>
            </a:lvl1pPr>
          </a:lstStyle>
          <a:p>
            <a:r>
              <a:rPr lang="en-US"/>
              <a:t>Click to edit Master title style</a:t>
            </a:r>
            <a:endParaRPr lang="en-JM"/>
          </a:p>
        </p:txBody>
      </p:sp>
      <p:sp>
        <p:nvSpPr>
          <p:cNvPr id="8" name="Picture Placeholder 7"/>
          <p:cNvSpPr>
            <a:spLocks noGrp="1"/>
          </p:cNvSpPr>
          <p:nvPr>
            <p:ph type="pic" sz="quarter" idx="13"/>
          </p:nvPr>
        </p:nvSpPr>
        <p:spPr>
          <a:xfrm>
            <a:off x="0" y="0"/>
            <a:ext cx="4572000" cy="5143500"/>
          </a:xfrm>
        </p:spPr>
        <p:txBody>
          <a:bodyPr/>
          <a:lstStyle/>
          <a:p>
            <a:endParaRPr lang="en-JM"/>
          </a:p>
        </p:txBody>
      </p:sp>
      <p:sp>
        <p:nvSpPr>
          <p:cNvPr id="18" name="Text Placeholder 17"/>
          <p:cNvSpPr>
            <a:spLocks noGrp="1"/>
          </p:cNvSpPr>
          <p:nvPr>
            <p:ph type="body" sz="quarter" idx="15"/>
          </p:nvPr>
        </p:nvSpPr>
        <p:spPr>
          <a:xfrm>
            <a:off x="5029200" y="2041523"/>
            <a:ext cx="3505200" cy="990600"/>
          </a:xfrm>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
        <p:nvSpPr>
          <p:cNvPr id="20" name="Content Placeholder 19"/>
          <p:cNvSpPr>
            <a:spLocks noGrp="1"/>
          </p:cNvSpPr>
          <p:nvPr>
            <p:ph sz="quarter" idx="16"/>
          </p:nvPr>
        </p:nvSpPr>
        <p:spPr>
          <a:xfrm>
            <a:off x="5638800" y="3108328"/>
            <a:ext cx="2438400" cy="307975"/>
          </a:xfrm>
          <a:prstGeom prst="rect">
            <a:avLst/>
          </a:prstGeom>
          <a:noFill/>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21" name="Content Placeholder 19"/>
          <p:cNvSpPr>
            <a:spLocks noGrp="1"/>
          </p:cNvSpPr>
          <p:nvPr>
            <p:ph sz="quarter" idx="17"/>
          </p:nvPr>
        </p:nvSpPr>
        <p:spPr>
          <a:xfrm>
            <a:off x="5638800" y="3562353"/>
            <a:ext cx="2438400" cy="465119"/>
          </a:xfrm>
          <a:prstGeom prst="rect">
            <a:avLst/>
          </a:prstGeom>
          <a:noFill/>
        </p:spPr>
        <p:txBody>
          <a:bodyPr>
            <a:no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23" name="Text Placeholder 22"/>
          <p:cNvSpPr>
            <a:spLocks noGrp="1"/>
          </p:cNvSpPr>
          <p:nvPr>
            <p:ph type="body" sz="quarter" idx="18"/>
          </p:nvPr>
        </p:nvSpPr>
        <p:spPr>
          <a:xfrm>
            <a:off x="5029200" y="1733555"/>
            <a:ext cx="3505200" cy="357187"/>
          </a:xfrm>
        </p:spPr>
        <p:txBody>
          <a:bodyPr>
            <a:noAutofit/>
          </a:bodyPr>
          <a:lstStyle>
            <a:lvl1pPr marL="0" indent="0">
              <a:buFontTx/>
              <a:buNone/>
              <a:defRPr sz="1100" b="0" i="0">
                <a:solidFill>
                  <a:srgbClr val="ED3645"/>
                </a:solidFill>
                <a:latin typeface="Lato Regular"/>
                <a:ea typeface="Arial" charset="0"/>
                <a:cs typeface="Lato Regular"/>
              </a:defRPr>
            </a:lvl1pPr>
            <a:lvl2pPr marL="457200" indent="0">
              <a:buFontTx/>
              <a:buNone/>
              <a:defRPr sz="1300">
                <a:latin typeface="Open Sans" pitchFamily="34" charset="0"/>
                <a:ea typeface="Open Sans" pitchFamily="34" charset="0"/>
                <a:cs typeface="Open Sans" pitchFamily="34" charset="0"/>
              </a:defRPr>
            </a:lvl2pPr>
            <a:lvl3pPr marL="914400" indent="0">
              <a:buFontTx/>
              <a:buNone/>
              <a:defRPr sz="1300">
                <a:latin typeface="Open Sans" pitchFamily="34" charset="0"/>
                <a:ea typeface="Open Sans" pitchFamily="34" charset="0"/>
                <a:cs typeface="Open Sans" pitchFamily="34" charset="0"/>
              </a:defRPr>
            </a:lvl3pPr>
            <a:lvl4pPr marL="1371600" indent="0">
              <a:buFontTx/>
              <a:buNone/>
              <a:defRPr sz="1300">
                <a:latin typeface="Open Sans" pitchFamily="34" charset="0"/>
                <a:ea typeface="Open Sans" pitchFamily="34" charset="0"/>
                <a:cs typeface="Open Sans" pitchFamily="34" charset="0"/>
              </a:defRPr>
            </a:lvl4pPr>
            <a:lvl5pPr marL="1828800" indent="0">
              <a:buFontTx/>
              <a:buNone/>
              <a:defRPr sz="1300">
                <a:latin typeface="Open Sans" pitchFamily="34" charset="0"/>
                <a:ea typeface="Open Sans" pitchFamily="34" charset="0"/>
                <a:cs typeface="Open Sans" pitchFamily="34" charset="0"/>
              </a:defRPr>
            </a:lvl5pPr>
          </a:lstStyle>
          <a:p>
            <a:pPr lvl="0"/>
            <a:endParaRPr lang="en-JM"/>
          </a:p>
        </p:txBody>
      </p:sp>
    </p:spTree>
    <p:extLst>
      <p:ext uri="{BB962C8B-B14F-4D97-AF65-F5344CB8AC3E}">
        <p14:creationId xmlns:p14="http://schemas.microsoft.com/office/powerpoint/2010/main" val="1407023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733550"/>
            <a:ext cx="4724400" cy="2895600"/>
          </a:xfrm>
        </p:spPr>
        <p:txBody>
          <a:bodyPr>
            <a:normAutofit/>
          </a:bodyPr>
          <a:lstStyle>
            <a:lvl1pPr>
              <a:defRPr sz="1400"/>
            </a:lvl1pPr>
          </a:lstStyle>
          <a:p>
            <a:endParaRPr lang="en-JM"/>
          </a:p>
        </p:txBody>
      </p:sp>
      <p:sp>
        <p:nvSpPr>
          <p:cNvPr id="8" name="Text Placeholder 5"/>
          <p:cNvSpPr>
            <a:spLocks noGrp="1"/>
          </p:cNvSpPr>
          <p:nvPr>
            <p:ph type="body" sz="quarter" idx="66"/>
          </p:nvPr>
        </p:nvSpPr>
        <p:spPr>
          <a:xfrm>
            <a:off x="5475297" y="2274270"/>
            <a:ext cx="2994025" cy="1219818"/>
          </a:xfrm>
        </p:spPr>
        <p:txBody>
          <a:bodyPr>
            <a:normAutofit/>
          </a:bodyPr>
          <a:lstStyle>
            <a:lvl1pPr marL="0" indent="0">
              <a:buFontTx/>
              <a:buNone/>
              <a:defRPr sz="900" b="0" i="0">
                <a:solidFill>
                  <a:srgbClr val="A6A6A6"/>
                </a:solidFill>
                <a:latin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9" name="Text Placeholder 8"/>
          <p:cNvSpPr>
            <a:spLocks noGrp="1"/>
          </p:cNvSpPr>
          <p:nvPr>
            <p:ph type="body" sz="quarter" idx="67"/>
          </p:nvPr>
        </p:nvSpPr>
        <p:spPr>
          <a:xfrm>
            <a:off x="5965832" y="1916118"/>
            <a:ext cx="1730375" cy="358775"/>
          </a:xfrm>
        </p:spPr>
        <p:txBody>
          <a:bodyPr>
            <a:noAutofit/>
          </a:bodyPr>
          <a:lstStyle>
            <a:lvl1pPr marL="0" indent="0">
              <a:buFontTx/>
              <a:buNone/>
              <a:defRPr sz="1100">
                <a:solidFill>
                  <a:srgbClr val="ED3645"/>
                </a:solidFill>
                <a:latin typeface="Lato Regular"/>
                <a:cs typeface="Lato Regular"/>
              </a:defRPr>
            </a:lvl1pPr>
            <a:lvl2pPr marL="457200" indent="0">
              <a:buFontTx/>
              <a:buNone/>
              <a:defRPr sz="1400">
                <a:latin typeface="Franklin Gothic Medium" pitchFamily="34" charset="0"/>
              </a:defRPr>
            </a:lvl2pPr>
            <a:lvl3pPr marL="914400" indent="0">
              <a:buFontTx/>
              <a:buNone/>
              <a:defRPr sz="1400">
                <a:latin typeface="Franklin Gothic Medium" pitchFamily="34" charset="0"/>
              </a:defRPr>
            </a:lvl3pPr>
            <a:lvl4pPr marL="1371600" indent="0">
              <a:buFontTx/>
              <a:buNone/>
              <a:defRPr sz="1400">
                <a:latin typeface="Franklin Gothic Medium" pitchFamily="34" charset="0"/>
              </a:defRPr>
            </a:lvl4pPr>
            <a:lvl5pPr marL="1828800" indent="0">
              <a:buFontTx/>
              <a:buNone/>
              <a:defRPr sz="1400">
                <a:latin typeface="Franklin Gothic Medium" pitchFamily="34" charset="0"/>
              </a:defRPr>
            </a:lvl5pPr>
          </a:lstStyle>
          <a:p>
            <a:pPr lvl="0"/>
            <a:endParaRPr lang="en-JM"/>
          </a:p>
        </p:txBody>
      </p:sp>
      <p:sp>
        <p:nvSpPr>
          <p:cNvPr id="10"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98135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1504950"/>
            <a:ext cx="9144000" cy="2133600"/>
          </a:xfrm>
        </p:spPr>
        <p:txBody>
          <a:bodyPr>
            <a:normAutofit/>
          </a:bodyPr>
          <a:lstStyle>
            <a:lvl1pPr>
              <a:defRPr sz="1400"/>
            </a:lvl1pPr>
          </a:lstStyle>
          <a:p>
            <a:endParaRPr lang="en-JM"/>
          </a:p>
        </p:txBody>
      </p:sp>
      <p:sp>
        <p:nvSpPr>
          <p:cNvPr id="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4243209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rial" charset="0"/>
            </a:endParaRPr>
          </a:p>
        </p:txBody>
      </p:sp>
      <p:pic>
        <p:nvPicPr>
          <p:cNvPr id="7" name="Picture 6" descr="01-iPad-Air-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4179" y="950310"/>
            <a:ext cx="2655651" cy="2800350"/>
          </a:xfrm>
          <a:prstGeom prst="rect">
            <a:avLst/>
          </a:prstGeom>
        </p:spPr>
      </p:pic>
      <p:sp>
        <p:nvSpPr>
          <p:cNvPr id="8" name="Picture Placeholder 6"/>
          <p:cNvSpPr>
            <a:spLocks noGrp="1"/>
          </p:cNvSpPr>
          <p:nvPr>
            <p:ph type="pic" sz="quarter" idx="13"/>
          </p:nvPr>
        </p:nvSpPr>
        <p:spPr>
          <a:xfrm>
            <a:off x="3476547" y="1350359"/>
            <a:ext cx="2190904" cy="2106000"/>
          </a:xfrm>
        </p:spPr>
        <p:txBody>
          <a:bodyPr/>
          <a:lstStyle/>
          <a:p>
            <a:endParaRPr lang="en-JM"/>
          </a:p>
        </p:txBody>
      </p:sp>
      <p:sp>
        <p:nvSpPr>
          <p:cNvPr id="9" name="Oval 8"/>
          <p:cNvSpPr/>
          <p:nvPr userDrawn="1"/>
        </p:nvSpPr>
        <p:spPr>
          <a:xfrm>
            <a:off x="8334300" y="537368"/>
            <a:ext cx="324000" cy="228600"/>
          </a:xfrm>
          <a:prstGeom prst="ellipse">
            <a:avLst/>
          </a:prstGeom>
          <a:solidFill>
            <a:srgbClr val="048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0" i="0">
              <a:latin typeface="Arial" charset="0"/>
            </a:endParaRPr>
          </a:p>
        </p:txBody>
      </p:sp>
      <p:sp>
        <p:nvSpPr>
          <p:cNvPr id="10" name="Slide Number Placeholder 8"/>
          <p:cNvSpPr txBox="1">
            <a:spLocks/>
          </p:cNvSpPr>
          <p:nvPr userDrawn="1"/>
        </p:nvSpPr>
        <p:spPr>
          <a:xfrm>
            <a:off x="8305800" y="514353"/>
            <a:ext cx="3810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800" smtClean="0">
                <a:solidFill>
                  <a:srgbClr val="FFFFFF"/>
                </a:solidFill>
                <a:latin typeface="Lato Light"/>
                <a:cs typeface="Lato Light"/>
              </a:rPr>
              <a:pPr algn="ctr"/>
              <a:t>‹#›</a:t>
            </a:fld>
            <a:endParaRPr lang="en-US" sz="900">
              <a:solidFill>
                <a:srgbClr val="FFFFFF"/>
              </a:solidFill>
              <a:latin typeface="Lato Light"/>
              <a:cs typeface="Lato Light"/>
            </a:endParaRPr>
          </a:p>
        </p:txBody>
      </p:sp>
    </p:spTree>
    <p:extLst>
      <p:ext uri="{BB962C8B-B14F-4D97-AF65-F5344CB8AC3E}">
        <p14:creationId xmlns:p14="http://schemas.microsoft.com/office/powerpoint/2010/main" val="1143295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0"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pic>
        <p:nvPicPr>
          <p:cNvPr id="11" name="Picture 10" descr="iMac-Cinema-Monitor-Style-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62200" y="2286003"/>
            <a:ext cx="4267200" cy="2488997"/>
          </a:xfrm>
          <a:prstGeom prst="rect">
            <a:avLst/>
          </a:prstGeom>
        </p:spPr>
      </p:pic>
      <p:sp>
        <p:nvSpPr>
          <p:cNvPr id="12" name="Picture Placeholder 21"/>
          <p:cNvSpPr>
            <a:spLocks noGrp="1"/>
          </p:cNvSpPr>
          <p:nvPr>
            <p:ph type="pic" sz="quarter" idx="16"/>
          </p:nvPr>
        </p:nvSpPr>
        <p:spPr>
          <a:xfrm>
            <a:off x="2716924" y="2505696"/>
            <a:ext cx="3531476" cy="1655380"/>
          </a:xfrm>
        </p:spPr>
        <p:txBody>
          <a:bodyPr>
            <a:normAutofit/>
          </a:bodyPr>
          <a:lstStyle>
            <a:lvl1pPr marL="0" indent="0" algn="ctr">
              <a:buFontTx/>
              <a:buNone/>
              <a:defRPr sz="1200">
                <a:solidFill>
                  <a:schemeClr val="bg1">
                    <a:lumMod val="95000"/>
                  </a:schemeClr>
                </a:solidFill>
              </a:defRPr>
            </a:lvl1pPr>
          </a:lstStyle>
          <a:p>
            <a:endParaRPr lang="en-JM"/>
          </a:p>
        </p:txBody>
      </p:sp>
    </p:spTree>
    <p:extLst>
      <p:ext uri="{BB962C8B-B14F-4D97-AF65-F5344CB8AC3E}">
        <p14:creationId xmlns:p14="http://schemas.microsoft.com/office/powerpoint/2010/main" val="214733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10"/>
          <p:cNvSpPr>
            <a:spLocks noGrp="1"/>
          </p:cNvSpPr>
          <p:nvPr>
            <p:ph type="pic" sz="quarter" idx="26"/>
          </p:nvPr>
        </p:nvSpPr>
        <p:spPr>
          <a:xfrm>
            <a:off x="4299000" y="1657350"/>
            <a:ext cx="1797000" cy="2514600"/>
          </a:xfrm>
        </p:spPr>
        <p:txBody>
          <a:bodyPr>
            <a:normAutofit/>
          </a:bodyPr>
          <a:lstStyle>
            <a:lvl1pPr>
              <a:defRPr sz="1200"/>
            </a:lvl1pPr>
          </a:lstStyle>
          <a:p>
            <a:endParaRPr lang="en-US"/>
          </a:p>
        </p:txBody>
      </p:sp>
      <p:sp>
        <p:nvSpPr>
          <p:cNvPr id="6" name="Picture Placeholder 10"/>
          <p:cNvSpPr>
            <a:spLocks noGrp="1"/>
          </p:cNvSpPr>
          <p:nvPr>
            <p:ph type="pic" sz="quarter" idx="27"/>
          </p:nvPr>
        </p:nvSpPr>
        <p:spPr>
          <a:xfrm>
            <a:off x="539800" y="1657350"/>
            <a:ext cx="1797000" cy="2514600"/>
          </a:xfrm>
        </p:spPr>
        <p:txBody>
          <a:bodyPr>
            <a:normAutofit/>
          </a:bodyPr>
          <a:lstStyle>
            <a:lvl1pPr>
              <a:defRPr sz="1200"/>
            </a:lvl1pPr>
          </a:lstStyle>
          <a:p>
            <a:endParaRPr lang="en-US"/>
          </a:p>
        </p:txBody>
      </p:sp>
      <p:sp>
        <p:nvSpPr>
          <p:cNvPr id="7"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9"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745458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rial" charset="0"/>
            </a:endParaRPr>
          </a:p>
        </p:txBody>
      </p:sp>
      <p:pic>
        <p:nvPicPr>
          <p:cNvPr id="8" name="Picture 7" descr="iPhone-5S-3-colors-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5" y="1028703"/>
            <a:ext cx="2304029" cy="3444125"/>
          </a:xfrm>
          <a:prstGeom prst="rect">
            <a:avLst/>
          </a:prstGeom>
        </p:spPr>
      </p:pic>
      <p:sp>
        <p:nvSpPr>
          <p:cNvPr id="9" name="Picture Placeholder 19"/>
          <p:cNvSpPr>
            <a:spLocks noGrp="1"/>
          </p:cNvSpPr>
          <p:nvPr>
            <p:ph type="pic" sz="quarter" idx="64"/>
          </p:nvPr>
        </p:nvSpPr>
        <p:spPr>
          <a:xfrm>
            <a:off x="3675633" y="1595128"/>
            <a:ext cx="1758559" cy="2306198"/>
          </a:xfrm>
        </p:spPr>
        <p:txBody>
          <a:bodyPr/>
          <a:lstStyle/>
          <a:p>
            <a:endParaRPr lang="en-JM"/>
          </a:p>
        </p:txBody>
      </p:sp>
      <p:sp>
        <p:nvSpPr>
          <p:cNvPr id="10" name="Oval 9"/>
          <p:cNvSpPr/>
          <p:nvPr userDrawn="1"/>
        </p:nvSpPr>
        <p:spPr>
          <a:xfrm>
            <a:off x="8334300" y="537368"/>
            <a:ext cx="324000" cy="228600"/>
          </a:xfrm>
          <a:prstGeom prst="ellipse">
            <a:avLst/>
          </a:prstGeom>
          <a:solidFill>
            <a:srgbClr val="048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0" i="0">
              <a:latin typeface="Arial" charset="0"/>
            </a:endParaRPr>
          </a:p>
        </p:txBody>
      </p:sp>
      <p:sp>
        <p:nvSpPr>
          <p:cNvPr id="11" name="Slide Number Placeholder 8"/>
          <p:cNvSpPr txBox="1">
            <a:spLocks/>
          </p:cNvSpPr>
          <p:nvPr userDrawn="1"/>
        </p:nvSpPr>
        <p:spPr>
          <a:xfrm>
            <a:off x="8305800" y="514353"/>
            <a:ext cx="3810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800" smtClean="0">
                <a:solidFill>
                  <a:srgbClr val="FFFFFF"/>
                </a:solidFill>
                <a:latin typeface="Lato Light"/>
                <a:cs typeface="Lato Light"/>
              </a:rPr>
              <a:pPr algn="ctr"/>
              <a:t>‹#›</a:t>
            </a:fld>
            <a:endParaRPr lang="en-US" sz="900">
              <a:solidFill>
                <a:srgbClr val="FFFFFF"/>
              </a:solidFill>
              <a:latin typeface="Lato Light"/>
              <a:cs typeface="Lato Light"/>
            </a:endParaRPr>
          </a:p>
        </p:txBody>
      </p:sp>
    </p:spTree>
    <p:extLst>
      <p:ext uri="{BB962C8B-B14F-4D97-AF65-F5344CB8AC3E}">
        <p14:creationId xmlns:p14="http://schemas.microsoft.com/office/powerpoint/2010/main" val="1324071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0"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pic>
        <p:nvPicPr>
          <p:cNvPr id="11" name="Picture 10" descr="iPhone-5S-3-colors-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0" y="1881124"/>
            <a:ext cx="1828800" cy="2733740"/>
          </a:xfrm>
          <a:prstGeom prst="rect">
            <a:avLst/>
          </a:prstGeom>
        </p:spPr>
      </p:pic>
      <p:sp>
        <p:nvSpPr>
          <p:cNvPr id="12" name="Picture Placeholder 19"/>
          <p:cNvSpPr>
            <a:spLocks noGrp="1"/>
          </p:cNvSpPr>
          <p:nvPr>
            <p:ph type="pic" sz="quarter" idx="64"/>
          </p:nvPr>
        </p:nvSpPr>
        <p:spPr>
          <a:xfrm>
            <a:off x="4776362" y="2457450"/>
            <a:ext cx="1395838" cy="1676400"/>
          </a:xfrm>
        </p:spPr>
        <p:txBody>
          <a:bodyPr/>
          <a:lstStyle/>
          <a:p>
            <a:endParaRPr lang="en-JM"/>
          </a:p>
        </p:txBody>
      </p:sp>
      <p:pic>
        <p:nvPicPr>
          <p:cNvPr id="13" name="Picture 12" descr="iPhone-5S-3-colors-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0" y="1881124"/>
            <a:ext cx="1828800" cy="2733740"/>
          </a:xfrm>
          <a:prstGeom prst="rect">
            <a:avLst/>
          </a:prstGeom>
        </p:spPr>
      </p:pic>
      <p:sp>
        <p:nvSpPr>
          <p:cNvPr id="17" name="Picture Placeholder 19"/>
          <p:cNvSpPr>
            <a:spLocks noGrp="1"/>
          </p:cNvSpPr>
          <p:nvPr>
            <p:ph type="pic" sz="quarter" idx="65"/>
          </p:nvPr>
        </p:nvSpPr>
        <p:spPr>
          <a:xfrm>
            <a:off x="2947562" y="2457450"/>
            <a:ext cx="1395838" cy="1676400"/>
          </a:xfrm>
        </p:spPr>
        <p:txBody>
          <a:bodyPr/>
          <a:lstStyle/>
          <a:p>
            <a:endParaRPr lang="en-JM"/>
          </a:p>
        </p:txBody>
      </p:sp>
    </p:spTree>
    <p:extLst>
      <p:ext uri="{BB962C8B-B14F-4D97-AF65-F5344CB8AC3E}">
        <p14:creationId xmlns:p14="http://schemas.microsoft.com/office/powerpoint/2010/main" val="543334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1" name="Text Placeholder 18"/>
          <p:cNvSpPr>
            <a:spLocks noGrp="1"/>
          </p:cNvSpPr>
          <p:nvPr>
            <p:ph type="body" sz="quarter" idx="17"/>
          </p:nvPr>
        </p:nvSpPr>
        <p:spPr>
          <a:xfrm>
            <a:off x="5867400" y="1962150"/>
            <a:ext cx="1600200" cy="304800"/>
          </a:xfrm>
        </p:spPr>
        <p:txBody>
          <a:bodyPr>
            <a:noAutofit/>
          </a:bodyPr>
          <a:lstStyle>
            <a:lvl1pPr marL="0" indent="0" algn="l">
              <a:buFontTx/>
              <a:buNone/>
              <a:defRPr sz="1100" b="0" i="0">
                <a:solidFill>
                  <a:srgbClr val="ED3645"/>
                </a:solidFill>
                <a:latin typeface="Lato Regular"/>
                <a:ea typeface="Arial" charset="0"/>
                <a:cs typeface="Lato Regular"/>
              </a:defRPr>
            </a:lvl1pPr>
          </a:lstStyle>
          <a:p>
            <a:pPr lvl="0"/>
            <a:endParaRPr lang="en-JM"/>
          </a:p>
        </p:txBody>
      </p:sp>
      <p:sp>
        <p:nvSpPr>
          <p:cNvPr id="23" name="Text Placeholder 26"/>
          <p:cNvSpPr>
            <a:spLocks noGrp="1"/>
          </p:cNvSpPr>
          <p:nvPr>
            <p:ph type="body" sz="quarter" idx="19"/>
          </p:nvPr>
        </p:nvSpPr>
        <p:spPr>
          <a:xfrm>
            <a:off x="5867400" y="2190751"/>
            <a:ext cx="2643188" cy="533400"/>
          </a:xfrm>
        </p:spPr>
        <p:txBody>
          <a:bodyPr>
            <a:normAutofit/>
          </a:bodyPr>
          <a:lstStyle>
            <a:lvl1pPr marL="0" indent="0">
              <a:buFontTx/>
              <a:buNone/>
              <a:defRPr sz="1000" b="0" i="0">
                <a:solidFill>
                  <a:srgbClr val="A6A6A6"/>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
        <p:nvSpPr>
          <p:cNvPr id="10" name="Text Placeholder 18"/>
          <p:cNvSpPr>
            <a:spLocks noGrp="1"/>
          </p:cNvSpPr>
          <p:nvPr>
            <p:ph type="body" sz="quarter" idx="21"/>
          </p:nvPr>
        </p:nvSpPr>
        <p:spPr>
          <a:xfrm>
            <a:off x="5867400" y="2876550"/>
            <a:ext cx="1600200" cy="304800"/>
          </a:xfrm>
        </p:spPr>
        <p:txBody>
          <a:bodyPr>
            <a:noAutofit/>
          </a:bodyPr>
          <a:lstStyle>
            <a:lvl1pPr marL="0" indent="0" algn="l">
              <a:buFontTx/>
              <a:buNone/>
              <a:defRPr sz="1100" b="0" i="0">
                <a:solidFill>
                  <a:srgbClr val="ED3645"/>
                </a:solidFill>
                <a:latin typeface="Lato Regular"/>
                <a:ea typeface="Arial" charset="0"/>
                <a:cs typeface="Lato Regular"/>
              </a:defRPr>
            </a:lvl1pPr>
          </a:lstStyle>
          <a:p>
            <a:pPr lvl="0"/>
            <a:endParaRPr lang="en-JM"/>
          </a:p>
        </p:txBody>
      </p:sp>
      <p:sp>
        <p:nvSpPr>
          <p:cNvPr id="11" name="Text Placeholder 26"/>
          <p:cNvSpPr>
            <a:spLocks noGrp="1"/>
          </p:cNvSpPr>
          <p:nvPr>
            <p:ph type="body" sz="quarter" idx="22"/>
          </p:nvPr>
        </p:nvSpPr>
        <p:spPr>
          <a:xfrm>
            <a:off x="5867400" y="3105151"/>
            <a:ext cx="2643188" cy="533400"/>
          </a:xfrm>
        </p:spPr>
        <p:txBody>
          <a:bodyPr>
            <a:normAutofit/>
          </a:bodyPr>
          <a:lstStyle>
            <a:lvl1pPr marL="0" indent="0">
              <a:buFontTx/>
              <a:buNone/>
              <a:defRPr sz="1000" b="0" i="0">
                <a:solidFill>
                  <a:srgbClr val="A6A6A6"/>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
        <p:nvSpPr>
          <p:cNvPr id="12" name="Text Placeholder 18"/>
          <p:cNvSpPr>
            <a:spLocks noGrp="1"/>
          </p:cNvSpPr>
          <p:nvPr>
            <p:ph type="body" sz="quarter" idx="23"/>
          </p:nvPr>
        </p:nvSpPr>
        <p:spPr>
          <a:xfrm>
            <a:off x="5867400" y="3790950"/>
            <a:ext cx="1600200" cy="304800"/>
          </a:xfrm>
        </p:spPr>
        <p:txBody>
          <a:bodyPr>
            <a:noAutofit/>
          </a:bodyPr>
          <a:lstStyle>
            <a:lvl1pPr marL="0" indent="0" algn="l">
              <a:buFontTx/>
              <a:buNone/>
              <a:defRPr sz="1100" b="0" i="0">
                <a:solidFill>
                  <a:srgbClr val="ED3645"/>
                </a:solidFill>
                <a:latin typeface="Lato Regular"/>
                <a:ea typeface="Arial" charset="0"/>
                <a:cs typeface="Lato Regular"/>
              </a:defRPr>
            </a:lvl1pPr>
          </a:lstStyle>
          <a:p>
            <a:pPr lvl="0"/>
            <a:endParaRPr lang="en-JM"/>
          </a:p>
        </p:txBody>
      </p:sp>
      <p:sp>
        <p:nvSpPr>
          <p:cNvPr id="13" name="Text Placeholder 26"/>
          <p:cNvSpPr>
            <a:spLocks noGrp="1"/>
          </p:cNvSpPr>
          <p:nvPr>
            <p:ph type="body" sz="quarter" idx="24"/>
          </p:nvPr>
        </p:nvSpPr>
        <p:spPr>
          <a:xfrm>
            <a:off x="5867400" y="4019551"/>
            <a:ext cx="2643188" cy="533400"/>
          </a:xfrm>
        </p:spPr>
        <p:txBody>
          <a:bodyPr>
            <a:normAutofit/>
          </a:bodyPr>
          <a:lstStyle>
            <a:lvl1pPr marL="0" indent="0">
              <a:buFontTx/>
              <a:buNone/>
              <a:defRPr sz="1000" b="0" i="0">
                <a:solidFill>
                  <a:srgbClr val="A6A6A6"/>
                </a:solidFill>
                <a:latin typeface="Arial" charset="0"/>
                <a:cs typeface="Arial" charset="0"/>
              </a:defRPr>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endParaRPr lang="en-JM"/>
          </a:p>
        </p:txBody>
      </p:sp>
      <p:sp>
        <p:nvSpPr>
          <p:cNvPr id="1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4" name="Text Placeholder 17"/>
          <p:cNvSpPr>
            <a:spLocks noGrp="1"/>
          </p:cNvSpPr>
          <p:nvPr>
            <p:ph type="body" sz="quarter" idx="25"/>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pic>
        <p:nvPicPr>
          <p:cNvPr id="18" name="Picture 17" descr="FireFox-Flat-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5" y="2528889"/>
            <a:ext cx="4622459" cy="2614613"/>
          </a:xfrm>
          <a:prstGeom prst="rect">
            <a:avLst/>
          </a:prstGeom>
        </p:spPr>
      </p:pic>
      <p:sp>
        <p:nvSpPr>
          <p:cNvPr id="20" name="Picture Placeholder 6"/>
          <p:cNvSpPr>
            <a:spLocks noGrp="1"/>
          </p:cNvSpPr>
          <p:nvPr>
            <p:ph type="pic" sz="quarter" idx="20"/>
          </p:nvPr>
        </p:nvSpPr>
        <p:spPr>
          <a:xfrm>
            <a:off x="698400" y="2956725"/>
            <a:ext cx="4419600" cy="2171700"/>
          </a:xfrm>
        </p:spPr>
        <p:txBody>
          <a:bodyPr/>
          <a:lstStyle/>
          <a:p>
            <a:endParaRPr lang="en-JM"/>
          </a:p>
        </p:txBody>
      </p:sp>
    </p:spTree>
    <p:extLst>
      <p:ext uri="{BB962C8B-B14F-4D97-AF65-F5344CB8AC3E}">
        <p14:creationId xmlns:p14="http://schemas.microsoft.com/office/powerpoint/2010/main" val="1759885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37"/>
          <p:cNvSpPr>
            <a:spLocks noGrp="1"/>
          </p:cNvSpPr>
          <p:nvPr>
            <p:ph sz="quarter" idx="18"/>
          </p:nvPr>
        </p:nvSpPr>
        <p:spPr>
          <a:xfrm>
            <a:off x="2536203" y="1581150"/>
            <a:ext cx="1524000" cy="304800"/>
          </a:xfrm>
        </p:spPr>
        <p:txBody>
          <a:bodyPr>
            <a:noAutofit/>
          </a:bodyPr>
          <a:lstStyle>
            <a:lvl1pPr algn="ctr">
              <a:buNone/>
              <a:defRPr sz="1200" b="0" i="0">
                <a:solidFill>
                  <a:schemeClr val="tx1">
                    <a:lumMod val="50000"/>
                    <a:lumOff val="50000"/>
                  </a:schemeClr>
                </a:solidFill>
                <a:latin typeface="Arial" charset="0"/>
                <a:ea typeface="Arial" charset="0"/>
                <a:cs typeface="Arial" charset="0"/>
              </a:defRPr>
            </a:lvl1pPr>
            <a:lvl2pPr>
              <a:defRPr sz="1600"/>
            </a:lvl2pPr>
            <a:lvl3pPr>
              <a:defRPr sz="1600"/>
            </a:lvl3pPr>
            <a:lvl4pPr>
              <a:defRPr sz="1600"/>
            </a:lvl4pPr>
            <a:lvl5pPr algn="ctr">
              <a:buNone/>
              <a:defRPr sz="1600"/>
            </a:lvl5pPr>
          </a:lstStyle>
          <a:p>
            <a:pPr lvl="0"/>
            <a:endParaRPr lang="en-JM"/>
          </a:p>
        </p:txBody>
      </p:sp>
      <p:sp>
        <p:nvSpPr>
          <p:cNvPr id="8" name="Content Placeholder 37"/>
          <p:cNvSpPr>
            <a:spLocks noGrp="1"/>
          </p:cNvSpPr>
          <p:nvPr>
            <p:ph sz="quarter" idx="19"/>
          </p:nvPr>
        </p:nvSpPr>
        <p:spPr>
          <a:xfrm>
            <a:off x="4443222" y="1581150"/>
            <a:ext cx="1524000" cy="304800"/>
          </a:xfrm>
        </p:spPr>
        <p:txBody>
          <a:bodyPr>
            <a:noAutofit/>
          </a:bodyPr>
          <a:lstStyle>
            <a:lvl1pPr algn="ctr">
              <a:buNone/>
              <a:defRPr sz="1200" b="0" i="0">
                <a:solidFill>
                  <a:schemeClr val="tx1">
                    <a:lumMod val="50000"/>
                    <a:lumOff val="50000"/>
                  </a:schemeClr>
                </a:solidFill>
                <a:latin typeface="Arial" charset="0"/>
                <a:ea typeface="Arial" charset="0"/>
                <a:cs typeface="Arial" charset="0"/>
              </a:defRPr>
            </a:lvl1pPr>
            <a:lvl2pPr>
              <a:defRPr sz="1600"/>
            </a:lvl2pPr>
            <a:lvl3pPr>
              <a:defRPr sz="1600"/>
            </a:lvl3pPr>
            <a:lvl4pPr>
              <a:defRPr sz="1600"/>
            </a:lvl4pPr>
            <a:lvl5pPr algn="ctr">
              <a:buNone/>
              <a:defRPr sz="1600"/>
            </a:lvl5pPr>
          </a:lstStyle>
          <a:p>
            <a:pPr lvl="0"/>
            <a:endParaRPr lang="en-JM"/>
          </a:p>
        </p:txBody>
      </p:sp>
      <p:sp>
        <p:nvSpPr>
          <p:cNvPr id="9" name="Content Placeholder 37"/>
          <p:cNvSpPr>
            <a:spLocks noGrp="1"/>
          </p:cNvSpPr>
          <p:nvPr>
            <p:ph sz="quarter" idx="20"/>
          </p:nvPr>
        </p:nvSpPr>
        <p:spPr>
          <a:xfrm>
            <a:off x="6400800" y="1581150"/>
            <a:ext cx="1524000" cy="304800"/>
          </a:xfrm>
        </p:spPr>
        <p:txBody>
          <a:bodyPr>
            <a:noAutofit/>
          </a:bodyPr>
          <a:lstStyle>
            <a:lvl1pPr algn="ctr">
              <a:buNone/>
              <a:defRPr sz="1200" b="0" i="0">
                <a:solidFill>
                  <a:schemeClr val="tx1">
                    <a:lumMod val="50000"/>
                    <a:lumOff val="50000"/>
                  </a:schemeClr>
                </a:solidFill>
                <a:latin typeface="Arial" charset="0"/>
                <a:ea typeface="Arial" charset="0"/>
                <a:cs typeface="Arial" charset="0"/>
              </a:defRPr>
            </a:lvl1pPr>
            <a:lvl2pPr>
              <a:defRPr sz="1600"/>
            </a:lvl2pPr>
            <a:lvl3pPr>
              <a:defRPr sz="1600"/>
            </a:lvl3pPr>
            <a:lvl4pPr>
              <a:defRPr sz="1600"/>
            </a:lvl4pPr>
            <a:lvl5pPr algn="ctr">
              <a:buNone/>
              <a:defRPr sz="1600"/>
            </a:lvl5pPr>
          </a:lstStyle>
          <a:p>
            <a:pPr lvl="0"/>
            <a:endParaRPr lang="en-JM"/>
          </a:p>
        </p:txBody>
      </p:sp>
      <p:sp>
        <p:nvSpPr>
          <p:cNvPr id="10" name="Content Placeholder 37"/>
          <p:cNvSpPr>
            <a:spLocks noGrp="1"/>
          </p:cNvSpPr>
          <p:nvPr>
            <p:ph sz="quarter" idx="21"/>
          </p:nvPr>
        </p:nvSpPr>
        <p:spPr>
          <a:xfrm>
            <a:off x="609600" y="1581150"/>
            <a:ext cx="1524000" cy="304800"/>
          </a:xfrm>
        </p:spPr>
        <p:txBody>
          <a:bodyPr>
            <a:noAutofit/>
          </a:bodyPr>
          <a:lstStyle>
            <a:lvl1pPr algn="ctr">
              <a:buNone/>
              <a:defRPr sz="1200" b="0" i="0">
                <a:solidFill>
                  <a:schemeClr val="tx1">
                    <a:lumMod val="50000"/>
                    <a:lumOff val="50000"/>
                  </a:schemeClr>
                </a:solidFill>
                <a:latin typeface="Arial" charset="0"/>
                <a:ea typeface="Arial" charset="0"/>
                <a:cs typeface="Arial" charset="0"/>
              </a:defRPr>
            </a:lvl1pPr>
            <a:lvl2pPr>
              <a:defRPr sz="1600"/>
            </a:lvl2pPr>
            <a:lvl3pPr>
              <a:defRPr sz="1600"/>
            </a:lvl3pPr>
            <a:lvl4pPr>
              <a:defRPr sz="1600"/>
            </a:lvl4pPr>
            <a:lvl5pPr algn="ctr">
              <a:buNone/>
              <a:defRPr sz="1600"/>
            </a:lvl5pPr>
          </a:lstStyle>
          <a:p>
            <a:pPr lvl="0"/>
            <a:endParaRPr lang="en-JM"/>
          </a:p>
        </p:txBody>
      </p:sp>
      <p:sp>
        <p:nvSpPr>
          <p:cNvPr id="11" name="Picture Placeholder 28"/>
          <p:cNvSpPr>
            <a:spLocks noGrp="1"/>
          </p:cNvSpPr>
          <p:nvPr>
            <p:ph type="pic" sz="quarter" idx="50"/>
          </p:nvPr>
        </p:nvSpPr>
        <p:spPr>
          <a:xfrm>
            <a:off x="609605" y="2006529"/>
            <a:ext cx="1691997" cy="1268999"/>
          </a:xfrm>
          <a:prstGeom prst="ellipse">
            <a:avLst/>
          </a:prstGeom>
          <a:ln w="76200" cap="sq">
            <a:noFill/>
            <a:miter lim="800000"/>
          </a:ln>
          <a:effectLst/>
        </p:spPr>
        <p:txBody>
          <a:bodyPr>
            <a:normAutofit/>
          </a:bodyPr>
          <a:lstStyle>
            <a:lvl1pPr marL="0" indent="0" algn="ctr">
              <a:buFontTx/>
              <a:buNone/>
              <a:defRPr sz="1200" b="0" i="0">
                <a:solidFill>
                  <a:srgbClr val="17252F"/>
                </a:solidFill>
                <a:latin typeface="Arial" charset="0"/>
                <a:cs typeface="Arial" charset="0"/>
              </a:defRPr>
            </a:lvl1pPr>
          </a:lstStyle>
          <a:p>
            <a:endParaRPr lang="en-JM"/>
          </a:p>
        </p:txBody>
      </p:sp>
      <p:sp>
        <p:nvSpPr>
          <p:cNvPr id="12" name="Picture Placeholder 28"/>
          <p:cNvSpPr>
            <a:spLocks noGrp="1"/>
          </p:cNvSpPr>
          <p:nvPr>
            <p:ph type="pic" sz="quarter" idx="51"/>
          </p:nvPr>
        </p:nvSpPr>
        <p:spPr>
          <a:xfrm>
            <a:off x="2514605" y="2006530"/>
            <a:ext cx="1691997" cy="1268999"/>
          </a:xfrm>
          <a:prstGeom prst="ellipse">
            <a:avLst/>
          </a:prstGeom>
          <a:ln w="76200" cap="sq">
            <a:noFill/>
            <a:miter lim="800000"/>
          </a:ln>
          <a:effectLst/>
        </p:spPr>
        <p:txBody>
          <a:bodyPr>
            <a:normAutofit/>
          </a:bodyPr>
          <a:lstStyle>
            <a:lvl1pPr marL="0" indent="0" algn="ctr">
              <a:buFontTx/>
              <a:buNone/>
              <a:defRPr sz="1200" b="0" i="0">
                <a:solidFill>
                  <a:srgbClr val="17252F"/>
                </a:solidFill>
                <a:latin typeface="Arial" charset="0"/>
                <a:cs typeface="Arial" charset="0"/>
              </a:defRPr>
            </a:lvl1pPr>
          </a:lstStyle>
          <a:p>
            <a:endParaRPr lang="en-JM"/>
          </a:p>
        </p:txBody>
      </p:sp>
      <p:sp>
        <p:nvSpPr>
          <p:cNvPr id="13" name="Picture Placeholder 28"/>
          <p:cNvSpPr>
            <a:spLocks noGrp="1"/>
          </p:cNvSpPr>
          <p:nvPr>
            <p:ph type="pic" sz="quarter" idx="52"/>
          </p:nvPr>
        </p:nvSpPr>
        <p:spPr>
          <a:xfrm>
            <a:off x="4443227" y="2046154"/>
            <a:ext cx="1691997" cy="1268999"/>
          </a:xfrm>
          <a:prstGeom prst="ellipse">
            <a:avLst/>
          </a:prstGeom>
          <a:ln w="76200" cap="sq">
            <a:noFill/>
            <a:miter lim="800000"/>
          </a:ln>
          <a:effectLst/>
        </p:spPr>
        <p:txBody>
          <a:bodyPr>
            <a:normAutofit/>
          </a:bodyPr>
          <a:lstStyle>
            <a:lvl1pPr marL="0" indent="0" algn="ctr">
              <a:buFontTx/>
              <a:buNone/>
              <a:defRPr sz="1200" b="0" i="0">
                <a:solidFill>
                  <a:srgbClr val="17252F"/>
                </a:solidFill>
                <a:latin typeface="Arial" charset="0"/>
                <a:cs typeface="Arial" charset="0"/>
              </a:defRPr>
            </a:lvl1pPr>
          </a:lstStyle>
          <a:p>
            <a:endParaRPr lang="en-JM"/>
          </a:p>
        </p:txBody>
      </p:sp>
      <p:sp>
        <p:nvSpPr>
          <p:cNvPr id="14" name="Picture Placeholder 28"/>
          <p:cNvSpPr>
            <a:spLocks noGrp="1"/>
          </p:cNvSpPr>
          <p:nvPr>
            <p:ph type="pic" sz="quarter" idx="53"/>
          </p:nvPr>
        </p:nvSpPr>
        <p:spPr>
          <a:xfrm>
            <a:off x="6400805" y="2038534"/>
            <a:ext cx="1691997" cy="1268999"/>
          </a:xfrm>
          <a:prstGeom prst="ellipse">
            <a:avLst/>
          </a:prstGeom>
          <a:ln w="76200" cap="sq">
            <a:noFill/>
            <a:miter lim="800000"/>
          </a:ln>
          <a:effectLst/>
        </p:spPr>
        <p:txBody>
          <a:bodyPr>
            <a:normAutofit/>
          </a:bodyPr>
          <a:lstStyle>
            <a:lvl1pPr marL="0" indent="0" algn="ctr">
              <a:buFontTx/>
              <a:buNone/>
              <a:defRPr sz="1200" b="0" i="0">
                <a:solidFill>
                  <a:srgbClr val="17252F"/>
                </a:solidFill>
                <a:latin typeface="Arial" charset="0"/>
                <a:cs typeface="Arial" charset="0"/>
              </a:defRPr>
            </a:lvl1pPr>
          </a:lstStyle>
          <a:p>
            <a:endParaRPr lang="en-JM"/>
          </a:p>
        </p:txBody>
      </p:sp>
      <p:sp>
        <p:nvSpPr>
          <p:cNvPr id="19" name="Text Placeholder 7"/>
          <p:cNvSpPr>
            <a:spLocks noGrp="1"/>
          </p:cNvSpPr>
          <p:nvPr>
            <p:ph type="body" sz="quarter" idx="61"/>
          </p:nvPr>
        </p:nvSpPr>
        <p:spPr>
          <a:xfrm>
            <a:off x="2438400" y="3790950"/>
            <a:ext cx="1828800" cy="533400"/>
          </a:xfrm>
        </p:spPr>
        <p:txBody>
          <a:bodyPr>
            <a:noAutofit/>
          </a:bodyPr>
          <a:lstStyle>
            <a:lvl1pPr marL="0" indent="0" algn="ctr">
              <a:buFontTx/>
              <a:buNone/>
              <a:defRPr sz="10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0" name="Text Placeholder 7"/>
          <p:cNvSpPr>
            <a:spLocks noGrp="1"/>
          </p:cNvSpPr>
          <p:nvPr>
            <p:ph type="body" sz="quarter" idx="62"/>
          </p:nvPr>
        </p:nvSpPr>
        <p:spPr>
          <a:xfrm>
            <a:off x="4419600" y="3790950"/>
            <a:ext cx="1828800" cy="533400"/>
          </a:xfrm>
        </p:spPr>
        <p:txBody>
          <a:bodyPr>
            <a:noAutofit/>
          </a:bodyPr>
          <a:lstStyle>
            <a:lvl1pPr marL="0" indent="0" algn="ctr">
              <a:buFontTx/>
              <a:buNone/>
              <a:defRPr sz="10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1" name="Text Placeholder 7"/>
          <p:cNvSpPr>
            <a:spLocks noGrp="1"/>
          </p:cNvSpPr>
          <p:nvPr>
            <p:ph type="body" sz="quarter" idx="63"/>
          </p:nvPr>
        </p:nvSpPr>
        <p:spPr>
          <a:xfrm>
            <a:off x="6400800" y="3790950"/>
            <a:ext cx="1828800" cy="533400"/>
          </a:xfrm>
        </p:spPr>
        <p:txBody>
          <a:bodyPr>
            <a:noAutofit/>
          </a:bodyPr>
          <a:lstStyle>
            <a:lvl1pPr marL="0" indent="0" algn="ctr">
              <a:buFontTx/>
              <a:buNone/>
              <a:defRPr sz="10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2" name="Text Placeholder 7"/>
          <p:cNvSpPr>
            <a:spLocks noGrp="1"/>
          </p:cNvSpPr>
          <p:nvPr>
            <p:ph type="body" sz="quarter" idx="64"/>
          </p:nvPr>
        </p:nvSpPr>
        <p:spPr>
          <a:xfrm>
            <a:off x="381000" y="3790950"/>
            <a:ext cx="1828800" cy="533400"/>
          </a:xfrm>
        </p:spPr>
        <p:txBody>
          <a:bodyPr>
            <a:noAutofit/>
          </a:bodyPr>
          <a:lstStyle>
            <a:lvl1pPr marL="0" indent="0" algn="ctr">
              <a:buFontTx/>
              <a:buNone/>
              <a:defRPr sz="10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1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983968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normAutofit/>
          </a:bodyPr>
          <a:lstStyle>
            <a:lvl1pPr algn="l">
              <a:defRPr sz="2800" b="1" cap="all"/>
            </a:lvl1pPr>
          </a:lstStyle>
          <a:p>
            <a:r>
              <a:rPr lang="en-US"/>
              <a:t>Click to edit Master title style</a:t>
            </a:r>
            <a:endParaRPr lang="en-JM"/>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827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26394"/>
            <a:ext cx="4038600" cy="2926556"/>
          </a:xfrm>
        </p:spPr>
        <p:txBody>
          <a:bodyPr>
            <a:normAutofit/>
          </a:bodyPr>
          <a:lstStyle>
            <a:lvl1pPr>
              <a:defRPr sz="1400"/>
            </a:lvl1pPr>
            <a:lvl2pPr>
              <a:defRPr sz="1200" b="0" i="0">
                <a:latin typeface="Arial" charset="0"/>
                <a:cs typeface="Arial" charset="0"/>
              </a:defRPr>
            </a:lvl2pPr>
            <a:lvl3pPr>
              <a:defRPr sz="1100" b="0" i="0">
                <a:latin typeface="Arial" charset="0"/>
                <a:cs typeface="Arial" charset="0"/>
              </a:defRPr>
            </a:lvl3pPr>
            <a:lvl4pPr>
              <a:defRPr sz="1050" b="0" i="0">
                <a:latin typeface="Arial" charset="0"/>
                <a:cs typeface="Arial" charset="0"/>
              </a:defRPr>
            </a:lvl4pPr>
            <a:lvl5pPr>
              <a:defRPr sz="1050" b="0" i="0">
                <a:latin typeface="Arial" charset="0"/>
                <a:cs typeface="Arial"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Content Placeholder 3"/>
          <p:cNvSpPr>
            <a:spLocks noGrp="1"/>
          </p:cNvSpPr>
          <p:nvPr>
            <p:ph sz="half" idx="2"/>
          </p:nvPr>
        </p:nvSpPr>
        <p:spPr>
          <a:xfrm>
            <a:off x="4648200" y="1626394"/>
            <a:ext cx="4038600" cy="2926556"/>
          </a:xfrm>
        </p:spPr>
        <p:txBody>
          <a:bodyPr>
            <a:normAutofit/>
          </a:bodyPr>
          <a:lstStyle>
            <a:lvl1pPr>
              <a:defRPr sz="1400"/>
            </a:lvl1pPr>
            <a:lvl2pPr>
              <a:defRPr sz="1200" b="0" i="0">
                <a:latin typeface="Arial" charset="0"/>
                <a:cs typeface="Arial" charset="0"/>
              </a:defRPr>
            </a:lvl2pPr>
            <a:lvl3pPr>
              <a:defRPr sz="1100" b="0" i="0">
                <a:latin typeface="Arial" charset="0"/>
                <a:cs typeface="Arial" charset="0"/>
              </a:defRPr>
            </a:lvl3pPr>
            <a:lvl4pPr>
              <a:defRPr sz="1050" b="0" i="0">
                <a:latin typeface="Arial" charset="0"/>
                <a:cs typeface="Arial" charset="0"/>
              </a:defRPr>
            </a:lvl4pPr>
            <a:lvl5pPr>
              <a:defRPr sz="1050" b="0" i="0">
                <a:latin typeface="Arial" charset="0"/>
                <a:cs typeface="Arial"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8"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543128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90665"/>
            <a:ext cx="4040188" cy="47982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70484"/>
            <a:ext cx="4040188" cy="2430066"/>
          </a:xfrm>
        </p:spPr>
        <p:txBody>
          <a:bodyPr>
            <a:normAutofit/>
          </a:bodyPr>
          <a:lstStyle>
            <a:lvl1pPr>
              <a:defRPr sz="1200"/>
            </a:lvl1pPr>
            <a:lvl2pPr>
              <a:defRPr sz="1100" b="0" i="0">
                <a:latin typeface="Arial" charset="0"/>
                <a:cs typeface="Arial" charset="0"/>
              </a:defRPr>
            </a:lvl2pPr>
            <a:lvl3pPr>
              <a:defRPr sz="1050" b="0" i="0">
                <a:latin typeface="Arial" charset="0"/>
                <a:cs typeface="Arial" charset="0"/>
              </a:defRPr>
            </a:lvl3pPr>
            <a:lvl4pPr>
              <a:defRPr sz="1000" b="0" i="0">
                <a:latin typeface="Arial" charset="0"/>
                <a:cs typeface="Arial" charset="0"/>
              </a:defRPr>
            </a:lvl4pPr>
            <a:lvl5pPr>
              <a:defRPr sz="1000" b="0" i="0">
                <a:latin typeface="Arial" charset="0"/>
                <a:cs typeface="Arial"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ext Placeholder 4"/>
          <p:cNvSpPr>
            <a:spLocks noGrp="1"/>
          </p:cNvSpPr>
          <p:nvPr>
            <p:ph type="body" sz="quarter" idx="3"/>
          </p:nvPr>
        </p:nvSpPr>
        <p:spPr>
          <a:xfrm>
            <a:off x="4645033" y="1490665"/>
            <a:ext cx="4041775" cy="47982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970484"/>
            <a:ext cx="4041775" cy="2430066"/>
          </a:xfrm>
        </p:spPr>
        <p:txBody>
          <a:bodyPr>
            <a:normAutofit/>
          </a:bodyPr>
          <a:lstStyle>
            <a:lvl1pPr>
              <a:defRPr sz="1200"/>
            </a:lvl1pPr>
            <a:lvl2pPr>
              <a:defRPr sz="1100" b="0" i="0">
                <a:latin typeface="Arial" charset="0"/>
                <a:cs typeface="Arial" charset="0"/>
              </a:defRPr>
            </a:lvl2pPr>
            <a:lvl3pPr>
              <a:defRPr sz="1050" b="0" i="0">
                <a:latin typeface="Arial" charset="0"/>
                <a:cs typeface="Arial" charset="0"/>
              </a:defRPr>
            </a:lvl3pPr>
            <a:lvl4pPr>
              <a:defRPr sz="1000" b="0" i="0">
                <a:latin typeface="Arial" charset="0"/>
                <a:cs typeface="Arial" charset="0"/>
              </a:defRPr>
            </a:lvl4pPr>
            <a:lvl5pPr>
              <a:defRPr sz="1000" b="0" i="0">
                <a:latin typeface="Arial" charset="0"/>
                <a:cs typeface="Arial"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8"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0"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036456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40166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78647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rial" charset="0"/>
            </a:endParaRPr>
          </a:p>
        </p:txBody>
      </p:sp>
      <p:sp>
        <p:nvSpPr>
          <p:cNvPr id="6" name="Oval 5"/>
          <p:cNvSpPr/>
          <p:nvPr userDrawn="1"/>
        </p:nvSpPr>
        <p:spPr>
          <a:xfrm>
            <a:off x="8334300" y="537368"/>
            <a:ext cx="324000" cy="228600"/>
          </a:xfrm>
          <a:prstGeom prst="ellipse">
            <a:avLst/>
          </a:prstGeom>
          <a:solidFill>
            <a:srgbClr val="048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0" i="0">
              <a:latin typeface="Arial" charset="0"/>
            </a:endParaRPr>
          </a:p>
        </p:txBody>
      </p:sp>
      <p:sp>
        <p:nvSpPr>
          <p:cNvPr id="7" name="Slide Number Placeholder 8"/>
          <p:cNvSpPr txBox="1">
            <a:spLocks/>
          </p:cNvSpPr>
          <p:nvPr userDrawn="1"/>
        </p:nvSpPr>
        <p:spPr>
          <a:xfrm>
            <a:off x="8305800" y="514353"/>
            <a:ext cx="3810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800" smtClean="0">
                <a:solidFill>
                  <a:srgbClr val="FFFFFF"/>
                </a:solidFill>
                <a:latin typeface="Lato Light"/>
                <a:cs typeface="Lato Light"/>
              </a:rPr>
              <a:pPr algn="ctr"/>
              <a:t>‹#›</a:t>
            </a:fld>
            <a:endParaRPr lang="en-US" sz="900">
              <a:solidFill>
                <a:srgbClr val="FFFFFF"/>
              </a:solidFill>
              <a:latin typeface="Lato Light"/>
              <a:cs typeface="Lato Light"/>
            </a:endParaRPr>
          </a:p>
        </p:txBody>
      </p:sp>
    </p:spTree>
    <p:extLst>
      <p:ext uri="{BB962C8B-B14F-4D97-AF65-F5344CB8AC3E}">
        <p14:creationId xmlns:p14="http://schemas.microsoft.com/office/powerpoint/2010/main" val="353618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3"/>
          <p:cNvSpPr>
            <a:spLocks noGrp="1"/>
          </p:cNvSpPr>
          <p:nvPr>
            <p:ph type="body" sz="quarter" idx="60"/>
          </p:nvPr>
        </p:nvSpPr>
        <p:spPr>
          <a:xfrm>
            <a:off x="4572006" y="1711278"/>
            <a:ext cx="2919699" cy="304800"/>
          </a:xfrm>
        </p:spPr>
        <p:txBody>
          <a:bodyPr anchor="ctr">
            <a:noAutofit/>
          </a:bodyPr>
          <a:lstStyle>
            <a:lvl1pPr marL="0" indent="0" algn="l">
              <a:buFontTx/>
              <a:buNone/>
              <a:defRPr sz="1200" b="0" i="0">
                <a:solidFill>
                  <a:schemeClr val="tx1">
                    <a:lumMod val="65000"/>
                    <a:lumOff val="35000"/>
                  </a:schemeClr>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11" name="Text Placeholder 3"/>
          <p:cNvSpPr>
            <a:spLocks noGrp="1"/>
          </p:cNvSpPr>
          <p:nvPr>
            <p:ph type="body" sz="quarter" idx="70"/>
          </p:nvPr>
        </p:nvSpPr>
        <p:spPr>
          <a:xfrm>
            <a:off x="624505" y="3867150"/>
            <a:ext cx="2336540" cy="304800"/>
          </a:xfrm>
        </p:spPr>
        <p:txBody>
          <a:bodyPr>
            <a:noAutofit/>
          </a:bodyPr>
          <a:lstStyle>
            <a:lvl1pPr marL="0" indent="0" algn="ctr">
              <a:buFontTx/>
              <a:buNone/>
              <a:defRPr sz="1200" b="0" i="0">
                <a:solidFill>
                  <a:schemeClr val="tx1">
                    <a:lumMod val="65000"/>
                    <a:lumOff val="35000"/>
                  </a:schemeClr>
                </a:solidFill>
                <a:latin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12" name="Text Placeholder 7"/>
          <p:cNvSpPr>
            <a:spLocks noGrp="1"/>
          </p:cNvSpPr>
          <p:nvPr>
            <p:ph type="body" sz="quarter" idx="71"/>
          </p:nvPr>
        </p:nvSpPr>
        <p:spPr>
          <a:xfrm>
            <a:off x="4071423" y="2152650"/>
            <a:ext cx="4081981" cy="876300"/>
          </a:xfrm>
        </p:spPr>
        <p:txBody>
          <a:bodyPr>
            <a:noAutofit/>
          </a:bodyPr>
          <a:lstStyle>
            <a:lvl1pPr marL="0" indent="0" algn="l">
              <a:buFontTx/>
              <a:buNone/>
              <a:defRPr sz="1100">
                <a:solidFill>
                  <a:srgbClr val="A6A6A6"/>
                </a:solidFill>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13" name="Picture Placeholder 28"/>
          <p:cNvSpPr>
            <a:spLocks noGrp="1" noChangeAspect="1"/>
          </p:cNvSpPr>
          <p:nvPr>
            <p:ph type="pic" sz="quarter" idx="50"/>
          </p:nvPr>
        </p:nvSpPr>
        <p:spPr>
          <a:xfrm>
            <a:off x="700710" y="1771650"/>
            <a:ext cx="2271095" cy="1701000"/>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0"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9"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07511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3" name="Picture Placeholder 28"/>
          <p:cNvSpPr>
            <a:spLocks noGrp="1" noChangeAspect="1"/>
          </p:cNvSpPr>
          <p:nvPr>
            <p:ph type="pic" sz="quarter" idx="50"/>
          </p:nvPr>
        </p:nvSpPr>
        <p:spPr>
          <a:xfrm>
            <a:off x="2622005" y="18097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0" name="Picture Placeholder 28"/>
          <p:cNvSpPr>
            <a:spLocks noGrp="1" noChangeAspect="1"/>
          </p:cNvSpPr>
          <p:nvPr>
            <p:ph type="pic" sz="quarter" idx="51"/>
          </p:nvPr>
        </p:nvSpPr>
        <p:spPr>
          <a:xfrm>
            <a:off x="3894905" y="18097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4" name="Picture Placeholder 28"/>
          <p:cNvSpPr>
            <a:spLocks noGrp="1" noChangeAspect="1"/>
          </p:cNvSpPr>
          <p:nvPr>
            <p:ph type="pic" sz="quarter" idx="52"/>
          </p:nvPr>
        </p:nvSpPr>
        <p:spPr>
          <a:xfrm>
            <a:off x="5167802" y="18097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6" name="Picture Placeholder 28"/>
          <p:cNvSpPr>
            <a:spLocks noGrp="1" noChangeAspect="1"/>
          </p:cNvSpPr>
          <p:nvPr>
            <p:ph type="pic" sz="quarter" idx="53"/>
          </p:nvPr>
        </p:nvSpPr>
        <p:spPr>
          <a:xfrm>
            <a:off x="3262805" y="28765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7" name="Picture Placeholder 28"/>
          <p:cNvSpPr>
            <a:spLocks noGrp="1" noChangeAspect="1"/>
          </p:cNvSpPr>
          <p:nvPr>
            <p:ph type="pic" sz="quarter" idx="54"/>
          </p:nvPr>
        </p:nvSpPr>
        <p:spPr>
          <a:xfrm>
            <a:off x="4558204" y="28765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9" name="Picture Placeholder 28"/>
          <p:cNvSpPr>
            <a:spLocks noGrp="1" noChangeAspect="1"/>
          </p:cNvSpPr>
          <p:nvPr>
            <p:ph type="pic" sz="quarter" idx="55"/>
          </p:nvPr>
        </p:nvSpPr>
        <p:spPr>
          <a:xfrm>
            <a:off x="6432005" y="18097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20" name="Picture Placeholder 28"/>
          <p:cNvSpPr>
            <a:spLocks noGrp="1" noChangeAspect="1"/>
          </p:cNvSpPr>
          <p:nvPr>
            <p:ph type="pic" sz="quarter" idx="56"/>
          </p:nvPr>
        </p:nvSpPr>
        <p:spPr>
          <a:xfrm>
            <a:off x="5777405" y="2876553"/>
            <a:ext cx="1223999" cy="917999"/>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1"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720294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81153"/>
            <a:ext cx="8229600" cy="3047999"/>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7"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122527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609600" y="2133600"/>
            <a:ext cx="2362200" cy="2266950"/>
          </a:xfrm>
        </p:spPr>
        <p:txBody>
          <a:bodyPr>
            <a:normAutofit/>
          </a:bodyPr>
          <a:lstStyle>
            <a:lvl1pPr algn="ctr">
              <a:buNone/>
              <a:defRPr sz="900" b="0" i="0">
                <a:solidFill>
                  <a:srgbClr val="A6A6A6"/>
                </a:solidFill>
                <a:latin typeface="Arial" charset="0"/>
                <a:cs typeface="Arial" charset="0"/>
              </a:defRPr>
            </a:lvl1pPr>
          </a:lstStyle>
          <a:p>
            <a:pPr lvl="0"/>
            <a:endParaRPr lang="en-JM"/>
          </a:p>
        </p:txBody>
      </p:sp>
      <p:sp>
        <p:nvSpPr>
          <p:cNvPr id="9" name="Content Placeholder 13"/>
          <p:cNvSpPr>
            <a:spLocks noGrp="1"/>
          </p:cNvSpPr>
          <p:nvPr>
            <p:ph sz="quarter" idx="42"/>
          </p:nvPr>
        </p:nvSpPr>
        <p:spPr>
          <a:xfrm>
            <a:off x="3429000" y="2133600"/>
            <a:ext cx="2362200" cy="2266950"/>
          </a:xfrm>
        </p:spPr>
        <p:txBody>
          <a:bodyPr>
            <a:normAutofit/>
          </a:bodyPr>
          <a:lstStyle>
            <a:lvl1pPr algn="ctr">
              <a:buNone/>
              <a:defRPr sz="900" b="0" i="0">
                <a:solidFill>
                  <a:srgbClr val="A6A6A6"/>
                </a:solidFill>
                <a:latin typeface="Arial" charset="0"/>
                <a:cs typeface="Arial" charset="0"/>
              </a:defRPr>
            </a:lvl1pPr>
          </a:lstStyle>
          <a:p>
            <a:pPr lvl="0"/>
            <a:endParaRPr lang="en-JM"/>
          </a:p>
        </p:txBody>
      </p:sp>
      <p:sp>
        <p:nvSpPr>
          <p:cNvPr id="10" name="Content Placeholder 13"/>
          <p:cNvSpPr>
            <a:spLocks noGrp="1"/>
          </p:cNvSpPr>
          <p:nvPr>
            <p:ph sz="quarter" idx="43"/>
          </p:nvPr>
        </p:nvSpPr>
        <p:spPr>
          <a:xfrm>
            <a:off x="6324600" y="2133600"/>
            <a:ext cx="2362200" cy="2266950"/>
          </a:xfrm>
        </p:spPr>
        <p:txBody>
          <a:bodyPr>
            <a:normAutofit/>
          </a:bodyPr>
          <a:lstStyle>
            <a:lvl1pPr algn="ctr">
              <a:buNone/>
              <a:defRPr sz="900" b="0" i="0">
                <a:solidFill>
                  <a:srgbClr val="A6A6A6"/>
                </a:solidFill>
                <a:latin typeface="Arial" charset="0"/>
                <a:cs typeface="Arial" charset="0"/>
              </a:defRPr>
            </a:lvl1pPr>
          </a:lstStyle>
          <a:p>
            <a:pPr lvl="0"/>
            <a:endParaRPr lang="en-JM"/>
          </a:p>
        </p:txBody>
      </p:sp>
      <p:sp>
        <p:nvSpPr>
          <p:cNvPr id="8"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2"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704880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27"/>
          <p:cNvSpPr>
            <a:spLocks noGrp="1"/>
          </p:cNvSpPr>
          <p:nvPr>
            <p:ph type="pic" sz="quarter" idx="24"/>
          </p:nvPr>
        </p:nvSpPr>
        <p:spPr>
          <a:xfrm>
            <a:off x="0" y="1486852"/>
            <a:ext cx="2276856" cy="2423160"/>
          </a:xfrm>
        </p:spPr>
        <p:txBody>
          <a:bodyPr>
            <a:normAutofit/>
          </a:bodyPr>
          <a:lstStyle>
            <a:lvl1pPr>
              <a:defRPr sz="1100"/>
            </a:lvl1pPr>
          </a:lstStyle>
          <a:p>
            <a:endParaRPr lang="en-JM"/>
          </a:p>
        </p:txBody>
      </p:sp>
      <p:sp>
        <p:nvSpPr>
          <p:cNvPr id="8" name="Picture Placeholder 27"/>
          <p:cNvSpPr>
            <a:spLocks noGrp="1"/>
          </p:cNvSpPr>
          <p:nvPr>
            <p:ph type="pic" sz="quarter" idx="25"/>
          </p:nvPr>
        </p:nvSpPr>
        <p:spPr>
          <a:xfrm>
            <a:off x="2286000" y="1486852"/>
            <a:ext cx="2276856" cy="2423160"/>
          </a:xfrm>
        </p:spPr>
        <p:txBody>
          <a:bodyPr>
            <a:normAutofit/>
          </a:bodyPr>
          <a:lstStyle>
            <a:lvl1pPr>
              <a:defRPr sz="1100"/>
            </a:lvl1pPr>
          </a:lstStyle>
          <a:p>
            <a:endParaRPr lang="en-JM"/>
          </a:p>
        </p:txBody>
      </p:sp>
      <p:sp>
        <p:nvSpPr>
          <p:cNvPr id="9" name="Picture Placeholder 27"/>
          <p:cNvSpPr>
            <a:spLocks noGrp="1"/>
          </p:cNvSpPr>
          <p:nvPr>
            <p:ph type="pic" sz="quarter" idx="26"/>
          </p:nvPr>
        </p:nvSpPr>
        <p:spPr>
          <a:xfrm>
            <a:off x="4572000" y="1485900"/>
            <a:ext cx="2276856" cy="2423160"/>
          </a:xfrm>
        </p:spPr>
        <p:txBody>
          <a:bodyPr>
            <a:normAutofit/>
          </a:bodyPr>
          <a:lstStyle>
            <a:lvl1pPr>
              <a:defRPr sz="1100"/>
            </a:lvl1pPr>
          </a:lstStyle>
          <a:p>
            <a:endParaRPr lang="en-JM"/>
          </a:p>
        </p:txBody>
      </p:sp>
      <p:sp>
        <p:nvSpPr>
          <p:cNvPr id="10" name="Picture Placeholder 27"/>
          <p:cNvSpPr>
            <a:spLocks noGrp="1"/>
          </p:cNvSpPr>
          <p:nvPr>
            <p:ph type="pic" sz="quarter" idx="27"/>
          </p:nvPr>
        </p:nvSpPr>
        <p:spPr>
          <a:xfrm>
            <a:off x="6858000" y="1485900"/>
            <a:ext cx="2286000" cy="2423160"/>
          </a:xfrm>
        </p:spPr>
        <p:txBody>
          <a:bodyPr>
            <a:normAutofit/>
          </a:bodyPr>
          <a:lstStyle>
            <a:lvl1pPr>
              <a:defRPr sz="1100"/>
            </a:lvl1pPr>
          </a:lstStyle>
          <a:p>
            <a:endParaRPr lang="en-JM"/>
          </a:p>
        </p:txBody>
      </p:sp>
      <p:sp>
        <p:nvSpPr>
          <p:cNvPr id="11"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13" name="Text Placeholder 17"/>
          <p:cNvSpPr>
            <a:spLocks noGrp="1"/>
          </p:cNvSpPr>
          <p:nvPr>
            <p:ph type="body" sz="quarter" idx="28"/>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174297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13" name="Picture Placeholder 28"/>
          <p:cNvSpPr>
            <a:spLocks noGrp="1" noChangeAspect="1"/>
          </p:cNvSpPr>
          <p:nvPr>
            <p:ph type="pic" sz="quarter" idx="50"/>
          </p:nvPr>
        </p:nvSpPr>
        <p:spPr>
          <a:xfrm>
            <a:off x="609603" y="1885952"/>
            <a:ext cx="1727999" cy="1295999"/>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5" name="Picture Placeholder 28"/>
          <p:cNvSpPr>
            <a:spLocks noGrp="1" noChangeAspect="1"/>
          </p:cNvSpPr>
          <p:nvPr>
            <p:ph type="pic" sz="quarter" idx="51"/>
          </p:nvPr>
        </p:nvSpPr>
        <p:spPr>
          <a:xfrm>
            <a:off x="2463001" y="1885952"/>
            <a:ext cx="1727999" cy="1295999"/>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6" name="Picture Placeholder 28"/>
          <p:cNvSpPr>
            <a:spLocks noGrp="1" noChangeAspect="1"/>
          </p:cNvSpPr>
          <p:nvPr>
            <p:ph type="pic" sz="quarter" idx="52"/>
          </p:nvPr>
        </p:nvSpPr>
        <p:spPr>
          <a:xfrm>
            <a:off x="4346453" y="1885952"/>
            <a:ext cx="1727999" cy="1295999"/>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7" name="Picture Placeholder 28"/>
          <p:cNvSpPr>
            <a:spLocks noGrp="1" noChangeAspect="1"/>
          </p:cNvSpPr>
          <p:nvPr>
            <p:ph type="pic" sz="quarter" idx="53"/>
          </p:nvPr>
        </p:nvSpPr>
        <p:spPr>
          <a:xfrm>
            <a:off x="6273006" y="1885952"/>
            <a:ext cx="1727999" cy="1295999"/>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Arial" charset="0"/>
                <a:cs typeface="Arial" charset="0"/>
              </a:defRPr>
            </a:lvl1pPr>
          </a:lstStyle>
          <a:p>
            <a:endParaRPr lang="en-JM"/>
          </a:p>
        </p:txBody>
      </p:sp>
      <p:sp>
        <p:nvSpPr>
          <p:cNvPr id="18" name="Text Placeholder 3"/>
          <p:cNvSpPr>
            <a:spLocks noGrp="1"/>
          </p:cNvSpPr>
          <p:nvPr>
            <p:ph type="body" sz="quarter" idx="57"/>
          </p:nvPr>
        </p:nvSpPr>
        <p:spPr>
          <a:xfrm>
            <a:off x="2514600" y="3638550"/>
            <a:ext cx="1676400" cy="304800"/>
          </a:xfrm>
        </p:spPr>
        <p:txBody>
          <a:bodyPr>
            <a:noAutofit/>
          </a:bodyPr>
          <a:lstStyle>
            <a:lvl1pPr marL="0" indent="0" algn="ctr">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19" name="Text Placeholder 3"/>
          <p:cNvSpPr>
            <a:spLocks noGrp="1"/>
          </p:cNvSpPr>
          <p:nvPr>
            <p:ph type="body" sz="quarter" idx="58"/>
          </p:nvPr>
        </p:nvSpPr>
        <p:spPr>
          <a:xfrm>
            <a:off x="4419600" y="3638550"/>
            <a:ext cx="1676400" cy="304800"/>
          </a:xfrm>
        </p:spPr>
        <p:txBody>
          <a:bodyPr>
            <a:noAutofit/>
          </a:bodyPr>
          <a:lstStyle>
            <a:lvl1pPr marL="0" indent="0" algn="ctr">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20" name="Text Placeholder 3"/>
          <p:cNvSpPr>
            <a:spLocks noGrp="1"/>
          </p:cNvSpPr>
          <p:nvPr>
            <p:ph type="body" sz="quarter" idx="59"/>
          </p:nvPr>
        </p:nvSpPr>
        <p:spPr>
          <a:xfrm>
            <a:off x="6273001" y="3638550"/>
            <a:ext cx="1676400" cy="304800"/>
          </a:xfrm>
        </p:spPr>
        <p:txBody>
          <a:bodyPr>
            <a:noAutofit/>
          </a:bodyPr>
          <a:lstStyle>
            <a:lvl1pPr marL="0" indent="0" algn="ctr">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21" name="Text Placeholder 3"/>
          <p:cNvSpPr>
            <a:spLocks noGrp="1"/>
          </p:cNvSpPr>
          <p:nvPr>
            <p:ph type="body" sz="quarter" idx="60"/>
          </p:nvPr>
        </p:nvSpPr>
        <p:spPr>
          <a:xfrm>
            <a:off x="609600" y="3638550"/>
            <a:ext cx="1676400" cy="304800"/>
          </a:xfrm>
        </p:spPr>
        <p:txBody>
          <a:bodyPr>
            <a:noAutofit/>
          </a:bodyPr>
          <a:lstStyle>
            <a:lvl1pPr marL="0" indent="0" algn="ctr">
              <a:buFontTx/>
              <a:buNone/>
              <a:defRPr sz="1200" b="0" i="0">
                <a:solidFill>
                  <a:schemeClr val="tx1">
                    <a:lumMod val="75000"/>
                    <a:lumOff val="25000"/>
                  </a:schemeClr>
                </a:solidFill>
                <a:latin typeface="Arial" charset="0"/>
                <a:ea typeface="Arial" charset="0"/>
                <a:cs typeface="Arial" charset="0"/>
              </a:defRPr>
            </a:lvl1pPr>
            <a:lvl2pPr marL="457200" indent="0">
              <a:buFontTx/>
              <a:buNone/>
              <a:defRPr sz="1400">
                <a:solidFill>
                  <a:schemeClr val="tx1">
                    <a:lumMod val="75000"/>
                    <a:lumOff val="25000"/>
                  </a:schemeClr>
                </a:solidFill>
                <a:latin typeface="Nexa Bold" pitchFamily="50" charset="0"/>
              </a:defRPr>
            </a:lvl2pPr>
            <a:lvl3pPr marL="914400" indent="0">
              <a:buFontTx/>
              <a:buNone/>
              <a:defRPr sz="1200">
                <a:solidFill>
                  <a:schemeClr val="tx1">
                    <a:lumMod val="75000"/>
                    <a:lumOff val="25000"/>
                  </a:schemeClr>
                </a:solidFill>
                <a:latin typeface="Nexa Bold" pitchFamily="50" charset="0"/>
              </a:defRPr>
            </a:lvl3pPr>
            <a:lvl4pPr marL="1371600" indent="0">
              <a:buFontTx/>
              <a:buNone/>
              <a:defRPr sz="1100">
                <a:solidFill>
                  <a:schemeClr val="tx1">
                    <a:lumMod val="75000"/>
                    <a:lumOff val="25000"/>
                  </a:schemeClr>
                </a:solidFill>
                <a:latin typeface="Nexa Bold" pitchFamily="50" charset="0"/>
              </a:defRPr>
            </a:lvl4pPr>
            <a:lvl5pPr marL="1828800" indent="0">
              <a:buFontTx/>
              <a:buNone/>
              <a:defRPr sz="1100">
                <a:solidFill>
                  <a:schemeClr val="tx1">
                    <a:lumMod val="75000"/>
                    <a:lumOff val="25000"/>
                  </a:schemeClr>
                </a:solidFill>
                <a:latin typeface="Nexa Bold" pitchFamily="50" charset="0"/>
              </a:defRPr>
            </a:lvl5pPr>
          </a:lstStyle>
          <a:p>
            <a:pPr lvl="0"/>
            <a:endParaRPr lang="en-JM"/>
          </a:p>
        </p:txBody>
      </p:sp>
      <p:sp>
        <p:nvSpPr>
          <p:cNvPr id="22" name="Text Placeholder 7"/>
          <p:cNvSpPr>
            <a:spLocks noGrp="1"/>
          </p:cNvSpPr>
          <p:nvPr>
            <p:ph type="body" sz="quarter" idx="61"/>
          </p:nvPr>
        </p:nvSpPr>
        <p:spPr>
          <a:xfrm>
            <a:off x="2514600" y="3867150"/>
            <a:ext cx="1676400" cy="533400"/>
          </a:xfrm>
        </p:spPr>
        <p:txBody>
          <a:bodyPr>
            <a:noAutofit/>
          </a:bodyPr>
          <a:lstStyle>
            <a:lvl1pPr marL="0" indent="0" algn="ctr">
              <a:buFontTx/>
              <a:buNone/>
              <a:defRPr sz="11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3" name="Text Placeholder 7"/>
          <p:cNvSpPr>
            <a:spLocks noGrp="1"/>
          </p:cNvSpPr>
          <p:nvPr>
            <p:ph type="body" sz="quarter" idx="62"/>
          </p:nvPr>
        </p:nvSpPr>
        <p:spPr>
          <a:xfrm>
            <a:off x="4419600" y="3867150"/>
            <a:ext cx="1676400" cy="533400"/>
          </a:xfrm>
        </p:spPr>
        <p:txBody>
          <a:bodyPr>
            <a:noAutofit/>
          </a:bodyPr>
          <a:lstStyle>
            <a:lvl1pPr marL="0" indent="0" algn="ctr">
              <a:buFontTx/>
              <a:buNone/>
              <a:defRPr sz="11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4" name="Text Placeholder 7"/>
          <p:cNvSpPr>
            <a:spLocks noGrp="1"/>
          </p:cNvSpPr>
          <p:nvPr>
            <p:ph type="body" sz="quarter" idx="63"/>
          </p:nvPr>
        </p:nvSpPr>
        <p:spPr>
          <a:xfrm>
            <a:off x="6273001" y="3867150"/>
            <a:ext cx="1676400" cy="533400"/>
          </a:xfrm>
        </p:spPr>
        <p:txBody>
          <a:bodyPr>
            <a:noAutofit/>
          </a:bodyPr>
          <a:lstStyle>
            <a:lvl1pPr marL="0" indent="0" algn="ctr">
              <a:buFontTx/>
              <a:buNone/>
              <a:defRPr sz="11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5" name="Text Placeholder 7"/>
          <p:cNvSpPr>
            <a:spLocks noGrp="1"/>
          </p:cNvSpPr>
          <p:nvPr>
            <p:ph type="body" sz="quarter" idx="64"/>
          </p:nvPr>
        </p:nvSpPr>
        <p:spPr>
          <a:xfrm>
            <a:off x="609600" y="3867150"/>
            <a:ext cx="1676400" cy="533400"/>
          </a:xfrm>
        </p:spPr>
        <p:txBody>
          <a:bodyPr>
            <a:noAutofit/>
          </a:bodyPr>
          <a:lstStyle>
            <a:lvl1pPr marL="0" indent="0" algn="ctr">
              <a:buFontTx/>
              <a:buNone/>
              <a:defRPr sz="1100" b="0" i="0">
                <a:solidFill>
                  <a:srgbClr val="A6A6A6"/>
                </a:solidFill>
                <a:latin typeface="Arial" charset="0"/>
                <a:cs typeface="Arial" charset="0"/>
              </a:defRPr>
            </a:lvl1pPr>
            <a:lvl2pPr marL="457200" indent="0">
              <a:buFontTx/>
              <a:buNone/>
              <a:defRPr sz="1200">
                <a:solidFill>
                  <a:schemeClr val="tx1">
                    <a:lumMod val="75000"/>
                    <a:lumOff val="25000"/>
                  </a:schemeClr>
                </a:solidFill>
              </a:defRPr>
            </a:lvl2pPr>
            <a:lvl3pPr marL="914400" indent="0">
              <a:buFontTx/>
              <a:buNone/>
              <a:defRPr sz="1200">
                <a:solidFill>
                  <a:schemeClr val="tx1">
                    <a:lumMod val="75000"/>
                    <a:lumOff val="25000"/>
                  </a:schemeClr>
                </a:solidFill>
              </a:defRPr>
            </a:lvl3pPr>
            <a:lvl4pPr marL="1371600" indent="0">
              <a:buFontTx/>
              <a:buNone/>
              <a:defRPr sz="1200">
                <a:solidFill>
                  <a:schemeClr val="tx1">
                    <a:lumMod val="75000"/>
                    <a:lumOff val="25000"/>
                  </a:schemeClr>
                </a:solidFill>
              </a:defRPr>
            </a:lvl4pPr>
            <a:lvl5pPr marL="1828800" indent="0">
              <a:buFontTx/>
              <a:buNone/>
              <a:defRPr sz="1200">
                <a:solidFill>
                  <a:schemeClr val="tx1">
                    <a:lumMod val="75000"/>
                    <a:lumOff val="25000"/>
                  </a:schemeClr>
                </a:solidFill>
              </a:defRPr>
            </a:lvl5pPr>
          </a:lstStyle>
          <a:p>
            <a:pPr lvl="0"/>
            <a:endParaRPr lang="en-JM"/>
          </a:p>
        </p:txBody>
      </p:sp>
      <p:sp>
        <p:nvSpPr>
          <p:cNvPr id="26"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lvl1pPr>
              <a:defRPr>
                <a:solidFill>
                  <a:srgbClr val="343E48"/>
                </a:solidFill>
              </a:defRPr>
            </a:lvl1pPr>
          </a:lstStyle>
          <a:p>
            <a:r>
              <a:rPr lang="en-US"/>
              <a:t>Click to edit Master title style</a:t>
            </a:r>
            <a:endParaRPr lang="en-JM"/>
          </a:p>
        </p:txBody>
      </p:sp>
      <p:sp>
        <p:nvSpPr>
          <p:cNvPr id="27" name="Text Placeholder 17"/>
          <p:cNvSpPr>
            <a:spLocks noGrp="1"/>
          </p:cNvSpPr>
          <p:nvPr>
            <p:ph type="body" sz="quarter" idx="24"/>
          </p:nvPr>
        </p:nvSpPr>
        <p:spPr>
          <a:xfrm>
            <a:off x="457200" y="438150"/>
            <a:ext cx="5029200" cy="323850"/>
          </a:xfrm>
        </p:spPr>
        <p:txBody>
          <a:bodyPr>
            <a:noAutofit/>
          </a:bodyPr>
          <a:lstStyle>
            <a:lvl1pPr marL="0" indent="0" algn="l">
              <a:buFontTx/>
              <a:buNone/>
              <a:defRPr sz="900" b="0" i="0" kern="0" spc="300">
                <a:solidFill>
                  <a:srgbClr val="ED3645"/>
                </a:solidFill>
                <a:latin typeface="Lato Regular"/>
                <a:ea typeface="Arial" charset="0"/>
                <a:cs typeface="Lato Regular"/>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a:p>
        </p:txBody>
      </p:sp>
    </p:spTree>
    <p:extLst>
      <p:ext uri="{BB962C8B-B14F-4D97-AF65-F5344CB8AC3E}">
        <p14:creationId xmlns:p14="http://schemas.microsoft.com/office/powerpoint/2010/main" val="26928695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7620000" cy="857250"/>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 name="Text Placeholder 2"/>
          <p:cNvSpPr>
            <a:spLocks noGrp="1"/>
          </p:cNvSpPr>
          <p:nvPr>
            <p:ph type="body" idx="1"/>
          </p:nvPr>
        </p:nvSpPr>
        <p:spPr>
          <a:xfrm>
            <a:off x="457200" y="1504953"/>
            <a:ext cx="8229600" cy="31241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13" name="Slide Number Placeholder 8"/>
          <p:cNvSpPr txBox="1">
            <a:spLocks/>
          </p:cNvSpPr>
          <p:nvPr userDrawn="1"/>
        </p:nvSpPr>
        <p:spPr>
          <a:xfrm>
            <a:off x="8305800" y="514353"/>
            <a:ext cx="381000" cy="2746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6D9E213-597C-AF4D-9FA4-E6EB34EC18B6}" type="slidenum">
              <a:rPr lang="en-US" sz="800" smtClean="0">
                <a:solidFill>
                  <a:srgbClr val="FFFFFF"/>
                </a:solidFill>
                <a:latin typeface="Lato Light"/>
                <a:cs typeface="Lato Light"/>
              </a:rPr>
              <a:pPr algn="ctr"/>
              <a:t>‹#›</a:t>
            </a:fld>
            <a:endParaRPr lang="en-US" sz="900">
              <a:solidFill>
                <a:srgbClr val="FFFFFF"/>
              </a:solidFill>
              <a:latin typeface="Lato Light"/>
              <a:cs typeface="Lato Light"/>
            </a:endParaRPr>
          </a:p>
        </p:txBody>
      </p:sp>
      <p:cxnSp>
        <p:nvCxnSpPr>
          <p:cNvPr id="8" name="Straight Connector 7"/>
          <p:cNvCxnSpPr/>
          <p:nvPr userDrawn="1"/>
        </p:nvCxnSpPr>
        <p:spPr>
          <a:xfrm>
            <a:off x="568200" y="1028700"/>
            <a:ext cx="395998" cy="0"/>
          </a:xfrm>
          <a:prstGeom prst="line">
            <a:avLst/>
          </a:prstGeom>
          <a:ln w="12700" cmpd="sng">
            <a:solidFill>
              <a:srgbClr val="343E4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3337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4" r:id="rId3"/>
    <p:sldLayoutId id="2147483698" r:id="rId4"/>
    <p:sldLayoutId id="2147483699" r:id="rId5"/>
    <p:sldLayoutId id="2147483679" r:id="rId6"/>
    <p:sldLayoutId id="2147483688" r:id="rId7"/>
    <p:sldLayoutId id="2147483703" r:id="rId8"/>
    <p:sldLayoutId id="2147483686" r:id="rId9"/>
    <p:sldLayoutId id="2147483696" r:id="rId10"/>
    <p:sldLayoutId id="2147483684" r:id="rId11"/>
    <p:sldLayoutId id="2147483683" r:id="rId12"/>
    <p:sldLayoutId id="2147483682" r:id="rId13"/>
    <p:sldLayoutId id="2147483680" r:id="rId14"/>
    <p:sldLayoutId id="2147483681" r:id="rId15"/>
    <p:sldLayoutId id="2147483678" r:id="rId16"/>
    <p:sldLayoutId id="2147483705" r:id="rId17"/>
    <p:sldLayoutId id="2147483677" r:id="rId18"/>
    <p:sldLayoutId id="2147483672" r:id="rId19"/>
    <p:sldLayoutId id="2147483697" r:id="rId20"/>
    <p:sldLayoutId id="2147483702" r:id="rId21"/>
    <p:sldLayoutId id="2147483694" r:id="rId22"/>
    <p:sldLayoutId id="2147483671" r:id="rId23"/>
    <p:sldLayoutId id="2147483692" r:id="rId24"/>
    <p:sldLayoutId id="2147483669" r:id="rId25"/>
    <p:sldLayoutId id="2147483667" r:id="rId26"/>
    <p:sldLayoutId id="2147483701" r:id="rId27"/>
    <p:sldLayoutId id="2147483693" r:id="rId28"/>
    <p:sldLayoutId id="2147483665" r:id="rId29"/>
    <p:sldLayoutId id="2147483664" r:id="rId30"/>
    <p:sldLayoutId id="2147483700" r:id="rId31"/>
    <p:sldLayoutId id="2147483666" r:id="rId32"/>
    <p:sldLayoutId id="2147483660" r:id="rId33"/>
    <p:sldLayoutId id="2147483651" r:id="rId34"/>
    <p:sldLayoutId id="2147483652" r:id="rId35"/>
    <p:sldLayoutId id="2147483653" r:id="rId36"/>
    <p:sldLayoutId id="2147483654" r:id="rId37"/>
    <p:sldLayoutId id="2147483695" r:id="rId38"/>
    <p:sldLayoutId id="2147483655" r:id="rId39"/>
  </p:sldLayoutIdLst>
  <p:hf hdr="0" dt="0"/>
  <p:txStyles>
    <p:titleStyle>
      <a:lvl1pPr algn="l" defTabSz="914400" rtl="0" eaLnBrk="1" latinLnBrk="0" hangingPunct="1">
        <a:spcBef>
          <a:spcPct val="0"/>
        </a:spcBef>
        <a:buNone/>
        <a:defRPr sz="3000" b="0" i="0" kern="1200">
          <a:solidFill>
            <a:srgbClr val="343E48"/>
          </a:solidFill>
          <a:latin typeface="Lato Regular"/>
          <a:ea typeface="Arial" charset="0"/>
          <a:cs typeface="Lato Regular"/>
        </a:defRPr>
      </a:lvl1pPr>
    </p:titleStyle>
    <p:bodyStyle>
      <a:lvl1pPr marL="342900" indent="-342900" algn="l" defTabSz="914400" rtl="0" eaLnBrk="1" latinLnBrk="0" hangingPunct="1">
        <a:spcBef>
          <a:spcPct val="20000"/>
        </a:spcBef>
        <a:buFont typeface="Arial" pitchFamily="34" charset="0"/>
        <a:buChar char="•"/>
        <a:defRPr sz="1600" b="0" i="0" kern="1200">
          <a:solidFill>
            <a:schemeClr val="bg1">
              <a:lumMod val="65000"/>
            </a:schemeClr>
          </a:solidFill>
          <a:latin typeface="Arial" charset="0"/>
          <a:ea typeface="+mn-ea"/>
          <a:cs typeface="+mn-cs"/>
        </a:defRPr>
      </a:lvl1pPr>
      <a:lvl2pPr marL="742950" indent="-285750" algn="l" defTabSz="914400" rtl="0" eaLnBrk="1" latinLnBrk="0" hangingPunct="1">
        <a:spcBef>
          <a:spcPct val="20000"/>
        </a:spcBef>
        <a:buFont typeface="Arial" pitchFamily="34" charset="0"/>
        <a:buChar char="–"/>
        <a:defRPr sz="1400" b="0" i="0" kern="1200">
          <a:solidFill>
            <a:schemeClr val="bg1">
              <a:lumMod val="65000"/>
            </a:schemeClr>
          </a:solidFill>
          <a:latin typeface="Arial" charset="0"/>
          <a:ea typeface="+mn-ea"/>
          <a:cs typeface="+mn-cs"/>
        </a:defRPr>
      </a:lvl2pPr>
      <a:lvl3pPr marL="1143000" indent="-228600" algn="l" defTabSz="914400" rtl="0" eaLnBrk="1" latinLnBrk="0" hangingPunct="1">
        <a:spcBef>
          <a:spcPct val="20000"/>
        </a:spcBef>
        <a:buFont typeface="Arial" pitchFamily="34" charset="0"/>
        <a:buChar char="•"/>
        <a:defRPr sz="1200" b="0" i="0" kern="1200">
          <a:solidFill>
            <a:schemeClr val="bg1">
              <a:lumMod val="65000"/>
            </a:schemeClr>
          </a:solidFill>
          <a:latin typeface="Arial" charset="0"/>
          <a:ea typeface="+mn-ea"/>
          <a:cs typeface="+mn-cs"/>
        </a:defRPr>
      </a:lvl3pPr>
      <a:lvl4pPr marL="1600200" indent="-228600" algn="l" defTabSz="914400" rtl="0" eaLnBrk="1" latinLnBrk="0" hangingPunct="1">
        <a:spcBef>
          <a:spcPct val="20000"/>
        </a:spcBef>
        <a:buFont typeface="Arial" pitchFamily="34" charset="0"/>
        <a:buChar char="–"/>
        <a:defRPr sz="1100" b="0" i="0" kern="1200">
          <a:solidFill>
            <a:schemeClr val="bg1">
              <a:lumMod val="65000"/>
            </a:schemeClr>
          </a:solidFill>
          <a:latin typeface="Arial" charset="0"/>
          <a:ea typeface="+mn-ea"/>
          <a:cs typeface="+mn-cs"/>
        </a:defRPr>
      </a:lvl4pPr>
      <a:lvl5pPr marL="2057400" indent="-228600" algn="l" defTabSz="914400" rtl="0" eaLnBrk="1" latinLnBrk="0" hangingPunct="1">
        <a:spcBef>
          <a:spcPct val="20000"/>
        </a:spcBef>
        <a:buFont typeface="Arial" pitchFamily="34" charset="0"/>
        <a:buChar char="»"/>
        <a:defRPr sz="1100" b="0" i="0" kern="1200">
          <a:solidFill>
            <a:schemeClr val="bg1">
              <a:lumMod val="65000"/>
            </a:schemeClr>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 copy.jpg"/>
          <p:cNvPicPr>
            <a:picLocks noChangeAspect="1"/>
          </p:cNvPicPr>
          <p:nvPr/>
        </p:nvPicPr>
        <p:blipFill rotWithShape="1">
          <a:blip r:embed="rId3" cstate="print">
            <a:grayscl/>
            <a:extLst>
              <a:ext uri="{28A0092B-C50C-407E-A947-70E740481C1C}">
                <a14:useLocalDpi xmlns:a14="http://schemas.microsoft.com/office/drawing/2010/main" val="0"/>
              </a:ext>
            </a:extLst>
          </a:blip>
          <a:srcRect b="14849"/>
          <a:stretch/>
        </p:blipFill>
        <p:spPr>
          <a:xfrm>
            <a:off x="0" y="-8512"/>
            <a:ext cx="9144000" cy="4324350"/>
          </a:xfrm>
          <a:prstGeom prst="rect">
            <a:avLst/>
          </a:prstGeom>
        </p:spPr>
      </p:pic>
      <p:sp>
        <p:nvSpPr>
          <p:cNvPr id="22" name="Rectangle 21"/>
          <p:cNvSpPr/>
          <p:nvPr/>
        </p:nvSpPr>
        <p:spPr>
          <a:xfrm>
            <a:off x="0" y="5072063"/>
            <a:ext cx="9144000" cy="7774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itle 1"/>
          <p:cNvSpPr txBox="1">
            <a:spLocks/>
          </p:cNvSpPr>
          <p:nvPr/>
        </p:nvSpPr>
        <p:spPr>
          <a:xfrm>
            <a:off x="520699" y="2414445"/>
            <a:ext cx="8523547" cy="1473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200" b="0" kern="1200">
                <a:solidFill>
                  <a:srgbClr val="343E48"/>
                </a:solidFill>
                <a:latin typeface="Lato Regular"/>
                <a:ea typeface="Calibri"/>
                <a:cs typeface="Lato Regular"/>
              </a:defRPr>
            </a:lvl1pPr>
          </a:lstStyle>
          <a:p>
            <a:pPr algn="r" rtl="1"/>
            <a:r>
              <a:rPr lang="ar-IQ" sz="4400" b="1" kern="0" spc="-50" dirty="0" smtClean="0">
                <a:solidFill>
                  <a:schemeClr val="bg1"/>
                </a:solidFill>
                <a:latin typeface="Arial" charset="0"/>
                <a:ea typeface="Arial" charset="0"/>
                <a:cs typeface="Arial" charset="0"/>
              </a:rPr>
              <a:t>ادمودو </a:t>
            </a:r>
            <a:r>
              <a:rPr lang="en-US" sz="4400" b="1" kern="0" spc="-50" dirty="0" err="1" smtClean="0">
                <a:solidFill>
                  <a:schemeClr val="bg1"/>
                </a:solidFill>
                <a:latin typeface="Arial" charset="0"/>
                <a:ea typeface="Arial" charset="0"/>
                <a:cs typeface="Arial" charset="0"/>
              </a:rPr>
              <a:t>Edmodo</a:t>
            </a:r>
            <a:endParaRPr lang="en-JM" sz="4400" kern="0" spc="-50" dirty="0">
              <a:solidFill>
                <a:schemeClr val="bg1"/>
              </a:solidFill>
              <a:latin typeface="Arial Regular" charset="0"/>
              <a:ea typeface="Arial" charset="0"/>
              <a:cs typeface="Arial Regular" charset="0"/>
            </a:endParaRPr>
          </a:p>
        </p:txBody>
      </p:sp>
      <p:sp>
        <p:nvSpPr>
          <p:cNvPr id="9" name="TextBox 8"/>
          <p:cNvSpPr txBox="1"/>
          <p:nvPr/>
        </p:nvSpPr>
        <p:spPr>
          <a:xfrm>
            <a:off x="2079483" y="4432340"/>
            <a:ext cx="4839786" cy="523220"/>
          </a:xfrm>
          <a:prstGeom prst="rect">
            <a:avLst/>
          </a:prstGeom>
          <a:noFill/>
        </p:spPr>
        <p:txBody>
          <a:bodyPr wrap="none" rtlCol="0">
            <a:spAutoFit/>
          </a:bodyPr>
          <a:lstStyle/>
          <a:p>
            <a:pPr algn="r" rtl="1"/>
            <a:r>
              <a:rPr lang="ar-IQ" sz="2800" b="1" dirty="0" smtClean="0">
                <a:solidFill>
                  <a:schemeClr val="accent6">
                    <a:lumMod val="50000"/>
                  </a:schemeClr>
                </a:solidFill>
                <a:latin typeface="Arial" charset="0"/>
                <a:ea typeface="Arial" charset="0"/>
                <a:cs typeface="Arial" charset="0"/>
              </a:rPr>
              <a:t>الوحدة 3, القسم 5, 25 حزيران 2020</a:t>
            </a:r>
            <a:endParaRPr lang="en-US" sz="2800" b="1" dirty="0">
              <a:solidFill>
                <a:schemeClr val="accent6">
                  <a:lumMod val="50000"/>
                </a:schemeClr>
              </a:solidFill>
              <a:latin typeface="Arial" charset="0"/>
              <a:ea typeface="Arial" charset="0"/>
              <a:cs typeface="Arial" charset="0"/>
            </a:endParaRPr>
          </a:p>
        </p:txBody>
      </p:sp>
      <p:pic>
        <p:nvPicPr>
          <p:cNvPr id="6" name="Picture 6" descr="Edmodo APK 10.19.0 - download free apk from APKSum">
            <a:extLst>
              <a:ext uri="{FF2B5EF4-FFF2-40B4-BE49-F238E27FC236}">
                <a16:creationId xmlns="" xmlns:a16="http://schemas.microsoft.com/office/drawing/2014/main" id="{3D58AB38-6F55-43D7-96A4-A89D1AD628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382" y="4315838"/>
            <a:ext cx="715412" cy="71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242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6329666-DF5C-45EB-AD9B-F5BB1B23C569}"/>
              </a:ext>
            </a:extLst>
          </p:cNvPr>
          <p:cNvPicPr>
            <a:picLocks noChangeAspect="1"/>
          </p:cNvPicPr>
          <p:nvPr/>
        </p:nvPicPr>
        <p:blipFill rotWithShape="1">
          <a:blip r:embed="rId3"/>
          <a:srcRect l="32875" t="7556" r="32334" b="24448"/>
          <a:stretch/>
        </p:blipFill>
        <p:spPr>
          <a:xfrm>
            <a:off x="857253" y="980191"/>
            <a:ext cx="3261357" cy="3749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400" b="1" dirty="0">
                <a:solidFill>
                  <a:srgbClr val="FFC000"/>
                </a:solidFill>
                <a:latin typeface="Arial Regular" charset="0"/>
                <a:ea typeface="Arial" charset="0"/>
                <a:cs typeface="Arial Regular" charset="0"/>
              </a:rPr>
              <a:t>انشاء حسابك في </a:t>
            </a:r>
            <a:r>
              <a:rPr lang="ar-IQ" sz="2400" b="1" dirty="0" smtClean="0">
                <a:solidFill>
                  <a:srgbClr val="FFC000"/>
                </a:solidFill>
                <a:latin typeface="Arial Regular" charset="0"/>
                <a:ea typeface="Arial" charset="0"/>
                <a:cs typeface="Arial Regular" charset="0"/>
              </a:rPr>
              <a:t>ادمودو (تكملة)</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6" name="Straight Arrow Connector 5">
            <a:extLst>
              <a:ext uri="{FF2B5EF4-FFF2-40B4-BE49-F238E27FC236}">
                <a16:creationId xmlns="" xmlns:a16="http://schemas.microsoft.com/office/drawing/2014/main" id="{4D4A7375-A0FE-40AC-8350-BB1B542035DB}"/>
              </a:ext>
            </a:extLst>
          </p:cNvPr>
          <p:cNvCxnSpPr>
            <a:cxnSpLocks/>
          </p:cNvCxnSpPr>
          <p:nvPr/>
        </p:nvCxnSpPr>
        <p:spPr>
          <a:xfrm>
            <a:off x="529590" y="2315428"/>
            <a:ext cx="48387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9" name="Picture 8">
            <a:extLst>
              <a:ext uri="{FF2B5EF4-FFF2-40B4-BE49-F238E27FC236}">
                <a16:creationId xmlns="" xmlns:a16="http://schemas.microsoft.com/office/drawing/2014/main" id="{6AC2A487-1DB1-4775-8F33-B42EF5530454}"/>
              </a:ext>
            </a:extLst>
          </p:cNvPr>
          <p:cNvPicPr>
            <a:picLocks noChangeAspect="1"/>
          </p:cNvPicPr>
          <p:nvPr/>
        </p:nvPicPr>
        <p:blipFill rotWithShape="1">
          <a:blip r:embed="rId4"/>
          <a:srcRect l="31834" t="8041" r="33208" b="16988"/>
          <a:stretch/>
        </p:blipFill>
        <p:spPr>
          <a:xfrm>
            <a:off x="5151120" y="873759"/>
            <a:ext cx="3350260" cy="3856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1" name="Connector: Elbow 10">
            <a:extLst>
              <a:ext uri="{FF2B5EF4-FFF2-40B4-BE49-F238E27FC236}">
                <a16:creationId xmlns="" xmlns:a16="http://schemas.microsoft.com/office/drawing/2014/main" id="{9309589C-7654-4BF3-8EC7-F23623BBBF86}"/>
              </a:ext>
            </a:extLst>
          </p:cNvPr>
          <p:cNvCxnSpPr/>
          <p:nvPr/>
        </p:nvCxnSpPr>
        <p:spPr>
          <a:xfrm>
            <a:off x="3992880" y="2315428"/>
            <a:ext cx="986790" cy="465872"/>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sp>
        <p:nvSpPr>
          <p:cNvPr id="12" name="Rectangle 11">
            <a:extLst>
              <a:ext uri="{FF2B5EF4-FFF2-40B4-BE49-F238E27FC236}">
                <a16:creationId xmlns="" xmlns:a16="http://schemas.microsoft.com/office/drawing/2014/main" id="{553D3ED0-1590-435C-B0DB-2BBE556F5172}"/>
              </a:ext>
            </a:extLst>
          </p:cNvPr>
          <p:cNvSpPr/>
          <p:nvPr/>
        </p:nvSpPr>
        <p:spPr>
          <a:xfrm>
            <a:off x="5855970" y="1222379"/>
            <a:ext cx="2095500" cy="53022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4859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7291947-69E1-41DF-BF07-6ED03289BD49}"/>
              </a:ext>
            </a:extLst>
          </p:cNvPr>
          <p:cNvPicPr>
            <a:picLocks noChangeAspect="1"/>
          </p:cNvPicPr>
          <p:nvPr/>
        </p:nvPicPr>
        <p:blipFill rotWithShape="1">
          <a:blip r:embed="rId3"/>
          <a:srcRect l="21333" t="7852" r="21625" b="9704"/>
          <a:stretch/>
        </p:blipFill>
        <p:spPr>
          <a:xfrm>
            <a:off x="1623617" y="747911"/>
            <a:ext cx="5437513" cy="4087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400" b="1" dirty="0">
                <a:solidFill>
                  <a:srgbClr val="FFC000"/>
                </a:solidFill>
                <a:latin typeface="Arial Regular" charset="0"/>
                <a:ea typeface="Arial" charset="0"/>
                <a:cs typeface="Arial Regular" charset="0"/>
              </a:rPr>
              <a:t>انشاء حسابك في ادمودو (تكملة)</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sp>
        <p:nvSpPr>
          <p:cNvPr id="12" name="Rectangle 11">
            <a:extLst>
              <a:ext uri="{FF2B5EF4-FFF2-40B4-BE49-F238E27FC236}">
                <a16:creationId xmlns="" xmlns:a16="http://schemas.microsoft.com/office/drawing/2014/main" id="{553D3ED0-1590-435C-B0DB-2BBE556F5172}"/>
              </a:ext>
            </a:extLst>
          </p:cNvPr>
          <p:cNvSpPr/>
          <p:nvPr/>
        </p:nvSpPr>
        <p:spPr>
          <a:xfrm>
            <a:off x="1682766" y="1623636"/>
            <a:ext cx="572754" cy="14801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 xmlns:a16="http://schemas.microsoft.com/office/drawing/2014/main" id="{9B132882-6A00-4509-9751-347A28C0AFA4}"/>
              </a:ext>
            </a:extLst>
          </p:cNvPr>
          <p:cNvSpPr/>
          <p:nvPr/>
        </p:nvSpPr>
        <p:spPr>
          <a:xfrm>
            <a:off x="1682766" y="2461836"/>
            <a:ext cx="572754" cy="14801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21910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72063"/>
            <a:ext cx="9144000" cy="7774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graphicFrame>
        <p:nvGraphicFramePr>
          <p:cNvPr id="11" name="Diagram 10">
            <a:extLst>
              <a:ext uri="{FF2B5EF4-FFF2-40B4-BE49-F238E27FC236}">
                <a16:creationId xmlns="" xmlns:a16="http://schemas.microsoft.com/office/drawing/2014/main" id="{D5268A83-11FA-44A7-8A92-B4D2AD624D1E}"/>
              </a:ext>
            </a:extLst>
          </p:cNvPr>
          <p:cNvGraphicFramePr/>
          <p:nvPr>
            <p:extLst>
              <p:ext uri="{D42A27DB-BD31-4B8C-83A1-F6EECF244321}">
                <p14:modId xmlns:p14="http://schemas.microsoft.com/office/powerpoint/2010/main" val="83419139"/>
              </p:ext>
            </p:extLst>
          </p:nvPr>
        </p:nvGraphicFramePr>
        <p:xfrm>
          <a:off x="877888" y="1157288"/>
          <a:ext cx="4251325" cy="2935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 xmlns:a16="http://schemas.microsoft.com/office/drawing/2014/main" id="{C43D78EC-D2E5-43AE-A67B-62639C5C8368}"/>
              </a:ext>
            </a:extLst>
          </p:cNvPr>
          <p:cNvSpPr/>
          <p:nvPr/>
        </p:nvSpPr>
        <p:spPr>
          <a:xfrm>
            <a:off x="4453217" y="2387084"/>
            <a:ext cx="237566" cy="369332"/>
          </a:xfrm>
          <a:prstGeom prst="rect">
            <a:avLst/>
          </a:prstGeom>
        </p:spPr>
        <p:txBody>
          <a:bodyPr wrap="none">
            <a:spAutoFit/>
          </a:bodyPr>
          <a:lstStyle/>
          <a:p>
            <a:r>
              <a:rPr lang="en-US"/>
              <a:t> </a:t>
            </a:r>
          </a:p>
        </p:txBody>
      </p:sp>
      <p:sp>
        <p:nvSpPr>
          <p:cNvPr id="12" name="Title 1">
            <a:extLst>
              <a:ext uri="{FF2B5EF4-FFF2-40B4-BE49-F238E27FC236}">
                <a16:creationId xmlns="" xmlns:a16="http://schemas.microsoft.com/office/drawing/2014/main" id="{9BBA2B79-7F4E-48EE-9C49-2539E16C242D}"/>
              </a:ext>
            </a:extLst>
          </p:cNvPr>
          <p:cNvSpPr txBox="1">
            <a:spLocks/>
          </p:cNvSpPr>
          <p:nvPr/>
        </p:nvSpPr>
        <p:spPr>
          <a:xfrm>
            <a:off x="417719" y="0"/>
            <a:ext cx="8435578"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lvl="0" algn="ctr" rtl="1"/>
            <a:r>
              <a:rPr lang="ar-IQ" b="1" dirty="0" smtClean="0">
                <a:solidFill>
                  <a:srgbClr val="FFC000"/>
                </a:solidFill>
              </a:rPr>
              <a:t>انشاء حساب او تسجيل الدخول في ادمودو</a:t>
            </a:r>
            <a:endParaRPr lang="en-US" b="1" dirty="0">
              <a:solidFill>
                <a:srgbClr val="FFC000"/>
              </a:solidFill>
            </a:endParaRPr>
          </a:p>
        </p:txBody>
      </p:sp>
      <p:pic>
        <p:nvPicPr>
          <p:cNvPr id="4098" name="Picture 2" descr="Let's Go Online - Home | Facebook">
            <a:extLst>
              <a:ext uri="{FF2B5EF4-FFF2-40B4-BE49-F238E27FC236}">
                <a16:creationId xmlns="" xmlns:a16="http://schemas.microsoft.com/office/drawing/2014/main" id="{8BB26A7A-CCED-490E-A136-3A12BA81E5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7134" y="1427677"/>
            <a:ext cx="3033316" cy="30333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ve-Minutes 2 – Asai Shotokan Association International">
            <a:extLst>
              <a:ext uri="{FF2B5EF4-FFF2-40B4-BE49-F238E27FC236}">
                <a16:creationId xmlns="" xmlns:a16="http://schemas.microsoft.com/office/drawing/2014/main" id="{666E1B35-0872-4BB2-8F0B-E942718CFC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0192" y="3568759"/>
            <a:ext cx="1207200" cy="119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692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400" b="1" dirty="0" smtClean="0">
                <a:solidFill>
                  <a:srgbClr val="FFC000"/>
                </a:solidFill>
                <a:latin typeface="Arial Regular" charset="0"/>
                <a:ea typeface="Arial" charset="0"/>
                <a:cs typeface="Arial Regular" charset="0"/>
              </a:rPr>
              <a:t>صفوف ومجاميع ادمودو</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sp>
        <p:nvSpPr>
          <p:cNvPr id="2" name="Rectangle 1">
            <a:extLst>
              <a:ext uri="{FF2B5EF4-FFF2-40B4-BE49-F238E27FC236}">
                <a16:creationId xmlns="" xmlns:a16="http://schemas.microsoft.com/office/drawing/2014/main" id="{A7DA8B06-CD15-4B32-9A3C-1E8972A0477D}"/>
              </a:ext>
            </a:extLst>
          </p:cNvPr>
          <p:cNvSpPr/>
          <p:nvPr/>
        </p:nvSpPr>
        <p:spPr>
          <a:xfrm>
            <a:off x="228095" y="878979"/>
            <a:ext cx="8565385" cy="2585323"/>
          </a:xfrm>
          <a:prstGeom prst="rect">
            <a:avLst/>
          </a:prstGeom>
        </p:spPr>
        <p:txBody>
          <a:bodyPr wrap="square">
            <a:spAutoFit/>
          </a:bodyPr>
          <a:lstStyle/>
          <a:p>
            <a:pPr algn="r" rtl="1"/>
            <a:r>
              <a:rPr lang="ar-IQ" b="1" u="sng" dirty="0" smtClean="0">
                <a:solidFill>
                  <a:srgbClr val="FFC000"/>
                </a:solidFill>
                <a:latin typeface="Disclaimer Bold"/>
              </a:rPr>
              <a:t>الصفوف</a:t>
            </a:r>
            <a:endParaRPr lang="en-US" dirty="0">
              <a:solidFill>
                <a:srgbClr val="FFC000"/>
              </a:solidFill>
              <a:latin typeface="Disclaimer Regular"/>
            </a:endParaRPr>
          </a:p>
          <a:p>
            <a:pPr algn="r" rtl="1"/>
            <a:r>
              <a:rPr lang="ar-IQ" i="1" dirty="0" smtClean="0">
                <a:solidFill>
                  <a:srgbClr val="333333"/>
                </a:solidFill>
                <a:latin typeface="Disclaimer Regular"/>
              </a:rPr>
              <a:t>اعضاء الصفوف المستهدفون: الطلاب</a:t>
            </a:r>
          </a:p>
          <a:p>
            <a:pPr algn="r" rtl="1"/>
            <a:r>
              <a:rPr lang="ar-IQ" b="1" i="1" dirty="0" smtClean="0">
                <a:solidFill>
                  <a:srgbClr val="333333"/>
                </a:solidFill>
                <a:latin typeface="Disclaimer Regular"/>
              </a:rPr>
              <a:t>«الصفوف»</a:t>
            </a:r>
            <a:r>
              <a:rPr lang="ar-IQ" i="1" dirty="0" smtClean="0">
                <a:solidFill>
                  <a:srgbClr val="333333"/>
                </a:solidFill>
                <a:latin typeface="Disclaimer Regular"/>
              </a:rPr>
              <a:t> هي المساحة المخصصة للتواصل مع</a:t>
            </a:r>
            <a:r>
              <a:rPr lang="ar-IQ" b="1" i="1" dirty="0" smtClean="0">
                <a:solidFill>
                  <a:srgbClr val="333333"/>
                </a:solidFill>
                <a:latin typeface="Disclaimer Regular"/>
              </a:rPr>
              <a:t> طلابك</a:t>
            </a:r>
            <a:r>
              <a:rPr lang="ar-IQ" i="1" dirty="0" smtClean="0">
                <a:solidFill>
                  <a:srgbClr val="333333"/>
                </a:solidFill>
                <a:latin typeface="Disclaimer Regular"/>
              </a:rPr>
              <a:t> والابقاء على اطلاع</a:t>
            </a:r>
            <a:r>
              <a:rPr lang="ar-IQ" b="1" i="1" dirty="0" smtClean="0">
                <a:solidFill>
                  <a:srgbClr val="333333"/>
                </a:solidFill>
                <a:latin typeface="Disclaimer Regular"/>
              </a:rPr>
              <a:t> اولياء الامور</a:t>
            </a:r>
            <a:r>
              <a:rPr lang="ar-IQ" i="1" dirty="0" smtClean="0">
                <a:solidFill>
                  <a:srgbClr val="333333"/>
                </a:solidFill>
                <a:latin typeface="Disclaimer Regular"/>
              </a:rPr>
              <a:t>.</a:t>
            </a:r>
          </a:p>
          <a:p>
            <a:pPr algn="r" rtl="1"/>
            <a:r>
              <a:rPr lang="ar-IQ" i="1" dirty="0" smtClean="0">
                <a:solidFill>
                  <a:srgbClr val="333333"/>
                </a:solidFill>
                <a:latin typeface="Disclaimer Regular"/>
              </a:rPr>
              <a:t>داخل </a:t>
            </a:r>
            <a:r>
              <a:rPr lang="ar-IQ" b="1" i="1" dirty="0" smtClean="0">
                <a:solidFill>
                  <a:srgbClr val="333333"/>
                </a:solidFill>
                <a:latin typeface="Disclaimer Regular"/>
              </a:rPr>
              <a:t>«الصف»</a:t>
            </a:r>
            <a:r>
              <a:rPr lang="ar-IQ" i="1" dirty="0" smtClean="0">
                <a:solidFill>
                  <a:srgbClr val="333333"/>
                </a:solidFill>
                <a:latin typeface="Disclaimer Regular"/>
              </a:rPr>
              <a:t>, من الممكن ارسال الملاحظات, الاختبارات, الامتحانات والاستطلاعات الى</a:t>
            </a:r>
            <a:r>
              <a:rPr lang="ar-IQ" b="1" i="1" dirty="0" smtClean="0">
                <a:solidFill>
                  <a:srgbClr val="333333"/>
                </a:solidFill>
                <a:latin typeface="Disclaimer Regular"/>
              </a:rPr>
              <a:t> الطلاب</a:t>
            </a:r>
            <a:r>
              <a:rPr lang="ar-IQ" i="1" dirty="0" smtClean="0">
                <a:solidFill>
                  <a:srgbClr val="333333"/>
                </a:solidFill>
                <a:latin typeface="Disclaimer Regular"/>
              </a:rPr>
              <a:t>.</a:t>
            </a:r>
            <a:endParaRPr lang="en-US" b="1" dirty="0">
              <a:solidFill>
                <a:srgbClr val="333333"/>
              </a:solidFill>
              <a:latin typeface="Disclaimer Bold"/>
            </a:endParaRPr>
          </a:p>
          <a:p>
            <a:endParaRPr lang="en-US" dirty="0">
              <a:solidFill>
                <a:srgbClr val="333333"/>
              </a:solidFill>
              <a:latin typeface="Disclaimer Regular"/>
            </a:endParaRPr>
          </a:p>
          <a:p>
            <a:pPr algn="r" rtl="1"/>
            <a:r>
              <a:rPr lang="ar-IQ" b="1" u="sng" dirty="0" smtClean="0">
                <a:solidFill>
                  <a:srgbClr val="FFC000"/>
                </a:solidFill>
                <a:latin typeface="Disclaimer Bold"/>
              </a:rPr>
              <a:t>المجاميع</a:t>
            </a:r>
          </a:p>
          <a:p>
            <a:pPr algn="r" rtl="1"/>
            <a:r>
              <a:rPr lang="ar-IQ" i="1" dirty="0" smtClean="0">
                <a:solidFill>
                  <a:srgbClr val="333333"/>
                </a:solidFill>
                <a:latin typeface="Disclaimer Regular"/>
              </a:rPr>
              <a:t>اعضاء المجاميع المستهدفون:المعلمون</a:t>
            </a:r>
          </a:p>
          <a:p>
            <a:pPr algn="r" rtl="1"/>
            <a:r>
              <a:rPr lang="ar-IQ" b="1" i="1" dirty="0" smtClean="0">
                <a:solidFill>
                  <a:srgbClr val="333333"/>
                </a:solidFill>
                <a:latin typeface="Disclaimer Regular"/>
              </a:rPr>
              <a:t>«المجموعة» </a:t>
            </a:r>
            <a:r>
              <a:rPr lang="ar-IQ" i="1" dirty="0" smtClean="0">
                <a:solidFill>
                  <a:srgbClr val="333333"/>
                </a:solidFill>
                <a:latin typeface="Disclaimer Regular"/>
              </a:rPr>
              <a:t>هي المساحة المخصصة</a:t>
            </a:r>
            <a:r>
              <a:rPr lang="ar-IQ" b="1" i="1" dirty="0" smtClean="0">
                <a:solidFill>
                  <a:srgbClr val="333333"/>
                </a:solidFill>
                <a:latin typeface="Disclaimer Regular"/>
              </a:rPr>
              <a:t> لمجاميع المعلمين, التطوير المهني وتدريب المعلمين بواسطة معلمين اخرين.</a:t>
            </a:r>
            <a:endParaRPr lang="en-US" b="0" i="0" dirty="0">
              <a:solidFill>
                <a:srgbClr val="333333"/>
              </a:solidFill>
              <a:effectLst/>
              <a:latin typeface="Disclaimer Regular"/>
            </a:endParaRPr>
          </a:p>
        </p:txBody>
      </p:sp>
      <p:pic>
        <p:nvPicPr>
          <p:cNvPr id="2050" name="Picture 2" descr="Download HD Edmodo Transparent PNG Image - NicePNG.com">
            <a:extLst>
              <a:ext uri="{FF2B5EF4-FFF2-40B4-BE49-F238E27FC236}">
                <a16:creationId xmlns="" xmlns:a16="http://schemas.microsoft.com/office/drawing/2014/main" id="{68FBD7E4-92ED-4C87-BEE3-9629374F0A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5180" y="3531246"/>
            <a:ext cx="1955931" cy="153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84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400" b="1" dirty="0" smtClean="0">
                <a:solidFill>
                  <a:srgbClr val="FFC000"/>
                </a:solidFill>
                <a:latin typeface="Arial Regular" charset="0"/>
                <a:ea typeface="Arial" charset="0"/>
                <a:cs typeface="Arial Regular" charset="0"/>
              </a:rPr>
              <a:t>انشاء صفوف ادمودو</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pic>
        <p:nvPicPr>
          <p:cNvPr id="3" name="Picture 2">
            <a:extLst>
              <a:ext uri="{FF2B5EF4-FFF2-40B4-BE49-F238E27FC236}">
                <a16:creationId xmlns="" xmlns:a16="http://schemas.microsoft.com/office/drawing/2014/main" id="{A5F6BB9B-376D-437D-9A47-17C4EF7BB1FC}"/>
              </a:ext>
            </a:extLst>
          </p:cNvPr>
          <p:cNvPicPr>
            <a:picLocks noChangeAspect="1"/>
          </p:cNvPicPr>
          <p:nvPr/>
        </p:nvPicPr>
        <p:blipFill>
          <a:blip r:embed="rId3"/>
          <a:stretch>
            <a:fillRect/>
          </a:stretch>
        </p:blipFill>
        <p:spPr>
          <a:xfrm>
            <a:off x="344214" y="811529"/>
            <a:ext cx="5843225" cy="3775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 xmlns:a16="http://schemas.microsoft.com/office/drawing/2014/main" id="{635C3845-565A-49BC-BC99-DE604FAF794C}"/>
              </a:ext>
            </a:extLst>
          </p:cNvPr>
          <p:cNvPicPr>
            <a:picLocks noChangeAspect="1"/>
          </p:cNvPicPr>
          <p:nvPr/>
        </p:nvPicPr>
        <p:blipFill>
          <a:blip r:embed="rId4"/>
          <a:stretch>
            <a:fillRect/>
          </a:stretch>
        </p:blipFill>
        <p:spPr>
          <a:xfrm>
            <a:off x="2355005" y="1351928"/>
            <a:ext cx="3447624" cy="24396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 xmlns:a16="http://schemas.microsoft.com/office/drawing/2014/main" id="{70536488-2DE0-4942-8787-00B4FC7FF88F}"/>
              </a:ext>
            </a:extLst>
          </p:cNvPr>
          <p:cNvPicPr>
            <a:picLocks noChangeAspect="1"/>
          </p:cNvPicPr>
          <p:nvPr/>
        </p:nvPicPr>
        <p:blipFill>
          <a:blip r:embed="rId5"/>
          <a:stretch>
            <a:fillRect/>
          </a:stretch>
        </p:blipFill>
        <p:spPr>
          <a:xfrm>
            <a:off x="6465528" y="1504394"/>
            <a:ext cx="2334258" cy="27012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9" name="Straight Arrow Connector 8">
            <a:extLst>
              <a:ext uri="{FF2B5EF4-FFF2-40B4-BE49-F238E27FC236}">
                <a16:creationId xmlns="" xmlns:a16="http://schemas.microsoft.com/office/drawing/2014/main" id="{312F5DFB-4DCB-4CF8-B289-2F708CA6EC73}"/>
              </a:ext>
            </a:extLst>
          </p:cNvPr>
          <p:cNvCxnSpPr>
            <a:cxnSpLocks/>
          </p:cNvCxnSpPr>
          <p:nvPr/>
        </p:nvCxnSpPr>
        <p:spPr>
          <a:xfrm>
            <a:off x="5494020" y="3196590"/>
            <a:ext cx="0" cy="30861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1" name="Rectangle 10">
            <a:extLst>
              <a:ext uri="{FF2B5EF4-FFF2-40B4-BE49-F238E27FC236}">
                <a16:creationId xmlns="" xmlns:a16="http://schemas.microsoft.com/office/drawing/2014/main" id="{79F3D5F6-B12E-4206-8AA5-F72A0BCEF508}"/>
              </a:ext>
            </a:extLst>
          </p:cNvPr>
          <p:cNvSpPr/>
          <p:nvPr/>
        </p:nvSpPr>
        <p:spPr>
          <a:xfrm>
            <a:off x="853440" y="2518410"/>
            <a:ext cx="758190" cy="17526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3" name="Connector: Elbow 12">
            <a:extLst>
              <a:ext uri="{FF2B5EF4-FFF2-40B4-BE49-F238E27FC236}">
                <a16:creationId xmlns="" xmlns:a16="http://schemas.microsoft.com/office/drawing/2014/main" id="{F7412202-75F9-4B79-AA91-0819C3B7F584}"/>
              </a:ext>
            </a:extLst>
          </p:cNvPr>
          <p:cNvCxnSpPr>
            <a:cxnSpLocks/>
          </p:cNvCxnSpPr>
          <p:nvPr/>
        </p:nvCxnSpPr>
        <p:spPr>
          <a:xfrm flipV="1">
            <a:off x="1642110" y="2129790"/>
            <a:ext cx="758190" cy="505578"/>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7" name="Straight Arrow Connector 16">
            <a:extLst>
              <a:ext uri="{FF2B5EF4-FFF2-40B4-BE49-F238E27FC236}">
                <a16:creationId xmlns="" xmlns:a16="http://schemas.microsoft.com/office/drawing/2014/main" id="{A7354514-9B13-43EB-8EE2-9BD89EB1DA62}"/>
              </a:ext>
            </a:extLst>
          </p:cNvPr>
          <p:cNvCxnSpPr>
            <a:cxnSpLocks/>
          </p:cNvCxnSpPr>
          <p:nvPr/>
        </p:nvCxnSpPr>
        <p:spPr>
          <a:xfrm>
            <a:off x="1885950" y="1975485"/>
            <a:ext cx="0" cy="30861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Connector: Elbow 18">
            <a:extLst>
              <a:ext uri="{FF2B5EF4-FFF2-40B4-BE49-F238E27FC236}">
                <a16:creationId xmlns="" xmlns:a16="http://schemas.microsoft.com/office/drawing/2014/main" id="{2D2C7025-0822-4B6C-93F3-E8B8964925B0}"/>
              </a:ext>
            </a:extLst>
          </p:cNvPr>
          <p:cNvCxnSpPr>
            <a:cxnSpLocks/>
          </p:cNvCxnSpPr>
          <p:nvPr/>
        </p:nvCxnSpPr>
        <p:spPr>
          <a:xfrm flipV="1">
            <a:off x="5730623" y="3284220"/>
            <a:ext cx="632077" cy="319464"/>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019431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400" b="1" dirty="0">
                <a:solidFill>
                  <a:srgbClr val="FFC000"/>
                </a:solidFill>
                <a:latin typeface="Arial Regular" charset="0"/>
                <a:ea typeface="Arial" charset="0"/>
                <a:cs typeface="Arial Regular" charset="0"/>
              </a:rPr>
              <a:t>انشاء صفوف ادمودو</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pic>
        <p:nvPicPr>
          <p:cNvPr id="2" name="Picture 1">
            <a:extLst>
              <a:ext uri="{FF2B5EF4-FFF2-40B4-BE49-F238E27FC236}">
                <a16:creationId xmlns="" xmlns:a16="http://schemas.microsoft.com/office/drawing/2014/main" id="{8ECD20EA-5EE0-4CC2-A427-6A04CE00E44E}"/>
              </a:ext>
            </a:extLst>
          </p:cNvPr>
          <p:cNvPicPr>
            <a:picLocks noChangeAspect="1"/>
          </p:cNvPicPr>
          <p:nvPr/>
        </p:nvPicPr>
        <p:blipFill rotWithShape="1">
          <a:blip r:embed="rId3"/>
          <a:srcRect l="11528" t="8000" r="12750" b="10889"/>
          <a:stretch/>
        </p:blipFill>
        <p:spPr>
          <a:xfrm>
            <a:off x="994426" y="747911"/>
            <a:ext cx="6924024" cy="4171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 xmlns:a16="http://schemas.microsoft.com/office/drawing/2014/main" id="{DA8D55F1-B7BB-4436-AB83-74520E469630}"/>
              </a:ext>
            </a:extLst>
          </p:cNvPr>
          <p:cNvPicPr>
            <a:picLocks noChangeAspect="1"/>
          </p:cNvPicPr>
          <p:nvPr/>
        </p:nvPicPr>
        <p:blipFill>
          <a:blip r:embed="rId4"/>
          <a:stretch>
            <a:fillRect/>
          </a:stretch>
        </p:blipFill>
        <p:spPr>
          <a:xfrm>
            <a:off x="5608465" y="2160270"/>
            <a:ext cx="1731459" cy="1954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 xmlns:a16="http://schemas.microsoft.com/office/drawing/2014/main" id="{9ED426A3-4747-420F-9EF6-354C6C47E9B5}"/>
              </a:ext>
            </a:extLst>
          </p:cNvPr>
          <p:cNvPicPr>
            <a:picLocks noChangeAspect="1"/>
          </p:cNvPicPr>
          <p:nvPr/>
        </p:nvPicPr>
        <p:blipFill>
          <a:blip r:embed="rId5"/>
          <a:stretch>
            <a:fillRect/>
          </a:stretch>
        </p:blipFill>
        <p:spPr>
          <a:xfrm>
            <a:off x="1718312" y="1260435"/>
            <a:ext cx="3477839" cy="3394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Straight Arrow Connector 11">
            <a:extLst>
              <a:ext uri="{FF2B5EF4-FFF2-40B4-BE49-F238E27FC236}">
                <a16:creationId xmlns="" xmlns:a16="http://schemas.microsoft.com/office/drawing/2014/main" id="{F482B8BA-366F-432C-8772-7B796F3C5763}"/>
              </a:ext>
            </a:extLst>
          </p:cNvPr>
          <p:cNvCxnSpPr>
            <a:cxnSpLocks/>
          </p:cNvCxnSpPr>
          <p:nvPr/>
        </p:nvCxnSpPr>
        <p:spPr>
          <a:xfrm>
            <a:off x="7223760" y="1767840"/>
            <a:ext cx="0" cy="30861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8" name="Connector: Elbow 17">
            <a:extLst>
              <a:ext uri="{FF2B5EF4-FFF2-40B4-BE49-F238E27FC236}">
                <a16:creationId xmlns="" xmlns:a16="http://schemas.microsoft.com/office/drawing/2014/main" id="{2642F176-02E3-47CA-80D0-50F7CF6E9158}"/>
              </a:ext>
            </a:extLst>
          </p:cNvPr>
          <p:cNvCxnSpPr/>
          <p:nvPr/>
        </p:nvCxnSpPr>
        <p:spPr>
          <a:xfrm rot="10800000">
            <a:off x="5238750" y="3649980"/>
            <a:ext cx="495300" cy="316230"/>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998444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438"/>
            <a:ext cx="3703704" cy="5143500"/>
          </a:xfrm>
          <a:prstGeom prst="rect">
            <a:avLst/>
          </a:prstGeom>
          <a:solidFill>
            <a:srgbClr val="99B83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charset="0"/>
            </a:endParaRPr>
          </a:p>
        </p:txBody>
      </p:sp>
      <p:sp>
        <p:nvSpPr>
          <p:cNvPr id="13" name="Title 1"/>
          <p:cNvSpPr txBox="1">
            <a:spLocks/>
          </p:cNvSpPr>
          <p:nvPr/>
        </p:nvSpPr>
        <p:spPr>
          <a:xfrm>
            <a:off x="457200" y="1017984"/>
            <a:ext cx="2224493" cy="8572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3200" b="1" dirty="0" smtClean="0">
                <a:solidFill>
                  <a:schemeClr val="bg1"/>
                </a:solidFill>
                <a:latin typeface="Arial Regular" charset="0"/>
                <a:ea typeface="Arial" charset="0"/>
                <a:cs typeface="Arial Regular" charset="0"/>
              </a:rPr>
              <a:t>سؤال استطلاع # 3</a:t>
            </a:r>
            <a:endParaRPr lang="en-US" sz="3200" b="1" dirty="0">
              <a:solidFill>
                <a:schemeClr val="bg1"/>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99B8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extBox 6">
            <a:extLst>
              <a:ext uri="{FF2B5EF4-FFF2-40B4-BE49-F238E27FC236}">
                <a16:creationId xmlns="" xmlns:a16="http://schemas.microsoft.com/office/drawing/2014/main" id="{7F82C882-5BA6-46B5-83F0-5A1B13C6A645}"/>
              </a:ext>
            </a:extLst>
          </p:cNvPr>
          <p:cNvSpPr txBox="1"/>
          <p:nvPr/>
        </p:nvSpPr>
        <p:spPr>
          <a:xfrm>
            <a:off x="3937356" y="1187819"/>
            <a:ext cx="4972992" cy="2585323"/>
          </a:xfrm>
          <a:prstGeom prst="rect">
            <a:avLst/>
          </a:prstGeom>
          <a:noFill/>
        </p:spPr>
        <p:txBody>
          <a:bodyPr wrap="square" rtlCol="0">
            <a:spAutoFit/>
          </a:bodyPr>
          <a:lstStyle/>
          <a:p>
            <a:pPr algn="r" rtl="1"/>
            <a:r>
              <a:rPr lang="ar-IQ" dirty="0" smtClean="0"/>
              <a:t>كم عدد الوسائل المستخدمة لدعوة الطلاب والمعلمين الى ادمودو؟</a:t>
            </a:r>
            <a:endParaRPr lang="en-US" dirty="0"/>
          </a:p>
          <a:p>
            <a:pPr algn="r" rtl="1">
              <a:lnSpc>
                <a:spcPct val="200000"/>
              </a:lnSpc>
            </a:pPr>
            <a:r>
              <a:rPr lang="en-US" dirty="0" smtClean="0"/>
              <a:t>A</a:t>
            </a:r>
            <a:r>
              <a:rPr lang="ar-IQ" dirty="0" smtClean="0"/>
              <a:t>- واحدة</a:t>
            </a:r>
            <a:endParaRPr lang="en-US" dirty="0"/>
          </a:p>
          <a:p>
            <a:pPr algn="r" rtl="1">
              <a:lnSpc>
                <a:spcPct val="200000"/>
              </a:lnSpc>
            </a:pPr>
            <a:r>
              <a:rPr lang="en-US" dirty="0" smtClean="0"/>
              <a:t>B</a:t>
            </a:r>
            <a:r>
              <a:rPr lang="ar-IQ" dirty="0" smtClean="0"/>
              <a:t>- اثنتان</a:t>
            </a:r>
            <a:endParaRPr lang="en-US" dirty="0"/>
          </a:p>
          <a:p>
            <a:pPr algn="r" rtl="1">
              <a:lnSpc>
                <a:spcPct val="200000"/>
              </a:lnSpc>
            </a:pPr>
            <a:r>
              <a:rPr lang="en-US" dirty="0" smtClean="0"/>
              <a:t>C</a:t>
            </a:r>
            <a:r>
              <a:rPr lang="ar-IQ" dirty="0" smtClean="0"/>
              <a:t>- اربعة</a:t>
            </a:r>
            <a:endParaRPr lang="en-US" dirty="0"/>
          </a:p>
          <a:p>
            <a:pPr algn="r" rtl="1">
              <a:lnSpc>
                <a:spcPct val="200000"/>
              </a:lnSpc>
            </a:pPr>
            <a:r>
              <a:rPr lang="en-US" dirty="0" smtClean="0"/>
              <a:t>D</a:t>
            </a:r>
            <a:r>
              <a:rPr lang="ar-IQ" dirty="0" smtClean="0"/>
              <a:t>- غير محدودة</a:t>
            </a:r>
            <a:endParaRPr lang="en-US" dirty="0"/>
          </a:p>
        </p:txBody>
      </p:sp>
      <p:pic>
        <p:nvPicPr>
          <p:cNvPr id="9" name="Picture 2" descr="Today's Poll Question - News - Bucks County Courier Times ...">
            <a:extLst>
              <a:ext uri="{FF2B5EF4-FFF2-40B4-BE49-F238E27FC236}">
                <a16:creationId xmlns="" xmlns:a16="http://schemas.microsoft.com/office/drawing/2014/main" id="{945F94B2-C80C-456E-A97C-04FCBEB63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94" y="25003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148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2C5282A-95F9-4520-8DF6-48CC98E8D6CC}"/>
              </a:ext>
            </a:extLst>
          </p:cNvPr>
          <p:cNvPicPr>
            <a:picLocks noChangeAspect="1"/>
          </p:cNvPicPr>
          <p:nvPr/>
        </p:nvPicPr>
        <p:blipFill>
          <a:blip r:embed="rId3"/>
          <a:stretch>
            <a:fillRect/>
          </a:stretch>
        </p:blipFill>
        <p:spPr>
          <a:xfrm>
            <a:off x="952499" y="899160"/>
            <a:ext cx="7389727" cy="38900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2400" b="1" dirty="0" smtClean="0">
                <a:solidFill>
                  <a:srgbClr val="FFC000"/>
                </a:solidFill>
                <a:latin typeface="Arial Regular" charset="0"/>
                <a:ea typeface="Arial" charset="0"/>
                <a:cs typeface="Arial Regular" charset="0"/>
              </a:rPr>
              <a:t>اضافة الطلاب الى الصف</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pic>
        <p:nvPicPr>
          <p:cNvPr id="6" name="Picture 5">
            <a:extLst>
              <a:ext uri="{FF2B5EF4-FFF2-40B4-BE49-F238E27FC236}">
                <a16:creationId xmlns="" xmlns:a16="http://schemas.microsoft.com/office/drawing/2014/main" id="{ECE58509-7546-44FA-A297-DB71B8E2B371}"/>
              </a:ext>
            </a:extLst>
          </p:cNvPr>
          <p:cNvPicPr>
            <a:picLocks noChangeAspect="1"/>
          </p:cNvPicPr>
          <p:nvPr/>
        </p:nvPicPr>
        <p:blipFill>
          <a:blip r:embed="rId4"/>
          <a:stretch>
            <a:fillRect/>
          </a:stretch>
        </p:blipFill>
        <p:spPr>
          <a:xfrm>
            <a:off x="5074214" y="796408"/>
            <a:ext cx="3638391" cy="2784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Arrow Connector 9">
            <a:extLst>
              <a:ext uri="{FF2B5EF4-FFF2-40B4-BE49-F238E27FC236}">
                <a16:creationId xmlns="" xmlns:a16="http://schemas.microsoft.com/office/drawing/2014/main" id="{751F128C-8F7C-4DCA-BAD7-5AFC6BB2A7DF}"/>
              </a:ext>
            </a:extLst>
          </p:cNvPr>
          <p:cNvCxnSpPr/>
          <p:nvPr/>
        </p:nvCxnSpPr>
        <p:spPr>
          <a:xfrm>
            <a:off x="613410" y="2411730"/>
            <a:ext cx="39624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 xmlns:a16="http://schemas.microsoft.com/office/drawing/2014/main" id="{69F405C3-F52C-44B6-8AD6-38DD9C8866E1}"/>
              </a:ext>
            </a:extLst>
          </p:cNvPr>
          <p:cNvCxnSpPr/>
          <p:nvPr/>
        </p:nvCxnSpPr>
        <p:spPr>
          <a:xfrm>
            <a:off x="3695700" y="4560570"/>
            <a:ext cx="39624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7" name="Straight Arrow Connector 16">
            <a:extLst>
              <a:ext uri="{FF2B5EF4-FFF2-40B4-BE49-F238E27FC236}">
                <a16:creationId xmlns="" xmlns:a16="http://schemas.microsoft.com/office/drawing/2014/main" id="{AB5BA733-B772-4660-AF4A-DDE0B7C499F2}"/>
              </a:ext>
            </a:extLst>
          </p:cNvPr>
          <p:cNvCxnSpPr/>
          <p:nvPr/>
        </p:nvCxnSpPr>
        <p:spPr>
          <a:xfrm>
            <a:off x="6088380" y="4110990"/>
            <a:ext cx="39624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 xmlns:a16="http://schemas.microsoft.com/office/drawing/2014/main" id="{7C05D491-96A0-44EF-9FCC-AFD19C921F63}"/>
              </a:ext>
            </a:extLst>
          </p:cNvPr>
          <p:cNvPicPr>
            <a:picLocks noChangeAspect="1"/>
          </p:cNvPicPr>
          <p:nvPr/>
        </p:nvPicPr>
        <p:blipFill>
          <a:blip r:embed="rId5"/>
          <a:stretch>
            <a:fillRect/>
          </a:stretch>
        </p:blipFill>
        <p:spPr>
          <a:xfrm>
            <a:off x="613410" y="815340"/>
            <a:ext cx="4121715" cy="2766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2153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72063"/>
            <a:ext cx="9144000" cy="7774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graphicFrame>
        <p:nvGraphicFramePr>
          <p:cNvPr id="11" name="Diagram 10">
            <a:extLst>
              <a:ext uri="{FF2B5EF4-FFF2-40B4-BE49-F238E27FC236}">
                <a16:creationId xmlns="" xmlns:a16="http://schemas.microsoft.com/office/drawing/2014/main" id="{D5268A83-11FA-44A7-8A92-B4D2AD624D1E}"/>
              </a:ext>
            </a:extLst>
          </p:cNvPr>
          <p:cNvGraphicFramePr/>
          <p:nvPr>
            <p:extLst>
              <p:ext uri="{D42A27DB-BD31-4B8C-83A1-F6EECF244321}">
                <p14:modId xmlns:p14="http://schemas.microsoft.com/office/powerpoint/2010/main" val="3418199221"/>
              </p:ext>
            </p:extLst>
          </p:nvPr>
        </p:nvGraphicFramePr>
        <p:xfrm>
          <a:off x="877888" y="1157288"/>
          <a:ext cx="4251325" cy="2935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 xmlns:a16="http://schemas.microsoft.com/office/drawing/2014/main" id="{C43D78EC-D2E5-43AE-A67B-62639C5C8368}"/>
              </a:ext>
            </a:extLst>
          </p:cNvPr>
          <p:cNvSpPr/>
          <p:nvPr/>
        </p:nvSpPr>
        <p:spPr>
          <a:xfrm>
            <a:off x="4453217" y="2387084"/>
            <a:ext cx="237566" cy="369332"/>
          </a:xfrm>
          <a:prstGeom prst="rect">
            <a:avLst/>
          </a:prstGeom>
        </p:spPr>
        <p:txBody>
          <a:bodyPr wrap="none">
            <a:spAutoFit/>
          </a:bodyPr>
          <a:lstStyle/>
          <a:p>
            <a:r>
              <a:rPr lang="en-US"/>
              <a:t> </a:t>
            </a:r>
          </a:p>
        </p:txBody>
      </p:sp>
      <p:sp>
        <p:nvSpPr>
          <p:cNvPr id="12" name="Title 1">
            <a:extLst>
              <a:ext uri="{FF2B5EF4-FFF2-40B4-BE49-F238E27FC236}">
                <a16:creationId xmlns="" xmlns:a16="http://schemas.microsoft.com/office/drawing/2014/main" id="{9BBA2B79-7F4E-48EE-9C49-2539E16C242D}"/>
              </a:ext>
            </a:extLst>
          </p:cNvPr>
          <p:cNvSpPr txBox="1">
            <a:spLocks/>
          </p:cNvSpPr>
          <p:nvPr/>
        </p:nvSpPr>
        <p:spPr>
          <a:xfrm>
            <a:off x="417719" y="0"/>
            <a:ext cx="8435578"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lvl="0" algn="ctr"/>
            <a:r>
              <a:rPr lang="ar-IQ" b="1" dirty="0" smtClean="0">
                <a:solidFill>
                  <a:srgbClr val="FFC000"/>
                </a:solidFill>
              </a:rPr>
              <a:t>انشاء الصفوف واضافة الطلاب</a:t>
            </a:r>
            <a:endParaRPr lang="en-US" b="1" dirty="0">
              <a:solidFill>
                <a:srgbClr val="FFC000"/>
              </a:solidFill>
            </a:endParaRPr>
          </a:p>
        </p:txBody>
      </p:sp>
      <p:pic>
        <p:nvPicPr>
          <p:cNvPr id="4098" name="Picture 2" descr="Let's Go Online - Home | Facebook">
            <a:extLst>
              <a:ext uri="{FF2B5EF4-FFF2-40B4-BE49-F238E27FC236}">
                <a16:creationId xmlns="" xmlns:a16="http://schemas.microsoft.com/office/drawing/2014/main" id="{8BB26A7A-CCED-490E-A136-3A12BA81E5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7134" y="1427677"/>
            <a:ext cx="3033316" cy="30333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ve-Minutes 2 – Asai Shotokan Association International">
            <a:extLst>
              <a:ext uri="{FF2B5EF4-FFF2-40B4-BE49-F238E27FC236}">
                <a16:creationId xmlns="" xmlns:a16="http://schemas.microsoft.com/office/drawing/2014/main" id="{666E1B35-0872-4BB2-8F0B-E942718CFC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0192" y="3568759"/>
            <a:ext cx="1207200" cy="119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190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77843C2-89F3-4910-A66C-78730AD190E7}"/>
              </a:ext>
            </a:extLst>
          </p:cNvPr>
          <p:cNvPicPr>
            <a:picLocks noChangeAspect="1"/>
          </p:cNvPicPr>
          <p:nvPr/>
        </p:nvPicPr>
        <p:blipFill rotWithShape="1">
          <a:blip r:embed="rId3"/>
          <a:srcRect l="28666" t="15112" r="13292" b="33777"/>
          <a:stretch/>
        </p:blipFill>
        <p:spPr>
          <a:xfrm>
            <a:off x="99052" y="1313822"/>
            <a:ext cx="5471160" cy="3263176"/>
          </a:xfrm>
          <a:prstGeom prst="rect">
            <a:avLst/>
          </a:prstGeom>
        </p:spPr>
      </p:pic>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2400" b="1" dirty="0" smtClean="0">
                <a:solidFill>
                  <a:srgbClr val="FFC000"/>
                </a:solidFill>
                <a:latin typeface="Arial Regular" charset="0"/>
                <a:ea typeface="Arial" charset="0"/>
                <a:cs typeface="Arial Regular" charset="0"/>
              </a:rPr>
              <a:t>تقييم الطلاب في ادمودو</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 xmlns:a16="http://schemas.microsoft.com/office/drawing/2014/main" id="{751F128C-8F7C-4DCA-BAD7-5AFC6BB2A7DF}"/>
              </a:ext>
            </a:extLst>
          </p:cNvPr>
          <p:cNvCxnSpPr>
            <a:cxnSpLocks/>
          </p:cNvCxnSpPr>
          <p:nvPr/>
        </p:nvCxnSpPr>
        <p:spPr>
          <a:xfrm>
            <a:off x="4694566" y="1879485"/>
            <a:ext cx="0" cy="28575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 name="TextBox 1">
            <a:extLst>
              <a:ext uri="{FF2B5EF4-FFF2-40B4-BE49-F238E27FC236}">
                <a16:creationId xmlns="" xmlns:a16="http://schemas.microsoft.com/office/drawing/2014/main" id="{554C56D1-6BB0-4FC6-BCDA-40F841CE4621}"/>
              </a:ext>
            </a:extLst>
          </p:cNvPr>
          <p:cNvSpPr txBox="1"/>
          <p:nvPr/>
        </p:nvSpPr>
        <p:spPr>
          <a:xfrm>
            <a:off x="945396" y="956310"/>
            <a:ext cx="7555983" cy="923330"/>
          </a:xfrm>
          <a:prstGeom prst="rect">
            <a:avLst/>
          </a:prstGeom>
          <a:noFill/>
        </p:spPr>
        <p:txBody>
          <a:bodyPr wrap="square" rtlCol="0">
            <a:spAutoFit/>
          </a:bodyPr>
          <a:lstStyle/>
          <a:p>
            <a:pPr algn="r" rtl="1"/>
            <a:r>
              <a:rPr lang="ar-IQ" dirty="0" smtClean="0"/>
              <a:t>هناك طريقتان يمكنها تسهيل تقييم الطالب باستخدام:</a:t>
            </a:r>
            <a:endParaRPr lang="en-US" dirty="0"/>
          </a:p>
          <a:p>
            <a:pPr marL="285750" indent="-285750" algn="r" rtl="1">
              <a:buFont typeface="Wingdings" panose="05000000000000000000" pitchFamily="2" charset="2"/>
              <a:buChar char="ü"/>
            </a:pPr>
            <a:r>
              <a:rPr lang="ar-IQ" b="1" dirty="0" smtClean="0"/>
              <a:t>اختبارات</a:t>
            </a:r>
            <a:r>
              <a:rPr lang="ar-IQ" dirty="0" smtClean="0"/>
              <a:t> ادمودو</a:t>
            </a:r>
          </a:p>
          <a:p>
            <a:pPr marL="285750" indent="-285750" algn="r" rtl="1">
              <a:buFont typeface="Wingdings" panose="05000000000000000000" pitchFamily="2" charset="2"/>
              <a:buChar char="ü"/>
            </a:pPr>
            <a:r>
              <a:rPr lang="ar-IQ" b="1" dirty="0" smtClean="0"/>
              <a:t>امتحانات</a:t>
            </a:r>
            <a:r>
              <a:rPr lang="ar-IQ" dirty="0" smtClean="0"/>
              <a:t> ادمودو</a:t>
            </a:r>
            <a:endParaRPr lang="en-US" b="1" dirty="0"/>
          </a:p>
        </p:txBody>
      </p:sp>
      <p:pic>
        <p:nvPicPr>
          <p:cNvPr id="4" name="Picture 3">
            <a:extLst>
              <a:ext uri="{FF2B5EF4-FFF2-40B4-BE49-F238E27FC236}">
                <a16:creationId xmlns="" xmlns:a16="http://schemas.microsoft.com/office/drawing/2014/main" id="{3AECCB4F-1236-4E37-A6BE-F0C59F331CF7}"/>
              </a:ext>
            </a:extLst>
          </p:cNvPr>
          <p:cNvPicPr>
            <a:picLocks noChangeAspect="1"/>
          </p:cNvPicPr>
          <p:nvPr/>
        </p:nvPicPr>
        <p:blipFill>
          <a:blip r:embed="rId4"/>
          <a:stretch>
            <a:fillRect/>
          </a:stretch>
        </p:blipFill>
        <p:spPr>
          <a:xfrm>
            <a:off x="6987540" y="2397346"/>
            <a:ext cx="388620" cy="388620"/>
          </a:xfrm>
          <a:prstGeom prst="rect">
            <a:avLst/>
          </a:prstGeom>
        </p:spPr>
      </p:pic>
      <p:sp>
        <p:nvSpPr>
          <p:cNvPr id="9" name="Rectangle 8">
            <a:extLst>
              <a:ext uri="{FF2B5EF4-FFF2-40B4-BE49-F238E27FC236}">
                <a16:creationId xmlns="" xmlns:a16="http://schemas.microsoft.com/office/drawing/2014/main" id="{1AB3EB5C-69F5-4174-AD9B-BEFB2C411773}"/>
              </a:ext>
            </a:extLst>
          </p:cNvPr>
          <p:cNvSpPr/>
          <p:nvPr/>
        </p:nvSpPr>
        <p:spPr>
          <a:xfrm>
            <a:off x="6295391" y="1879485"/>
            <a:ext cx="2205990" cy="1294072"/>
          </a:xfrm>
          <a:prstGeom prst="rect">
            <a:avLst/>
          </a:prstGeom>
        </p:spPr>
        <p:txBody>
          <a:bodyPr wrap="square">
            <a:spAutoFit/>
          </a:bodyPr>
          <a:lstStyle/>
          <a:p>
            <a:pPr algn="r" rtl="1">
              <a:lnSpc>
                <a:spcPct val="150000"/>
              </a:lnSpc>
            </a:pPr>
            <a:r>
              <a:rPr lang="ar-IQ" dirty="0" smtClean="0"/>
              <a:t>يمكن الوصول لكلا  النوعين من زر      داخل الصف</a:t>
            </a:r>
            <a:endParaRPr lang="en-US" dirty="0"/>
          </a:p>
        </p:txBody>
      </p:sp>
      <p:sp>
        <p:nvSpPr>
          <p:cNvPr id="12" name="Rectangle 11">
            <a:extLst>
              <a:ext uri="{FF2B5EF4-FFF2-40B4-BE49-F238E27FC236}">
                <a16:creationId xmlns="" xmlns:a16="http://schemas.microsoft.com/office/drawing/2014/main" id="{E287315F-F291-4ACA-962E-1213CBD13891}"/>
              </a:ext>
            </a:extLst>
          </p:cNvPr>
          <p:cNvSpPr/>
          <p:nvPr/>
        </p:nvSpPr>
        <p:spPr>
          <a:xfrm>
            <a:off x="3929176" y="2351434"/>
            <a:ext cx="1123941" cy="32766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2170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97BC235-DF51-4FA2-BB4B-8182FC21243E}"/>
              </a:ext>
            </a:extLst>
          </p:cNvPr>
          <p:cNvSpPr/>
          <p:nvPr/>
        </p:nvSpPr>
        <p:spPr>
          <a:xfrm>
            <a:off x="0" y="-15368"/>
            <a:ext cx="3603812" cy="5123149"/>
          </a:xfrm>
          <a:prstGeom prst="rect">
            <a:avLst/>
          </a:prstGeom>
          <a:solidFill>
            <a:schemeClr val="accent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latin typeface="Arial" charset="0"/>
            </a:endParaRPr>
          </a:p>
        </p:txBody>
      </p:sp>
      <p:sp>
        <p:nvSpPr>
          <p:cNvPr id="13" name="Title 1"/>
          <p:cNvSpPr txBox="1">
            <a:spLocks/>
          </p:cNvSpPr>
          <p:nvPr/>
        </p:nvSpPr>
        <p:spPr>
          <a:xfrm>
            <a:off x="422206" y="1143348"/>
            <a:ext cx="2325059"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3400" b="1" dirty="0" smtClean="0">
                <a:solidFill>
                  <a:schemeClr val="bg1"/>
                </a:solidFill>
                <a:latin typeface="Arial Regular"/>
                <a:ea typeface="Arial" charset="0"/>
                <a:cs typeface="Arial Regular" charset="0"/>
              </a:rPr>
              <a:t>اهداف الجلسة</a:t>
            </a:r>
            <a:endParaRPr lang="en-US" sz="3400" b="1" dirty="0">
              <a:solidFill>
                <a:schemeClr val="bg1"/>
              </a:solidFill>
              <a:latin typeface="Arial Regular" charset="0"/>
              <a:ea typeface="Arial" charset="0"/>
              <a:cs typeface="Arial Regular" charset="0"/>
            </a:endParaRPr>
          </a:p>
        </p:txBody>
      </p:sp>
      <p:sp>
        <p:nvSpPr>
          <p:cNvPr id="8" name="Rectangle 7"/>
          <p:cNvSpPr/>
          <p:nvPr/>
        </p:nvSpPr>
        <p:spPr>
          <a:xfrm>
            <a:off x="0" y="5064919"/>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sp>
        <p:nvSpPr>
          <p:cNvPr id="7" name="TextBox 6"/>
          <p:cNvSpPr txBox="1"/>
          <p:nvPr/>
        </p:nvSpPr>
        <p:spPr>
          <a:xfrm>
            <a:off x="3726640" y="401117"/>
            <a:ext cx="5294532" cy="3139321"/>
          </a:xfrm>
          <a:prstGeom prst="rect">
            <a:avLst/>
          </a:prstGeom>
          <a:noFill/>
        </p:spPr>
        <p:txBody>
          <a:bodyPr wrap="square" rtlCol="0" anchor="t">
            <a:spAutoFit/>
          </a:bodyPr>
          <a:lstStyle/>
          <a:p>
            <a:pPr algn="r" rtl="1"/>
            <a:r>
              <a:rPr lang="ar-IQ" sz="2000" b="1" dirty="0" smtClean="0">
                <a:solidFill>
                  <a:schemeClr val="tx2"/>
                </a:solidFill>
              </a:rPr>
              <a:t>ستتمكن في نهاية هذه الجلسة من:</a:t>
            </a:r>
            <a:endParaRPr lang="en-US" sz="2000" b="1" dirty="0">
              <a:solidFill>
                <a:schemeClr val="tx2"/>
              </a:solidFill>
            </a:endParaRPr>
          </a:p>
          <a:p>
            <a:endParaRPr lang="en-US" sz="800" b="1" dirty="0">
              <a:solidFill>
                <a:schemeClr val="tx2"/>
              </a:solidFill>
            </a:endParaRPr>
          </a:p>
          <a:p>
            <a:pPr lvl="0"/>
            <a:endParaRPr lang="en-US" sz="800" b="1" dirty="0">
              <a:solidFill>
                <a:schemeClr val="tx2"/>
              </a:solidFill>
            </a:endParaRPr>
          </a:p>
          <a:p>
            <a:pPr marL="285750" indent="-285750" algn="r" rtl="1">
              <a:buFont typeface="Arial" panose="020B0604020202020204" pitchFamily="34" charset="0"/>
              <a:buChar char="•"/>
            </a:pPr>
            <a:r>
              <a:rPr lang="ar-IQ" dirty="0" smtClean="0"/>
              <a:t>وصف ما هو ادمودو وما هي خصائصه الاساسية</a:t>
            </a:r>
          </a:p>
          <a:p>
            <a:pPr marL="285750" indent="-285750" algn="r" rtl="1">
              <a:buFont typeface="Arial" panose="020B0604020202020204" pitchFamily="34" charset="0"/>
              <a:buChar char="•"/>
            </a:pPr>
            <a:r>
              <a:rPr lang="ar-IQ" dirty="0" smtClean="0"/>
              <a:t>نحديد الفرق بين انواع الحسابات المختلفة في ادمودو</a:t>
            </a:r>
          </a:p>
          <a:p>
            <a:pPr marL="285750" indent="-285750" algn="r" rtl="1">
              <a:buFont typeface="Arial" panose="020B0604020202020204" pitchFamily="34" charset="0"/>
              <a:buChar char="•"/>
            </a:pPr>
            <a:r>
              <a:rPr lang="ar-IQ" dirty="0" smtClean="0"/>
              <a:t>انشاء حساب ادمودو (معلم/طالب)</a:t>
            </a:r>
          </a:p>
          <a:p>
            <a:pPr marL="285750" indent="-285750" algn="r" rtl="1">
              <a:buFont typeface="Arial" panose="020B0604020202020204" pitchFamily="34" charset="0"/>
              <a:buChar char="•"/>
            </a:pPr>
            <a:r>
              <a:rPr lang="ar-IQ" dirty="0" smtClean="0"/>
              <a:t>التعرف على الفرق بين صفوف ادمودو ومجاميع ادمودو.</a:t>
            </a:r>
          </a:p>
          <a:p>
            <a:pPr marL="285750" indent="-285750" algn="r" rtl="1">
              <a:buFont typeface="Arial" panose="020B0604020202020204" pitchFamily="34" charset="0"/>
              <a:buChar char="•"/>
            </a:pPr>
            <a:r>
              <a:rPr lang="ar-IQ" dirty="0" smtClean="0"/>
              <a:t>انشاء صفوف ادمودو واضافة الطلاب اليها</a:t>
            </a:r>
          </a:p>
          <a:p>
            <a:pPr marL="285750" indent="-285750" algn="r" rtl="1">
              <a:buFont typeface="Arial" panose="020B0604020202020204" pitchFamily="34" charset="0"/>
              <a:buChar char="•"/>
            </a:pPr>
            <a:r>
              <a:rPr lang="ar-IQ" dirty="0" smtClean="0"/>
              <a:t>استكشاف وسائل الاختبارات المختلفة في ادمودو (اختبارات وامتحانات) وكيفية انشاء كل منها.</a:t>
            </a:r>
          </a:p>
          <a:p>
            <a:pPr marL="285750" indent="-285750" algn="r" rtl="1">
              <a:buFont typeface="Arial" panose="020B0604020202020204" pitchFamily="34" charset="0"/>
              <a:buChar char="•"/>
            </a:pPr>
            <a:r>
              <a:rPr lang="ar-IQ" dirty="0" smtClean="0"/>
              <a:t>التعرف على مركز الواجب (</a:t>
            </a:r>
            <a:r>
              <a:rPr lang="en-US" dirty="0" smtClean="0"/>
              <a:t>Due center</a:t>
            </a:r>
            <a:r>
              <a:rPr lang="ar-IQ" dirty="0" smtClean="0"/>
              <a:t>), مخطط ادمودو, المكتبة, وتقدم ادمودو.</a:t>
            </a:r>
            <a:endParaRPr lang="en-US" dirty="0"/>
          </a:p>
        </p:txBody>
      </p:sp>
      <p:pic>
        <p:nvPicPr>
          <p:cNvPr id="4" name="Picture 3">
            <a:extLst>
              <a:ext uri="{FF2B5EF4-FFF2-40B4-BE49-F238E27FC236}">
                <a16:creationId xmlns="" xmlns:a16="http://schemas.microsoft.com/office/drawing/2014/main" id="{341445BE-9DCC-4D22-8279-CA308E37B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093" y="2930538"/>
            <a:ext cx="847249" cy="395767"/>
          </a:xfrm>
          <a:prstGeom prst="rect">
            <a:avLst/>
          </a:prstGeom>
        </p:spPr>
      </p:pic>
      <p:pic>
        <p:nvPicPr>
          <p:cNvPr id="1026" name="Picture 2" descr="Student Learning Outcome - Watershed">
            <a:extLst>
              <a:ext uri="{FF2B5EF4-FFF2-40B4-BE49-F238E27FC236}">
                <a16:creationId xmlns="" xmlns:a16="http://schemas.microsoft.com/office/drawing/2014/main" id="{5A84DCA0-FED0-43A7-A273-B83431CB77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412" y="2702464"/>
            <a:ext cx="2855704" cy="1120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81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B0BFF91-EBCF-4B31-9A07-704AB9F254F3}"/>
              </a:ext>
            </a:extLst>
          </p:cNvPr>
          <p:cNvPicPr>
            <a:picLocks noChangeAspect="1"/>
          </p:cNvPicPr>
          <p:nvPr/>
        </p:nvPicPr>
        <p:blipFill>
          <a:blip r:embed="rId3"/>
          <a:stretch>
            <a:fillRect/>
          </a:stretch>
        </p:blipFill>
        <p:spPr>
          <a:xfrm>
            <a:off x="596625" y="1124360"/>
            <a:ext cx="8011058" cy="2930401"/>
          </a:xfrm>
          <a:prstGeom prst="rect">
            <a:avLst/>
          </a:prstGeom>
        </p:spPr>
      </p:pic>
      <p:pic>
        <p:nvPicPr>
          <p:cNvPr id="4" name="Picture 3">
            <a:extLst>
              <a:ext uri="{FF2B5EF4-FFF2-40B4-BE49-F238E27FC236}">
                <a16:creationId xmlns="" xmlns:a16="http://schemas.microsoft.com/office/drawing/2014/main" id="{D4A78420-6B98-4FCB-A820-A6B365869601}"/>
              </a:ext>
            </a:extLst>
          </p:cNvPr>
          <p:cNvPicPr>
            <a:picLocks noChangeAspect="1"/>
          </p:cNvPicPr>
          <p:nvPr/>
        </p:nvPicPr>
        <p:blipFill>
          <a:blip r:embed="rId4"/>
          <a:stretch>
            <a:fillRect/>
          </a:stretch>
        </p:blipFill>
        <p:spPr>
          <a:xfrm>
            <a:off x="614392" y="1122897"/>
            <a:ext cx="7995209" cy="2976012"/>
          </a:xfrm>
          <a:prstGeom prst="rect">
            <a:avLst/>
          </a:prstGeom>
        </p:spPr>
      </p:pic>
      <p:pic>
        <p:nvPicPr>
          <p:cNvPr id="5" name="Picture 4">
            <a:extLst>
              <a:ext uri="{FF2B5EF4-FFF2-40B4-BE49-F238E27FC236}">
                <a16:creationId xmlns="" xmlns:a16="http://schemas.microsoft.com/office/drawing/2014/main" id="{3FAAA758-C7A4-40D8-86BF-9F615F806091}"/>
              </a:ext>
            </a:extLst>
          </p:cNvPr>
          <p:cNvPicPr>
            <a:picLocks noChangeAspect="1"/>
          </p:cNvPicPr>
          <p:nvPr/>
        </p:nvPicPr>
        <p:blipFill>
          <a:blip r:embed="rId5"/>
          <a:stretch>
            <a:fillRect/>
          </a:stretch>
        </p:blipFill>
        <p:spPr>
          <a:xfrm>
            <a:off x="614392" y="959086"/>
            <a:ext cx="8062734" cy="3912548"/>
          </a:xfrm>
          <a:prstGeom prst="rect">
            <a:avLst/>
          </a:prstGeom>
        </p:spPr>
      </p:pic>
      <p:pic>
        <p:nvPicPr>
          <p:cNvPr id="6" name="Picture 5">
            <a:extLst>
              <a:ext uri="{FF2B5EF4-FFF2-40B4-BE49-F238E27FC236}">
                <a16:creationId xmlns="" xmlns:a16="http://schemas.microsoft.com/office/drawing/2014/main" id="{67EBC25C-6B07-4AF0-A3C8-A2B2BCF09106}"/>
              </a:ext>
            </a:extLst>
          </p:cNvPr>
          <p:cNvPicPr>
            <a:picLocks noChangeAspect="1"/>
          </p:cNvPicPr>
          <p:nvPr/>
        </p:nvPicPr>
        <p:blipFill>
          <a:blip r:embed="rId6"/>
          <a:stretch>
            <a:fillRect/>
          </a:stretch>
        </p:blipFill>
        <p:spPr>
          <a:xfrm>
            <a:off x="614392" y="941196"/>
            <a:ext cx="8265830" cy="3898741"/>
          </a:xfrm>
          <a:prstGeom prst="rect">
            <a:avLst/>
          </a:prstGeom>
        </p:spPr>
      </p:pic>
      <p:cxnSp>
        <p:nvCxnSpPr>
          <p:cNvPr id="9" name="Straight Arrow Connector 8">
            <a:extLst>
              <a:ext uri="{FF2B5EF4-FFF2-40B4-BE49-F238E27FC236}">
                <a16:creationId xmlns="" xmlns:a16="http://schemas.microsoft.com/office/drawing/2014/main" id="{E2BA5563-29CD-4A95-A50C-10E953FAB6A4}"/>
              </a:ext>
            </a:extLst>
          </p:cNvPr>
          <p:cNvCxnSpPr/>
          <p:nvPr/>
        </p:nvCxnSpPr>
        <p:spPr>
          <a:xfrm>
            <a:off x="1288648" y="1975412"/>
            <a:ext cx="270076"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2400" b="1" dirty="0" smtClean="0">
                <a:solidFill>
                  <a:srgbClr val="FFC000"/>
                </a:solidFill>
                <a:latin typeface="Arial Regular" charset="0"/>
                <a:ea typeface="Arial" charset="0"/>
                <a:cs typeface="Arial Regular" charset="0"/>
              </a:rPr>
              <a:t>انشاء اختبار في ادمودو</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 xmlns:a16="http://schemas.microsoft.com/office/drawing/2014/main" id="{49B503D8-8657-409C-8398-EBD06F160CBE}"/>
              </a:ext>
            </a:extLst>
          </p:cNvPr>
          <p:cNvCxnSpPr>
            <a:cxnSpLocks/>
          </p:cNvCxnSpPr>
          <p:nvPr/>
        </p:nvCxnSpPr>
        <p:spPr>
          <a:xfrm>
            <a:off x="1813367" y="1763210"/>
            <a:ext cx="351099"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3" name="Left Brace 12">
            <a:extLst>
              <a:ext uri="{FF2B5EF4-FFF2-40B4-BE49-F238E27FC236}">
                <a16:creationId xmlns="" xmlns:a16="http://schemas.microsoft.com/office/drawing/2014/main" id="{3A96C6AC-42E7-4933-9744-9AB84D56375F}"/>
              </a:ext>
            </a:extLst>
          </p:cNvPr>
          <p:cNvSpPr/>
          <p:nvPr/>
        </p:nvSpPr>
        <p:spPr>
          <a:xfrm>
            <a:off x="3431887" y="2070751"/>
            <a:ext cx="254064" cy="1080303"/>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cxnSp>
        <p:nvCxnSpPr>
          <p:cNvPr id="16" name="Straight Arrow Connector 15">
            <a:extLst>
              <a:ext uri="{FF2B5EF4-FFF2-40B4-BE49-F238E27FC236}">
                <a16:creationId xmlns="" xmlns:a16="http://schemas.microsoft.com/office/drawing/2014/main" id="{4AB5132D-9D27-42FD-98B2-29CA4D9829B6}"/>
              </a:ext>
            </a:extLst>
          </p:cNvPr>
          <p:cNvCxnSpPr/>
          <p:nvPr/>
        </p:nvCxnSpPr>
        <p:spPr>
          <a:xfrm>
            <a:off x="7434806" y="747911"/>
            <a:ext cx="0" cy="288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Rectangle 16">
            <a:extLst>
              <a:ext uri="{FF2B5EF4-FFF2-40B4-BE49-F238E27FC236}">
                <a16:creationId xmlns="" xmlns:a16="http://schemas.microsoft.com/office/drawing/2014/main" id="{B04B6326-6F25-4BEC-BA51-A3F74FFF586B}"/>
              </a:ext>
            </a:extLst>
          </p:cNvPr>
          <p:cNvSpPr/>
          <p:nvPr/>
        </p:nvSpPr>
        <p:spPr>
          <a:xfrm>
            <a:off x="3499412" y="3023363"/>
            <a:ext cx="1404396" cy="45289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 xmlns:a16="http://schemas.microsoft.com/office/drawing/2014/main" id="{C0D93AC4-BA7C-44B9-8F71-E42E105B1F25}"/>
              </a:ext>
            </a:extLst>
          </p:cNvPr>
          <p:cNvSpPr/>
          <p:nvPr/>
        </p:nvSpPr>
        <p:spPr>
          <a:xfrm>
            <a:off x="3499412" y="2571750"/>
            <a:ext cx="459129" cy="16373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471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par>
                                <p:cTn id="36" presetID="2" presetClass="entr" presetSubtype="9"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2400" b="1" dirty="0">
                <a:solidFill>
                  <a:srgbClr val="FFC000"/>
                </a:solidFill>
                <a:latin typeface="Arial Regular" charset="0"/>
                <a:ea typeface="Arial" charset="0"/>
                <a:cs typeface="Arial Regular" charset="0"/>
              </a:rPr>
              <a:t>انشاء اختبار في </a:t>
            </a:r>
            <a:r>
              <a:rPr lang="ar-IQ" sz="2400" b="1" dirty="0" smtClean="0">
                <a:solidFill>
                  <a:srgbClr val="FFC000"/>
                </a:solidFill>
                <a:latin typeface="Arial Regular" charset="0"/>
                <a:ea typeface="Arial" charset="0"/>
                <a:cs typeface="Arial Regular" charset="0"/>
              </a:rPr>
              <a:t>ادمودو (تكملة)</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pic>
        <p:nvPicPr>
          <p:cNvPr id="2" name="Picture 1">
            <a:extLst>
              <a:ext uri="{FF2B5EF4-FFF2-40B4-BE49-F238E27FC236}">
                <a16:creationId xmlns="" xmlns:a16="http://schemas.microsoft.com/office/drawing/2014/main" id="{4EE868DD-87AE-44D8-A54E-406D9377EF9E}"/>
              </a:ext>
            </a:extLst>
          </p:cNvPr>
          <p:cNvPicPr>
            <a:picLocks noChangeAspect="1"/>
          </p:cNvPicPr>
          <p:nvPr/>
        </p:nvPicPr>
        <p:blipFill>
          <a:blip r:embed="rId3"/>
          <a:stretch>
            <a:fillRect/>
          </a:stretch>
        </p:blipFill>
        <p:spPr>
          <a:xfrm>
            <a:off x="560301" y="747911"/>
            <a:ext cx="3190656" cy="4072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 xmlns:a16="http://schemas.microsoft.com/office/drawing/2014/main" id="{06AF85D9-CED3-4E63-8A67-F974EFFB4238}"/>
              </a:ext>
            </a:extLst>
          </p:cNvPr>
          <p:cNvPicPr>
            <a:picLocks noChangeAspect="1"/>
          </p:cNvPicPr>
          <p:nvPr/>
        </p:nvPicPr>
        <p:blipFill>
          <a:blip r:embed="rId4"/>
          <a:stretch>
            <a:fillRect/>
          </a:stretch>
        </p:blipFill>
        <p:spPr>
          <a:xfrm>
            <a:off x="4153773" y="747911"/>
            <a:ext cx="4631412" cy="1860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Arrow Connector 4">
            <a:extLst>
              <a:ext uri="{FF2B5EF4-FFF2-40B4-BE49-F238E27FC236}">
                <a16:creationId xmlns="" xmlns:a16="http://schemas.microsoft.com/office/drawing/2014/main" id="{96EA2F41-8BCC-4A49-9E45-148B4A9616D2}"/>
              </a:ext>
            </a:extLst>
          </p:cNvPr>
          <p:cNvCxnSpPr>
            <a:cxnSpLocks/>
          </p:cNvCxnSpPr>
          <p:nvPr/>
        </p:nvCxnSpPr>
        <p:spPr>
          <a:xfrm>
            <a:off x="411497" y="1581874"/>
            <a:ext cx="23149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3" name="Straight Arrow Connector 12">
            <a:extLst>
              <a:ext uri="{FF2B5EF4-FFF2-40B4-BE49-F238E27FC236}">
                <a16:creationId xmlns="" xmlns:a16="http://schemas.microsoft.com/office/drawing/2014/main" id="{05B946C5-1960-4251-AA2B-710325C126E0}"/>
              </a:ext>
            </a:extLst>
          </p:cNvPr>
          <p:cNvCxnSpPr>
            <a:cxnSpLocks/>
          </p:cNvCxnSpPr>
          <p:nvPr/>
        </p:nvCxnSpPr>
        <p:spPr>
          <a:xfrm>
            <a:off x="411497" y="2112380"/>
            <a:ext cx="23149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 xmlns:a16="http://schemas.microsoft.com/office/drawing/2014/main" id="{F443A9D6-59C2-4F5E-B2BC-B9C932A03FAB}"/>
              </a:ext>
            </a:extLst>
          </p:cNvPr>
          <p:cNvCxnSpPr>
            <a:cxnSpLocks/>
          </p:cNvCxnSpPr>
          <p:nvPr/>
        </p:nvCxnSpPr>
        <p:spPr>
          <a:xfrm>
            <a:off x="411497" y="2347733"/>
            <a:ext cx="23149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6" name="Straight Arrow Connector 15">
            <a:extLst>
              <a:ext uri="{FF2B5EF4-FFF2-40B4-BE49-F238E27FC236}">
                <a16:creationId xmlns="" xmlns:a16="http://schemas.microsoft.com/office/drawing/2014/main" id="{C1B26505-78FE-43AD-94E1-A1BF6D882ADB}"/>
              </a:ext>
            </a:extLst>
          </p:cNvPr>
          <p:cNvCxnSpPr>
            <a:cxnSpLocks/>
          </p:cNvCxnSpPr>
          <p:nvPr/>
        </p:nvCxnSpPr>
        <p:spPr>
          <a:xfrm>
            <a:off x="382560" y="2857018"/>
            <a:ext cx="23149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8" name="Straight Arrow Connector 17">
            <a:extLst>
              <a:ext uri="{FF2B5EF4-FFF2-40B4-BE49-F238E27FC236}">
                <a16:creationId xmlns="" xmlns:a16="http://schemas.microsoft.com/office/drawing/2014/main" id="{BC439A7F-93B9-4C7E-BAAD-D64D79B20964}"/>
              </a:ext>
            </a:extLst>
          </p:cNvPr>
          <p:cNvCxnSpPr>
            <a:cxnSpLocks/>
          </p:cNvCxnSpPr>
          <p:nvPr/>
        </p:nvCxnSpPr>
        <p:spPr>
          <a:xfrm>
            <a:off x="456725" y="3891023"/>
            <a:ext cx="23149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9" name="Straight Arrow Connector 18">
            <a:extLst>
              <a:ext uri="{FF2B5EF4-FFF2-40B4-BE49-F238E27FC236}">
                <a16:creationId xmlns="" xmlns:a16="http://schemas.microsoft.com/office/drawing/2014/main" id="{1DBD8029-46E5-41E2-A0C4-EB19A939A3B6}"/>
              </a:ext>
            </a:extLst>
          </p:cNvPr>
          <p:cNvCxnSpPr>
            <a:cxnSpLocks/>
          </p:cNvCxnSpPr>
          <p:nvPr/>
        </p:nvCxnSpPr>
        <p:spPr>
          <a:xfrm>
            <a:off x="411497" y="4290350"/>
            <a:ext cx="23149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a:extLst>
              <a:ext uri="{FF2B5EF4-FFF2-40B4-BE49-F238E27FC236}">
                <a16:creationId xmlns="" xmlns:a16="http://schemas.microsoft.com/office/drawing/2014/main" id="{DBDFE01A-32AE-4D2D-947E-2F454BA6ECD6}"/>
              </a:ext>
            </a:extLst>
          </p:cNvPr>
          <p:cNvCxnSpPr>
            <a:cxnSpLocks/>
          </p:cNvCxnSpPr>
          <p:nvPr/>
        </p:nvCxnSpPr>
        <p:spPr>
          <a:xfrm>
            <a:off x="2299029" y="4664597"/>
            <a:ext cx="23149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9" name="Picture 8">
            <a:extLst>
              <a:ext uri="{FF2B5EF4-FFF2-40B4-BE49-F238E27FC236}">
                <a16:creationId xmlns="" xmlns:a16="http://schemas.microsoft.com/office/drawing/2014/main" id="{D3C07AB2-379F-44AF-8673-1E21A1E887EF}"/>
              </a:ext>
            </a:extLst>
          </p:cNvPr>
          <p:cNvPicPr>
            <a:picLocks noChangeAspect="1"/>
          </p:cNvPicPr>
          <p:nvPr/>
        </p:nvPicPr>
        <p:blipFill>
          <a:blip r:embed="rId5"/>
          <a:stretch>
            <a:fillRect/>
          </a:stretch>
        </p:blipFill>
        <p:spPr>
          <a:xfrm>
            <a:off x="4519805" y="2832773"/>
            <a:ext cx="1376512" cy="198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Arrow Connector 21">
            <a:extLst>
              <a:ext uri="{FF2B5EF4-FFF2-40B4-BE49-F238E27FC236}">
                <a16:creationId xmlns="" xmlns:a16="http://schemas.microsoft.com/office/drawing/2014/main" id="{ACF57E83-9B49-4CE4-8229-4738FB6FF70E}"/>
              </a:ext>
            </a:extLst>
          </p:cNvPr>
          <p:cNvCxnSpPr>
            <a:cxnSpLocks/>
          </p:cNvCxnSpPr>
          <p:nvPr/>
        </p:nvCxnSpPr>
        <p:spPr>
          <a:xfrm flipH="1">
            <a:off x="4638186" y="1518213"/>
            <a:ext cx="281055"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3" name="Straight Arrow Connector 22">
            <a:extLst>
              <a:ext uri="{FF2B5EF4-FFF2-40B4-BE49-F238E27FC236}">
                <a16:creationId xmlns="" xmlns:a16="http://schemas.microsoft.com/office/drawing/2014/main" id="{828936DF-FFDC-441B-8C05-18AB960F9786}"/>
              </a:ext>
            </a:extLst>
          </p:cNvPr>
          <p:cNvCxnSpPr>
            <a:cxnSpLocks/>
          </p:cNvCxnSpPr>
          <p:nvPr/>
        </p:nvCxnSpPr>
        <p:spPr>
          <a:xfrm>
            <a:off x="4687747" y="3748269"/>
            <a:ext cx="23149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24" name="Picture 23">
            <a:extLst>
              <a:ext uri="{FF2B5EF4-FFF2-40B4-BE49-F238E27FC236}">
                <a16:creationId xmlns="" xmlns:a16="http://schemas.microsoft.com/office/drawing/2014/main" id="{E347B8C8-70CB-4F86-BFFF-EE0EA83B0D0B}"/>
              </a:ext>
            </a:extLst>
          </p:cNvPr>
          <p:cNvPicPr>
            <a:picLocks noChangeAspect="1"/>
          </p:cNvPicPr>
          <p:nvPr/>
        </p:nvPicPr>
        <p:blipFill>
          <a:blip r:embed="rId6"/>
          <a:stretch>
            <a:fillRect/>
          </a:stretch>
        </p:blipFill>
        <p:spPr>
          <a:xfrm>
            <a:off x="6536280" y="2852105"/>
            <a:ext cx="2248905" cy="2022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6" name="Connector: Elbow 25">
            <a:extLst>
              <a:ext uri="{FF2B5EF4-FFF2-40B4-BE49-F238E27FC236}">
                <a16:creationId xmlns="" xmlns:a16="http://schemas.microsoft.com/office/drawing/2014/main" id="{0FB9393F-86F2-4076-98E7-FC385B1C6B1A}"/>
              </a:ext>
            </a:extLst>
          </p:cNvPr>
          <p:cNvCxnSpPr>
            <a:cxnSpLocks/>
          </p:cNvCxnSpPr>
          <p:nvPr/>
        </p:nvCxnSpPr>
        <p:spPr>
          <a:xfrm flipV="1">
            <a:off x="6025701" y="3409967"/>
            <a:ext cx="470786" cy="338302"/>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489387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4B12D6F-2F4D-4126-94A9-75FBFDC73E90}"/>
              </a:ext>
            </a:extLst>
          </p:cNvPr>
          <p:cNvPicPr>
            <a:picLocks noChangeAspect="1"/>
          </p:cNvPicPr>
          <p:nvPr/>
        </p:nvPicPr>
        <p:blipFill>
          <a:blip r:embed="rId3"/>
          <a:stretch>
            <a:fillRect/>
          </a:stretch>
        </p:blipFill>
        <p:spPr>
          <a:xfrm>
            <a:off x="233664" y="1288823"/>
            <a:ext cx="1770057" cy="2556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 xmlns:a16="http://schemas.microsoft.com/office/drawing/2014/main" id="{3033676E-243E-4A71-8C0A-66093120FD4D}"/>
              </a:ext>
            </a:extLst>
          </p:cNvPr>
          <p:cNvPicPr>
            <a:picLocks noChangeAspect="1"/>
          </p:cNvPicPr>
          <p:nvPr/>
        </p:nvPicPr>
        <p:blipFill>
          <a:blip r:embed="rId4"/>
          <a:stretch>
            <a:fillRect/>
          </a:stretch>
        </p:blipFill>
        <p:spPr>
          <a:xfrm>
            <a:off x="2402939" y="1069933"/>
            <a:ext cx="6507397" cy="3291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2400" b="1" dirty="0">
                <a:solidFill>
                  <a:srgbClr val="FFC000"/>
                </a:solidFill>
                <a:latin typeface="Arial Regular" charset="0"/>
                <a:ea typeface="Arial" charset="0"/>
                <a:cs typeface="Arial Regular" charset="0"/>
              </a:rPr>
              <a:t>انشاء </a:t>
            </a:r>
            <a:r>
              <a:rPr lang="ar-IQ" sz="2400" b="1" dirty="0" smtClean="0">
                <a:solidFill>
                  <a:srgbClr val="FFC000"/>
                </a:solidFill>
                <a:latin typeface="Arial Regular" charset="0"/>
                <a:ea typeface="Arial" charset="0"/>
                <a:cs typeface="Arial Regular" charset="0"/>
              </a:rPr>
              <a:t>امتحان </a:t>
            </a:r>
            <a:r>
              <a:rPr lang="ar-IQ" sz="2400" b="1" dirty="0">
                <a:solidFill>
                  <a:srgbClr val="FFC000"/>
                </a:solidFill>
                <a:latin typeface="Arial Regular" charset="0"/>
                <a:ea typeface="Arial" charset="0"/>
                <a:cs typeface="Arial Regular" charset="0"/>
              </a:rPr>
              <a:t>في ادمودو</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 xmlns:a16="http://schemas.microsoft.com/office/drawing/2014/main" id="{751F128C-8F7C-4DCA-BAD7-5AFC6BB2A7DF}"/>
              </a:ext>
            </a:extLst>
          </p:cNvPr>
          <p:cNvCxnSpPr>
            <a:cxnSpLocks/>
          </p:cNvCxnSpPr>
          <p:nvPr/>
        </p:nvCxnSpPr>
        <p:spPr>
          <a:xfrm>
            <a:off x="528577" y="1922722"/>
            <a:ext cx="270932"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2" name="Rectangle 11">
            <a:extLst>
              <a:ext uri="{FF2B5EF4-FFF2-40B4-BE49-F238E27FC236}">
                <a16:creationId xmlns="" xmlns:a16="http://schemas.microsoft.com/office/drawing/2014/main" id="{E287315F-F291-4ACA-962E-1213CBD13891}"/>
              </a:ext>
            </a:extLst>
          </p:cNvPr>
          <p:cNvSpPr/>
          <p:nvPr/>
        </p:nvSpPr>
        <p:spPr>
          <a:xfrm>
            <a:off x="4149284" y="3545711"/>
            <a:ext cx="503740" cy="29951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 name="Connector: Elbow 5">
            <a:extLst>
              <a:ext uri="{FF2B5EF4-FFF2-40B4-BE49-F238E27FC236}">
                <a16:creationId xmlns="" xmlns:a16="http://schemas.microsoft.com/office/drawing/2014/main" id="{BFF1E4D2-3BAD-4E46-AB3B-CB4123BF60D6}"/>
              </a:ext>
            </a:extLst>
          </p:cNvPr>
          <p:cNvCxnSpPr/>
          <p:nvPr/>
        </p:nvCxnSpPr>
        <p:spPr>
          <a:xfrm>
            <a:off x="1304081" y="3962400"/>
            <a:ext cx="929833" cy="300942"/>
          </a:xfrm>
          <a:prstGeom prst="bentConnector3">
            <a:avLst>
              <a:gd name="adj1" fmla="val 208"/>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20621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400" b="1" dirty="0" smtClean="0">
                <a:solidFill>
                  <a:srgbClr val="FFC000"/>
                </a:solidFill>
                <a:latin typeface="Arial Regular" charset="0"/>
                <a:ea typeface="Arial" charset="0"/>
                <a:cs typeface="Arial Regular" charset="0"/>
              </a:rPr>
              <a:t>م</a:t>
            </a:r>
            <a:r>
              <a:rPr lang="ar-IQ" sz="2400" b="1" dirty="0">
                <a:solidFill>
                  <a:srgbClr val="FFC000"/>
                </a:solidFill>
                <a:latin typeface="Arial Regular" charset="0"/>
                <a:ea typeface="Arial" charset="0"/>
                <a:cs typeface="Arial Regular" charset="0"/>
              </a:rPr>
              <a:t>ر</a:t>
            </a:r>
            <a:r>
              <a:rPr lang="ar-IQ" sz="2400" b="1" dirty="0" smtClean="0">
                <a:solidFill>
                  <a:srgbClr val="FFC000"/>
                </a:solidFill>
                <a:latin typeface="Arial Regular" charset="0"/>
                <a:ea typeface="Arial" charset="0"/>
                <a:cs typeface="Arial Regular" charset="0"/>
              </a:rPr>
              <a:t>كز الواجب في الصفوف (</a:t>
            </a:r>
            <a:r>
              <a:rPr lang="en-US" sz="2400" b="1" dirty="0" smtClean="0">
                <a:solidFill>
                  <a:srgbClr val="FFC000"/>
                </a:solidFill>
                <a:latin typeface="Arial Regular" charset="0"/>
                <a:ea typeface="Arial" charset="0"/>
                <a:cs typeface="Arial Regular" charset="0"/>
              </a:rPr>
              <a:t>What’s Due Center</a:t>
            </a:r>
            <a:r>
              <a:rPr lang="ar-IQ" sz="2400" b="1" dirty="0" smtClean="0">
                <a:solidFill>
                  <a:srgbClr val="FFC000"/>
                </a:solidFill>
                <a:latin typeface="Arial Regular" charset="0"/>
                <a:ea typeface="Arial" charset="0"/>
                <a:cs typeface="Arial Regular" charset="0"/>
              </a:rPr>
              <a:t>)</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sp>
        <p:nvSpPr>
          <p:cNvPr id="2" name="Rectangle 1">
            <a:extLst>
              <a:ext uri="{FF2B5EF4-FFF2-40B4-BE49-F238E27FC236}">
                <a16:creationId xmlns="" xmlns:a16="http://schemas.microsoft.com/office/drawing/2014/main" id="{1AD52F2C-F439-4F12-8A41-F0BBFF6DA6C6}"/>
              </a:ext>
            </a:extLst>
          </p:cNvPr>
          <p:cNvSpPr/>
          <p:nvPr/>
        </p:nvSpPr>
        <p:spPr>
          <a:xfrm>
            <a:off x="468146" y="747911"/>
            <a:ext cx="8033234" cy="923330"/>
          </a:xfrm>
          <a:prstGeom prst="rect">
            <a:avLst/>
          </a:prstGeom>
        </p:spPr>
        <p:txBody>
          <a:bodyPr wrap="square">
            <a:spAutoFit/>
          </a:bodyPr>
          <a:lstStyle/>
          <a:p>
            <a:pPr algn="r" rtl="1"/>
            <a:r>
              <a:rPr lang="ar-IQ" b="1" dirty="0" smtClean="0">
                <a:solidFill>
                  <a:srgbClr val="333333"/>
                </a:solidFill>
                <a:latin typeface="Disclaimer Regular"/>
              </a:rPr>
              <a:t>مركز الواجب (المعلم)</a:t>
            </a:r>
            <a:endParaRPr lang="en-US" b="1" dirty="0">
              <a:solidFill>
                <a:srgbClr val="333333"/>
              </a:solidFill>
              <a:latin typeface="Disclaimer Regular"/>
            </a:endParaRPr>
          </a:p>
          <a:p>
            <a:pPr algn="r" rtl="1"/>
            <a:r>
              <a:rPr lang="ar-IQ" dirty="0" smtClean="0">
                <a:solidFill>
                  <a:srgbClr val="333333"/>
                </a:solidFill>
                <a:latin typeface="Disclaimer Regular"/>
              </a:rPr>
              <a:t>هناك مركز واجب جديد في </a:t>
            </a:r>
            <a:r>
              <a:rPr lang="ar-IQ" dirty="0" smtClean="0">
                <a:solidFill>
                  <a:srgbClr val="333333"/>
                </a:solidFill>
                <a:latin typeface="Disclaimer Regular"/>
              </a:rPr>
              <a:t>ادمودو </a:t>
            </a:r>
            <a:r>
              <a:rPr lang="ar-IQ" dirty="0" smtClean="0">
                <a:solidFill>
                  <a:srgbClr val="333333"/>
                </a:solidFill>
                <a:latin typeface="Disclaimer Regular"/>
              </a:rPr>
              <a:t>(كان يعرف سابقا بمركز الامتحانات) حيث ستتمكن كمعلم من تنظيم ورؤية كل الامتحانات والاختبارات التي ارسلتها لطلابك.</a:t>
            </a:r>
            <a:endParaRPr lang="en-US" dirty="0">
              <a:solidFill>
                <a:srgbClr val="333333"/>
              </a:solidFill>
              <a:latin typeface="Disclaimer Regular"/>
            </a:endParaRPr>
          </a:p>
        </p:txBody>
      </p:sp>
      <p:pic>
        <p:nvPicPr>
          <p:cNvPr id="3" name="Picture 2">
            <a:extLst>
              <a:ext uri="{FF2B5EF4-FFF2-40B4-BE49-F238E27FC236}">
                <a16:creationId xmlns="" xmlns:a16="http://schemas.microsoft.com/office/drawing/2014/main" id="{7A3B31A1-6E44-471A-B92C-D66D0B8C4BAB}"/>
              </a:ext>
            </a:extLst>
          </p:cNvPr>
          <p:cNvPicPr>
            <a:picLocks noChangeAspect="1"/>
          </p:cNvPicPr>
          <p:nvPr/>
        </p:nvPicPr>
        <p:blipFill rotWithShape="1">
          <a:blip r:embed="rId3"/>
          <a:srcRect l="19198" t="7877" r="20675" b="34740"/>
          <a:stretch/>
        </p:blipFill>
        <p:spPr>
          <a:xfrm>
            <a:off x="1885006" y="1913487"/>
            <a:ext cx="5497974" cy="2951544"/>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 xmlns:a16="http://schemas.microsoft.com/office/drawing/2014/main" id="{B4947C06-87CB-42BD-99E0-19DE6F959F31}"/>
              </a:ext>
            </a:extLst>
          </p:cNvPr>
          <p:cNvSpPr/>
          <p:nvPr/>
        </p:nvSpPr>
        <p:spPr>
          <a:xfrm>
            <a:off x="2195332" y="2901387"/>
            <a:ext cx="2021711" cy="28550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487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2400" b="1" dirty="0" smtClean="0">
                <a:solidFill>
                  <a:srgbClr val="FFC000"/>
                </a:solidFill>
                <a:latin typeface="Arial Regular" charset="0"/>
                <a:ea typeface="Arial" charset="0"/>
                <a:cs typeface="Arial Regular" charset="0"/>
              </a:rPr>
              <a:t>مكتبتك داخل ادمودو</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sp>
        <p:nvSpPr>
          <p:cNvPr id="2" name="Rectangle 1">
            <a:extLst>
              <a:ext uri="{FF2B5EF4-FFF2-40B4-BE49-F238E27FC236}">
                <a16:creationId xmlns="" xmlns:a16="http://schemas.microsoft.com/office/drawing/2014/main" id="{29F71434-03CD-483D-8660-BBBD2778439D}"/>
              </a:ext>
            </a:extLst>
          </p:cNvPr>
          <p:cNvSpPr/>
          <p:nvPr/>
        </p:nvSpPr>
        <p:spPr>
          <a:xfrm>
            <a:off x="5237596" y="1348075"/>
            <a:ext cx="3443107" cy="1754326"/>
          </a:xfrm>
          <a:prstGeom prst="rect">
            <a:avLst/>
          </a:prstGeom>
        </p:spPr>
        <p:txBody>
          <a:bodyPr wrap="square">
            <a:spAutoFit/>
          </a:bodyPr>
          <a:lstStyle/>
          <a:p>
            <a:pPr algn="r" rtl="1"/>
            <a:r>
              <a:rPr lang="ar-IQ" dirty="0" smtClean="0">
                <a:solidFill>
                  <a:srgbClr val="333333"/>
                </a:solidFill>
                <a:latin typeface="Disclaimer Regular"/>
              </a:rPr>
              <a:t>الاختبارات والامتحانات التي تنشأها تخزن تلقائيا في حافظات «</a:t>
            </a:r>
            <a:r>
              <a:rPr lang="en-US" dirty="0" smtClean="0">
                <a:solidFill>
                  <a:srgbClr val="333333"/>
                </a:solidFill>
                <a:latin typeface="Disclaimer Regular"/>
              </a:rPr>
              <a:t>My assignments</a:t>
            </a:r>
            <a:r>
              <a:rPr lang="ar-IQ" dirty="0" smtClean="0">
                <a:solidFill>
                  <a:srgbClr val="333333"/>
                </a:solidFill>
                <a:latin typeface="Disclaimer Regular"/>
              </a:rPr>
              <a:t>» و «</a:t>
            </a:r>
            <a:r>
              <a:rPr lang="en-US" dirty="0" smtClean="0">
                <a:solidFill>
                  <a:srgbClr val="333333"/>
                </a:solidFill>
                <a:latin typeface="Disclaimer Regular"/>
              </a:rPr>
              <a:t>My Quizzes</a:t>
            </a:r>
            <a:r>
              <a:rPr lang="ar-IQ" dirty="0" smtClean="0">
                <a:solidFill>
                  <a:srgbClr val="333333"/>
                </a:solidFill>
                <a:latin typeface="Disclaimer Regular"/>
              </a:rPr>
              <a:t>» في مكتبتك. ولكن يمكنك استخدام وظيفة «</a:t>
            </a:r>
            <a:r>
              <a:rPr lang="en-US" dirty="0" smtClean="0">
                <a:solidFill>
                  <a:srgbClr val="333333"/>
                </a:solidFill>
                <a:latin typeface="Disclaimer Regular"/>
              </a:rPr>
              <a:t>Move</a:t>
            </a:r>
            <a:r>
              <a:rPr lang="ar-IQ" dirty="0" smtClean="0">
                <a:solidFill>
                  <a:srgbClr val="333333"/>
                </a:solidFill>
                <a:latin typeface="Disclaimer Regular"/>
              </a:rPr>
              <a:t>» لتحريك اي اختبار او امتحان الى حافظة ملفات اخرى اذا اردت ذلك.</a:t>
            </a:r>
            <a:endParaRPr lang="en-US" dirty="0">
              <a:solidFill>
                <a:srgbClr val="333333"/>
              </a:solidFill>
              <a:latin typeface="Disclaimer Regular"/>
            </a:endParaRPr>
          </a:p>
        </p:txBody>
      </p:sp>
      <p:sp>
        <p:nvSpPr>
          <p:cNvPr id="3" name="Rectangle 2">
            <a:extLst>
              <a:ext uri="{FF2B5EF4-FFF2-40B4-BE49-F238E27FC236}">
                <a16:creationId xmlns="" xmlns:a16="http://schemas.microsoft.com/office/drawing/2014/main" id="{BF8725B3-755B-4412-B809-06BC831056EC}"/>
              </a:ext>
            </a:extLst>
          </p:cNvPr>
          <p:cNvSpPr/>
          <p:nvPr/>
        </p:nvSpPr>
        <p:spPr>
          <a:xfrm>
            <a:off x="411496" y="701744"/>
            <a:ext cx="8161485" cy="646331"/>
          </a:xfrm>
          <a:prstGeom prst="rect">
            <a:avLst/>
          </a:prstGeom>
        </p:spPr>
        <p:txBody>
          <a:bodyPr wrap="square">
            <a:spAutoFit/>
          </a:bodyPr>
          <a:lstStyle/>
          <a:p>
            <a:pPr algn="r" rtl="1"/>
            <a:r>
              <a:rPr lang="ar-IQ" dirty="0" smtClean="0">
                <a:solidFill>
                  <a:srgbClr val="333333"/>
                </a:solidFill>
                <a:latin typeface="Disclaimer Regular"/>
              </a:rPr>
              <a:t>لمكتبتك مساحة تخزين غير محدودة وتسمح لك بالولوج الى ملفاتك من اي مكان, تنظيمها في حافظات الملفات وحافظات </a:t>
            </a:r>
            <a:r>
              <a:rPr lang="ar-IQ" dirty="0" smtClean="0">
                <a:solidFill>
                  <a:srgbClr val="333333"/>
                </a:solidFill>
                <a:latin typeface="Disclaimer Regular"/>
              </a:rPr>
              <a:t>فرعية</a:t>
            </a:r>
            <a:r>
              <a:rPr lang="ar-IQ" dirty="0" smtClean="0">
                <a:solidFill>
                  <a:srgbClr val="333333"/>
                </a:solidFill>
                <a:latin typeface="Disclaimer Regular"/>
              </a:rPr>
              <a:t>, ومشاركة المصادر مع طلابك</a:t>
            </a:r>
            <a:endParaRPr lang="en-US" dirty="0"/>
          </a:p>
        </p:txBody>
      </p:sp>
      <p:pic>
        <p:nvPicPr>
          <p:cNvPr id="4" name="Picture 3">
            <a:extLst>
              <a:ext uri="{FF2B5EF4-FFF2-40B4-BE49-F238E27FC236}">
                <a16:creationId xmlns="" xmlns:a16="http://schemas.microsoft.com/office/drawing/2014/main" id="{535A2460-B3B7-499B-9890-34B7045D3592}"/>
              </a:ext>
            </a:extLst>
          </p:cNvPr>
          <p:cNvPicPr>
            <a:picLocks noChangeAspect="1"/>
          </p:cNvPicPr>
          <p:nvPr/>
        </p:nvPicPr>
        <p:blipFill rotWithShape="1">
          <a:blip r:embed="rId3"/>
          <a:srcRect l="19705" t="7426" r="20632" b="10886"/>
          <a:stretch/>
        </p:blipFill>
        <p:spPr>
          <a:xfrm>
            <a:off x="133117" y="1342194"/>
            <a:ext cx="4438883" cy="341863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 xmlns:a16="http://schemas.microsoft.com/office/drawing/2014/main" id="{AFE1BE3B-551D-4685-9B89-91C84E0973BD}"/>
              </a:ext>
            </a:extLst>
          </p:cNvPr>
          <p:cNvSpPr/>
          <p:nvPr/>
        </p:nvSpPr>
        <p:spPr>
          <a:xfrm>
            <a:off x="5385960" y="3264426"/>
            <a:ext cx="3593345" cy="1200329"/>
          </a:xfrm>
          <a:prstGeom prst="rect">
            <a:avLst/>
          </a:prstGeom>
        </p:spPr>
        <p:txBody>
          <a:bodyPr wrap="square">
            <a:spAutoFit/>
          </a:bodyPr>
          <a:lstStyle/>
          <a:p>
            <a:pPr algn="r" rtl="1"/>
            <a:r>
              <a:rPr lang="ar-IQ" dirty="0" smtClean="0">
                <a:solidFill>
                  <a:srgbClr val="000000"/>
                </a:solidFill>
                <a:latin typeface="Disclaimer Regular"/>
              </a:rPr>
              <a:t>ادمودو متكاملة مع جي سويت و مايكروسوفت اوفيس 365. يستمتع المعلمون بالوصول المجاني الى تطبيقات جوجل ومايكروسوفت عبر ادمودو.</a:t>
            </a:r>
            <a:endParaRPr lang="en-US" b="0" i="0" dirty="0">
              <a:solidFill>
                <a:srgbClr val="000000"/>
              </a:solidFill>
              <a:effectLst/>
              <a:latin typeface="Disclaimer Regular"/>
            </a:endParaRPr>
          </a:p>
        </p:txBody>
      </p:sp>
    </p:spTree>
    <p:extLst>
      <p:ext uri="{BB962C8B-B14F-4D97-AF65-F5344CB8AC3E}">
        <p14:creationId xmlns:p14="http://schemas.microsoft.com/office/powerpoint/2010/main" val="2967429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2400" b="1" dirty="0" smtClean="0">
                <a:solidFill>
                  <a:srgbClr val="FFC000"/>
                </a:solidFill>
                <a:latin typeface="Arial Regular" charset="0"/>
                <a:ea typeface="Arial" charset="0"/>
                <a:cs typeface="Arial Regular" charset="0"/>
              </a:rPr>
              <a:t>مخطط ادمودو</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pic>
        <p:nvPicPr>
          <p:cNvPr id="5" name="Picture 4">
            <a:extLst>
              <a:ext uri="{FF2B5EF4-FFF2-40B4-BE49-F238E27FC236}">
                <a16:creationId xmlns="" xmlns:a16="http://schemas.microsoft.com/office/drawing/2014/main" id="{BB2D6CAD-A62C-40B3-A0E2-3D828ADAFA94}"/>
              </a:ext>
            </a:extLst>
          </p:cNvPr>
          <p:cNvPicPr>
            <a:picLocks noChangeAspect="1"/>
          </p:cNvPicPr>
          <p:nvPr/>
        </p:nvPicPr>
        <p:blipFill>
          <a:blip r:embed="rId3"/>
          <a:stretch>
            <a:fillRect/>
          </a:stretch>
        </p:blipFill>
        <p:spPr>
          <a:xfrm>
            <a:off x="733062" y="1428157"/>
            <a:ext cx="7579417" cy="342766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 xmlns:a16="http://schemas.microsoft.com/office/drawing/2014/main" id="{54C9FCB8-D5C3-48BC-9ABD-1B6499D70FCD}"/>
              </a:ext>
            </a:extLst>
          </p:cNvPr>
          <p:cNvSpPr/>
          <p:nvPr/>
        </p:nvSpPr>
        <p:spPr>
          <a:xfrm>
            <a:off x="380034" y="695988"/>
            <a:ext cx="8000939" cy="646331"/>
          </a:xfrm>
          <a:prstGeom prst="rect">
            <a:avLst/>
          </a:prstGeom>
        </p:spPr>
        <p:txBody>
          <a:bodyPr wrap="square">
            <a:spAutoFit/>
          </a:bodyPr>
          <a:lstStyle/>
          <a:p>
            <a:pPr algn="r" rtl="1"/>
            <a:r>
              <a:rPr lang="ar-IQ" dirty="0" smtClean="0">
                <a:solidFill>
                  <a:srgbClr val="333333"/>
                </a:solidFill>
                <a:latin typeface="Disclaimer Regular"/>
              </a:rPr>
              <a:t>انظر الى النشاطات المهمة القادمة, الامتحانات, الاختبارات والمشاريع في جميع صفوفك ومجاميعك في مكان واحد, مخطط ادمودو.</a:t>
            </a:r>
            <a:endParaRPr lang="en-US" dirty="0"/>
          </a:p>
        </p:txBody>
      </p:sp>
    </p:spTree>
    <p:extLst>
      <p:ext uri="{BB962C8B-B14F-4D97-AF65-F5344CB8AC3E}">
        <p14:creationId xmlns:p14="http://schemas.microsoft.com/office/powerpoint/2010/main" val="1173236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400" b="1" dirty="0" smtClean="0">
                <a:solidFill>
                  <a:srgbClr val="FFC000"/>
                </a:solidFill>
                <a:latin typeface="Arial Regular" charset="0"/>
                <a:ea typeface="Arial" charset="0"/>
                <a:cs typeface="Arial Regular" charset="0"/>
              </a:rPr>
              <a:t>سجل التقدم في ادمودو (</a:t>
            </a:r>
            <a:r>
              <a:rPr lang="en-US" sz="2400" b="1" dirty="0" err="1" smtClean="0">
                <a:solidFill>
                  <a:srgbClr val="FFC000"/>
                </a:solidFill>
                <a:latin typeface="Arial Regular" charset="0"/>
                <a:ea typeface="Arial" charset="0"/>
                <a:cs typeface="Arial Regular" charset="0"/>
              </a:rPr>
              <a:t>Edmodo</a:t>
            </a:r>
            <a:r>
              <a:rPr lang="en-US" sz="2400" b="1" dirty="0" smtClean="0">
                <a:solidFill>
                  <a:srgbClr val="FFC000"/>
                </a:solidFill>
                <a:latin typeface="Arial Regular" charset="0"/>
                <a:ea typeface="Arial" charset="0"/>
                <a:cs typeface="Arial Regular" charset="0"/>
              </a:rPr>
              <a:t> progress</a:t>
            </a:r>
            <a:r>
              <a:rPr lang="ar-IQ" sz="2400" b="1" dirty="0" smtClean="0">
                <a:solidFill>
                  <a:srgbClr val="FFC000"/>
                </a:solidFill>
                <a:latin typeface="Arial Regular" charset="0"/>
                <a:ea typeface="Arial" charset="0"/>
                <a:cs typeface="Arial Regular" charset="0"/>
              </a:rPr>
              <a:t>)</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pic>
        <p:nvPicPr>
          <p:cNvPr id="2" name="Picture 1">
            <a:extLst>
              <a:ext uri="{FF2B5EF4-FFF2-40B4-BE49-F238E27FC236}">
                <a16:creationId xmlns="" xmlns:a16="http://schemas.microsoft.com/office/drawing/2014/main" id="{1C152184-B341-4C0E-8F4E-37BB2CC9013B}"/>
              </a:ext>
            </a:extLst>
          </p:cNvPr>
          <p:cNvPicPr>
            <a:picLocks noChangeAspect="1"/>
          </p:cNvPicPr>
          <p:nvPr/>
        </p:nvPicPr>
        <p:blipFill>
          <a:blip r:embed="rId3"/>
          <a:stretch>
            <a:fillRect/>
          </a:stretch>
        </p:blipFill>
        <p:spPr>
          <a:xfrm>
            <a:off x="505203" y="2443443"/>
            <a:ext cx="8077200" cy="232117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 xmlns:a16="http://schemas.microsoft.com/office/drawing/2014/main" id="{F57CAF87-DC2B-4E52-9086-DE940F5234FD}"/>
              </a:ext>
            </a:extLst>
          </p:cNvPr>
          <p:cNvSpPr/>
          <p:nvPr/>
        </p:nvSpPr>
        <p:spPr>
          <a:xfrm>
            <a:off x="466620" y="747911"/>
            <a:ext cx="8210760" cy="1200329"/>
          </a:xfrm>
          <a:prstGeom prst="rect">
            <a:avLst/>
          </a:prstGeom>
        </p:spPr>
        <p:txBody>
          <a:bodyPr wrap="square">
            <a:spAutoFit/>
          </a:bodyPr>
          <a:lstStyle/>
          <a:p>
            <a:pPr algn="r" rtl="1"/>
            <a:r>
              <a:rPr lang="ar-IQ" dirty="0" smtClean="0">
                <a:solidFill>
                  <a:srgbClr val="333333"/>
                </a:solidFill>
                <a:latin typeface="Disclaimer Regular"/>
              </a:rPr>
              <a:t>يتعرف سجل التقدم في ادمودو الى كسور عشرية لغاية المرحلة العاشرة, اي 95.5%. يجمع سجل التقدم درجات الطلاب التي حصلوا عليها من الامتحانات  والاختبارات ويقسم الرقم على المجموع الكلي الذي يمكن للطالب الحصول عليه. اذا كانت النتيجة عددا عشريا, سيقربه سجل التقدم, (اي اذا كانت النتيجة 95.6 على 100, ستسجل نتيجة الطالب 96)</a:t>
            </a:r>
            <a:endParaRPr lang="en-US" dirty="0"/>
          </a:p>
        </p:txBody>
      </p:sp>
    </p:spTree>
    <p:extLst>
      <p:ext uri="{BB962C8B-B14F-4D97-AF65-F5344CB8AC3E}">
        <p14:creationId xmlns:p14="http://schemas.microsoft.com/office/powerpoint/2010/main" val="4164724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graphicFrame>
        <p:nvGraphicFramePr>
          <p:cNvPr id="11" name="Diagram 10">
            <a:extLst>
              <a:ext uri="{FF2B5EF4-FFF2-40B4-BE49-F238E27FC236}">
                <a16:creationId xmlns="" xmlns:a16="http://schemas.microsoft.com/office/drawing/2014/main" id="{D5268A83-11FA-44A7-8A92-B4D2AD624D1E}"/>
              </a:ext>
            </a:extLst>
          </p:cNvPr>
          <p:cNvGraphicFramePr/>
          <p:nvPr>
            <p:extLst>
              <p:ext uri="{D42A27DB-BD31-4B8C-83A1-F6EECF244321}">
                <p14:modId xmlns:p14="http://schemas.microsoft.com/office/powerpoint/2010/main" val="1516001534"/>
              </p:ext>
            </p:extLst>
          </p:nvPr>
        </p:nvGraphicFramePr>
        <p:xfrm>
          <a:off x="877888" y="1157288"/>
          <a:ext cx="4251325" cy="2935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 xmlns:a16="http://schemas.microsoft.com/office/drawing/2014/main" id="{C43D78EC-D2E5-43AE-A67B-62639C5C8368}"/>
              </a:ext>
            </a:extLst>
          </p:cNvPr>
          <p:cNvSpPr/>
          <p:nvPr/>
        </p:nvSpPr>
        <p:spPr>
          <a:xfrm>
            <a:off x="4453217" y="2387084"/>
            <a:ext cx="237566" cy="369332"/>
          </a:xfrm>
          <a:prstGeom prst="rect">
            <a:avLst/>
          </a:prstGeom>
        </p:spPr>
        <p:txBody>
          <a:bodyPr wrap="none">
            <a:spAutoFit/>
          </a:bodyPr>
          <a:lstStyle/>
          <a:p>
            <a:r>
              <a:rPr lang="en-US"/>
              <a:t> </a:t>
            </a:r>
          </a:p>
        </p:txBody>
      </p:sp>
      <p:sp>
        <p:nvSpPr>
          <p:cNvPr id="12" name="Title 1">
            <a:extLst>
              <a:ext uri="{FF2B5EF4-FFF2-40B4-BE49-F238E27FC236}">
                <a16:creationId xmlns="" xmlns:a16="http://schemas.microsoft.com/office/drawing/2014/main" id="{9BBA2B79-7F4E-48EE-9C49-2539E16C242D}"/>
              </a:ext>
            </a:extLst>
          </p:cNvPr>
          <p:cNvSpPr txBox="1">
            <a:spLocks/>
          </p:cNvSpPr>
          <p:nvPr/>
        </p:nvSpPr>
        <p:spPr>
          <a:xfrm>
            <a:off x="417719" y="0"/>
            <a:ext cx="8435578"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lvl="0" algn="ctr"/>
            <a:r>
              <a:rPr lang="ar-IQ" b="1" dirty="0" smtClean="0">
                <a:solidFill>
                  <a:schemeClr val="tx1"/>
                </a:solidFill>
              </a:rPr>
              <a:t>انشاء الامتحانات</a:t>
            </a:r>
            <a:endParaRPr lang="en-US" b="1" dirty="0">
              <a:solidFill>
                <a:schemeClr val="tx1"/>
              </a:solidFill>
            </a:endParaRPr>
          </a:p>
        </p:txBody>
      </p:sp>
      <p:pic>
        <p:nvPicPr>
          <p:cNvPr id="4098" name="Picture 2" descr="Let's Go Online - Home | Facebook">
            <a:extLst>
              <a:ext uri="{FF2B5EF4-FFF2-40B4-BE49-F238E27FC236}">
                <a16:creationId xmlns="" xmlns:a16="http://schemas.microsoft.com/office/drawing/2014/main" id="{8BB26A7A-CCED-490E-A136-3A12BA81E5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7134" y="1427677"/>
            <a:ext cx="3033316" cy="30333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ve-Minutes 2 – Asai Shotokan Association International">
            <a:extLst>
              <a:ext uri="{FF2B5EF4-FFF2-40B4-BE49-F238E27FC236}">
                <a16:creationId xmlns="" xmlns:a16="http://schemas.microsoft.com/office/drawing/2014/main" id="{666E1B35-0872-4BB2-8F0B-E942718CFC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0192" y="3568759"/>
            <a:ext cx="1207200" cy="119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09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99"/>
            <a:ext cx="3703704" cy="5130801"/>
          </a:xfrm>
          <a:prstGeom prst="rect">
            <a:avLst/>
          </a:prstGeom>
          <a:solidFill>
            <a:schemeClr val="tx1">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charset="0"/>
            </a:endParaRPr>
          </a:p>
        </p:txBody>
      </p:sp>
      <p:sp>
        <p:nvSpPr>
          <p:cNvPr id="13" name="Title 1"/>
          <p:cNvSpPr txBox="1">
            <a:spLocks/>
          </p:cNvSpPr>
          <p:nvPr/>
        </p:nvSpPr>
        <p:spPr>
          <a:xfrm>
            <a:off x="671713" y="1685937"/>
            <a:ext cx="2659537" cy="85725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ar-IQ" sz="3400" b="1" dirty="0" smtClean="0">
                <a:solidFill>
                  <a:schemeClr val="bg1"/>
                </a:solidFill>
                <a:latin typeface="Arial Regular"/>
                <a:ea typeface="Arial" charset="0"/>
                <a:cs typeface="Arial Regular" charset="0"/>
              </a:rPr>
              <a:t>سؤال اختباري # 1</a:t>
            </a:r>
            <a:endParaRPr lang="en-JM" sz="3400" b="1" dirty="0">
              <a:solidFill>
                <a:schemeClr val="bg1"/>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sp>
        <p:nvSpPr>
          <p:cNvPr id="7" name="TextBox 6"/>
          <p:cNvSpPr txBox="1"/>
          <p:nvPr/>
        </p:nvSpPr>
        <p:spPr>
          <a:xfrm>
            <a:off x="3998899" y="1259824"/>
            <a:ext cx="4849905" cy="2031325"/>
          </a:xfrm>
          <a:prstGeom prst="rect">
            <a:avLst/>
          </a:prstGeom>
          <a:noFill/>
        </p:spPr>
        <p:txBody>
          <a:bodyPr wrap="square" rtlCol="0" anchor="t">
            <a:spAutoFit/>
          </a:bodyPr>
          <a:lstStyle/>
          <a:p>
            <a:pPr algn="r" rtl="1"/>
            <a:r>
              <a:rPr lang="ar-IQ" b="1" dirty="0" smtClean="0">
                <a:solidFill>
                  <a:srgbClr val="000000"/>
                </a:solidFill>
                <a:latin typeface="Arial"/>
                <a:ea typeface="Arial" charset="0"/>
                <a:cs typeface="Arial"/>
              </a:rPr>
              <a:t>خطأ ام صواب:</a:t>
            </a:r>
            <a:endParaRPr lang="en-US" b="1" dirty="0">
              <a:solidFill>
                <a:srgbClr val="000000"/>
              </a:solidFill>
              <a:latin typeface="Arial"/>
              <a:cs typeface="Arial"/>
            </a:endParaRPr>
          </a:p>
          <a:p>
            <a:endParaRPr lang="en-US" dirty="0">
              <a:solidFill>
                <a:srgbClr val="000000"/>
              </a:solidFill>
              <a:latin typeface="Arial"/>
              <a:cs typeface="Arial"/>
            </a:endParaRPr>
          </a:p>
          <a:p>
            <a:pPr algn="r" rtl="1"/>
            <a:r>
              <a:rPr lang="ar-IQ" dirty="0" smtClean="0">
                <a:solidFill>
                  <a:srgbClr val="000000"/>
                </a:solidFill>
                <a:latin typeface="Arial"/>
                <a:cs typeface="Arial"/>
              </a:rPr>
              <a:t>يمكن للطلاب اضافة ملحق لاجوبتهم في الاختبارات ذات الاجوبة القصيرة</a:t>
            </a:r>
            <a:endParaRPr lang="en-US" dirty="0">
              <a:solidFill>
                <a:srgbClr val="000000"/>
              </a:solidFill>
              <a:latin typeface="Arial"/>
              <a:cs typeface="Arial"/>
            </a:endParaRPr>
          </a:p>
          <a:p>
            <a:endParaRPr lang="en-US" dirty="0">
              <a:solidFill>
                <a:srgbClr val="000000"/>
              </a:solidFill>
              <a:latin typeface="Arial"/>
              <a:cs typeface="Arial"/>
            </a:endParaRPr>
          </a:p>
          <a:p>
            <a:pPr algn="r" rtl="1"/>
            <a:r>
              <a:rPr lang="ar-IQ" i="1" dirty="0" smtClean="0">
                <a:solidFill>
                  <a:srgbClr val="000000"/>
                </a:solidFill>
                <a:latin typeface="Arial"/>
                <a:cs typeface="Arial"/>
              </a:rPr>
              <a:t>اطبع «</a:t>
            </a:r>
            <a:r>
              <a:rPr lang="en-US" i="1" dirty="0" smtClean="0">
                <a:solidFill>
                  <a:srgbClr val="000000"/>
                </a:solidFill>
                <a:latin typeface="Arial"/>
                <a:cs typeface="Arial"/>
              </a:rPr>
              <a:t>T</a:t>
            </a:r>
            <a:r>
              <a:rPr lang="ar-IQ" i="1" dirty="0" smtClean="0">
                <a:solidFill>
                  <a:srgbClr val="000000"/>
                </a:solidFill>
                <a:latin typeface="Arial"/>
                <a:cs typeface="Arial"/>
              </a:rPr>
              <a:t>» في صندوق الدردسة اذا كنت تعتقد ذلك صحيحا واطبع «</a:t>
            </a:r>
            <a:r>
              <a:rPr lang="en-US" i="1" dirty="0" smtClean="0">
                <a:solidFill>
                  <a:srgbClr val="000000"/>
                </a:solidFill>
                <a:latin typeface="Arial"/>
                <a:cs typeface="Arial"/>
              </a:rPr>
              <a:t>F</a:t>
            </a:r>
            <a:r>
              <a:rPr lang="ar-IQ" i="1" dirty="0" smtClean="0">
                <a:solidFill>
                  <a:srgbClr val="000000"/>
                </a:solidFill>
                <a:latin typeface="Arial"/>
                <a:cs typeface="Arial"/>
              </a:rPr>
              <a:t>» اذا كنت تعتقده خطأ!</a:t>
            </a:r>
            <a:endParaRPr lang="en-US" i="1" dirty="0">
              <a:solidFill>
                <a:srgbClr val="000000"/>
              </a:solidFill>
              <a:latin typeface="Arial"/>
              <a:cs typeface="Arial"/>
            </a:endParaRPr>
          </a:p>
        </p:txBody>
      </p:sp>
    </p:spTree>
    <p:extLst>
      <p:ext uri="{BB962C8B-B14F-4D97-AF65-F5344CB8AC3E}">
        <p14:creationId xmlns:p14="http://schemas.microsoft.com/office/powerpoint/2010/main" val="4116699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99"/>
            <a:ext cx="3703704" cy="5059363"/>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charset="0"/>
            </a:endParaRPr>
          </a:p>
        </p:txBody>
      </p:sp>
      <p:sp>
        <p:nvSpPr>
          <p:cNvPr id="13" name="Title 1"/>
          <p:cNvSpPr txBox="1">
            <a:spLocks/>
          </p:cNvSpPr>
          <p:nvPr/>
        </p:nvSpPr>
        <p:spPr>
          <a:xfrm>
            <a:off x="671713" y="1685937"/>
            <a:ext cx="2659537" cy="85725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ar-IQ" sz="3400" b="1" dirty="0" smtClean="0">
                <a:solidFill>
                  <a:schemeClr val="bg1"/>
                </a:solidFill>
                <a:latin typeface="Arial Regular"/>
                <a:ea typeface="Arial" charset="0"/>
                <a:cs typeface="Arial Regular" charset="0"/>
              </a:rPr>
              <a:t>سؤال اختباري # 2</a:t>
            </a:r>
            <a:endParaRPr lang="en-JM" sz="3400" b="1" dirty="0">
              <a:solidFill>
                <a:schemeClr val="bg1"/>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extBox 6"/>
          <p:cNvSpPr txBox="1"/>
          <p:nvPr/>
        </p:nvSpPr>
        <p:spPr>
          <a:xfrm>
            <a:off x="4087482" y="941797"/>
            <a:ext cx="4672740" cy="2585323"/>
          </a:xfrm>
          <a:prstGeom prst="rect">
            <a:avLst/>
          </a:prstGeom>
          <a:noFill/>
        </p:spPr>
        <p:txBody>
          <a:bodyPr wrap="square" rtlCol="0" anchor="t">
            <a:spAutoFit/>
          </a:bodyPr>
          <a:lstStyle/>
          <a:p>
            <a:pPr algn="r" rtl="1"/>
            <a:r>
              <a:rPr lang="ar-IQ" b="1" dirty="0" smtClean="0">
                <a:solidFill>
                  <a:srgbClr val="000000"/>
                </a:solidFill>
                <a:latin typeface="Arial"/>
                <a:cs typeface="Arial"/>
              </a:rPr>
              <a:t>كم عدد الاسئلة التي يمكنك اضافتها في اختبارات ادمودو:</a:t>
            </a:r>
            <a:endParaRPr lang="en-US" b="1" dirty="0">
              <a:solidFill>
                <a:srgbClr val="000000"/>
              </a:solidFill>
              <a:latin typeface="Arial"/>
              <a:cs typeface="Arial"/>
            </a:endParaRPr>
          </a:p>
          <a:p>
            <a:endParaRPr lang="en-US" b="1" dirty="0">
              <a:solidFill>
                <a:srgbClr val="000000"/>
              </a:solidFill>
              <a:latin typeface="Arial"/>
              <a:cs typeface="Arial"/>
            </a:endParaRPr>
          </a:p>
          <a:p>
            <a:pPr marL="342900" indent="-342900" algn="r" rtl="1">
              <a:buAutoNum type="alphaUcPeriod"/>
            </a:pPr>
            <a:r>
              <a:rPr lang="ar-IQ" dirty="0" smtClean="0">
                <a:solidFill>
                  <a:srgbClr val="000000"/>
                </a:solidFill>
                <a:latin typeface="Arial"/>
                <a:cs typeface="Arial"/>
              </a:rPr>
              <a:t>واحد</a:t>
            </a:r>
          </a:p>
          <a:p>
            <a:pPr marL="342900" indent="-342900" algn="r" rtl="1">
              <a:buAutoNum type="alphaUcPeriod"/>
            </a:pPr>
            <a:endParaRPr lang="ar-IQ" dirty="0" smtClean="0">
              <a:solidFill>
                <a:srgbClr val="000000"/>
              </a:solidFill>
              <a:latin typeface="Arial"/>
              <a:cs typeface="Arial"/>
            </a:endParaRPr>
          </a:p>
          <a:p>
            <a:pPr marL="342900" indent="-342900" algn="r" rtl="1">
              <a:buAutoNum type="alphaUcPeriod"/>
            </a:pPr>
            <a:r>
              <a:rPr lang="ar-IQ" dirty="0" smtClean="0">
                <a:solidFill>
                  <a:srgbClr val="000000"/>
                </a:solidFill>
                <a:latin typeface="Arial"/>
                <a:cs typeface="Arial"/>
              </a:rPr>
              <a:t>ثلاثة</a:t>
            </a:r>
          </a:p>
          <a:p>
            <a:pPr marL="342900" indent="-342900" algn="r" rtl="1">
              <a:buAutoNum type="alphaUcPeriod"/>
            </a:pPr>
            <a:endParaRPr lang="ar-IQ" dirty="0" smtClean="0">
              <a:solidFill>
                <a:srgbClr val="000000"/>
              </a:solidFill>
              <a:latin typeface="Arial"/>
              <a:cs typeface="Arial"/>
            </a:endParaRPr>
          </a:p>
          <a:p>
            <a:pPr marL="342900" indent="-342900" algn="r" rtl="1">
              <a:buAutoNum type="alphaUcPeriod"/>
            </a:pPr>
            <a:r>
              <a:rPr lang="ar-IQ" dirty="0" smtClean="0">
                <a:solidFill>
                  <a:srgbClr val="000000"/>
                </a:solidFill>
                <a:latin typeface="Arial"/>
                <a:cs typeface="Arial"/>
              </a:rPr>
              <a:t>خمسة</a:t>
            </a:r>
          </a:p>
          <a:p>
            <a:pPr marL="342900" indent="-342900" algn="r" rtl="1">
              <a:buAutoNum type="alphaUcPeriod"/>
            </a:pPr>
            <a:endParaRPr lang="ar-IQ" dirty="0" smtClean="0">
              <a:solidFill>
                <a:srgbClr val="000000"/>
              </a:solidFill>
              <a:latin typeface="Arial"/>
              <a:cs typeface="Arial"/>
            </a:endParaRPr>
          </a:p>
          <a:p>
            <a:pPr marL="342900" indent="-342900" algn="r" rtl="1">
              <a:buAutoNum type="alphaUcPeriod"/>
            </a:pPr>
            <a:r>
              <a:rPr lang="ar-IQ" dirty="0" smtClean="0">
                <a:solidFill>
                  <a:srgbClr val="000000"/>
                </a:solidFill>
                <a:latin typeface="Arial"/>
                <a:cs typeface="Arial"/>
              </a:rPr>
              <a:t>ستة</a:t>
            </a:r>
            <a:endParaRPr lang="en-US" i="1" dirty="0">
              <a:solidFill>
                <a:srgbClr val="000000"/>
              </a:solidFill>
              <a:latin typeface="Arial"/>
              <a:cs typeface="Arial"/>
            </a:endParaRPr>
          </a:p>
        </p:txBody>
      </p:sp>
    </p:spTree>
    <p:extLst>
      <p:ext uri="{BB962C8B-B14F-4D97-AF65-F5344CB8AC3E}">
        <p14:creationId xmlns:p14="http://schemas.microsoft.com/office/powerpoint/2010/main" val="3355880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438"/>
            <a:ext cx="3703704" cy="5143500"/>
          </a:xfrm>
          <a:prstGeom prst="rect">
            <a:avLst/>
          </a:prstGeom>
          <a:solidFill>
            <a:srgbClr val="99B83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charset="0"/>
            </a:endParaRPr>
          </a:p>
        </p:txBody>
      </p:sp>
      <p:sp>
        <p:nvSpPr>
          <p:cNvPr id="13" name="Title 1"/>
          <p:cNvSpPr txBox="1">
            <a:spLocks/>
          </p:cNvSpPr>
          <p:nvPr/>
        </p:nvSpPr>
        <p:spPr>
          <a:xfrm>
            <a:off x="975524" y="1017984"/>
            <a:ext cx="2310117" cy="8572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3200" b="1" dirty="0" smtClean="0">
                <a:solidFill>
                  <a:schemeClr val="bg1"/>
                </a:solidFill>
                <a:latin typeface="Arial Regular" charset="0"/>
                <a:ea typeface="Arial" charset="0"/>
                <a:cs typeface="Arial Regular" charset="0"/>
              </a:rPr>
              <a:t>سؤال الاستطلاع # 1</a:t>
            </a:r>
            <a:endParaRPr lang="en-US" sz="3200" b="1" dirty="0">
              <a:solidFill>
                <a:schemeClr val="bg1"/>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99B8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extBox 6">
            <a:extLst>
              <a:ext uri="{FF2B5EF4-FFF2-40B4-BE49-F238E27FC236}">
                <a16:creationId xmlns="" xmlns:a16="http://schemas.microsoft.com/office/drawing/2014/main" id="{7F82C882-5BA6-46B5-83F0-5A1B13C6A645}"/>
              </a:ext>
            </a:extLst>
          </p:cNvPr>
          <p:cNvSpPr txBox="1"/>
          <p:nvPr/>
        </p:nvSpPr>
        <p:spPr>
          <a:xfrm>
            <a:off x="4006116" y="1123661"/>
            <a:ext cx="4835471" cy="2585323"/>
          </a:xfrm>
          <a:prstGeom prst="rect">
            <a:avLst/>
          </a:prstGeom>
          <a:noFill/>
        </p:spPr>
        <p:txBody>
          <a:bodyPr wrap="square" rtlCol="0">
            <a:spAutoFit/>
          </a:bodyPr>
          <a:lstStyle/>
          <a:p>
            <a:pPr algn="r" rtl="1"/>
            <a:r>
              <a:rPr lang="ar-IQ" dirty="0" smtClean="0"/>
              <a:t>كيف استخدمت منصة ادمودو قبل هذا الوقت؟</a:t>
            </a:r>
            <a:endParaRPr lang="en-US" dirty="0"/>
          </a:p>
          <a:p>
            <a:pPr algn="r" rtl="1">
              <a:lnSpc>
                <a:spcPct val="200000"/>
              </a:lnSpc>
            </a:pPr>
            <a:r>
              <a:rPr lang="en-US" dirty="0" smtClean="0"/>
              <a:t>A</a:t>
            </a:r>
            <a:r>
              <a:rPr lang="ar-IQ" dirty="0" smtClean="0"/>
              <a:t>- استخدمت حساب المعلم في ادمودو</a:t>
            </a:r>
            <a:endParaRPr lang="en-US" dirty="0"/>
          </a:p>
          <a:p>
            <a:pPr algn="r" rtl="1">
              <a:lnSpc>
                <a:spcPct val="200000"/>
              </a:lnSpc>
            </a:pPr>
            <a:r>
              <a:rPr lang="en-US" dirty="0" smtClean="0"/>
              <a:t>B</a:t>
            </a:r>
            <a:r>
              <a:rPr lang="ar-IQ" dirty="0"/>
              <a:t>- استخدمت حساب </a:t>
            </a:r>
            <a:r>
              <a:rPr lang="ar-IQ" dirty="0" smtClean="0"/>
              <a:t>الطالب </a:t>
            </a:r>
            <a:r>
              <a:rPr lang="ar-IQ" dirty="0"/>
              <a:t>في </a:t>
            </a:r>
            <a:r>
              <a:rPr lang="ar-IQ" dirty="0" smtClean="0"/>
              <a:t>ادمودو</a:t>
            </a:r>
            <a:endParaRPr lang="en-US" dirty="0"/>
          </a:p>
          <a:p>
            <a:pPr algn="r" rtl="1">
              <a:lnSpc>
                <a:spcPct val="200000"/>
              </a:lnSpc>
            </a:pPr>
            <a:r>
              <a:rPr lang="en-US" dirty="0" smtClean="0"/>
              <a:t>C</a:t>
            </a:r>
            <a:r>
              <a:rPr lang="ar-IQ" dirty="0"/>
              <a:t>- استخدمت حساب </a:t>
            </a:r>
            <a:r>
              <a:rPr lang="ar-IQ" dirty="0" smtClean="0"/>
              <a:t>اولياء الامور </a:t>
            </a:r>
            <a:r>
              <a:rPr lang="ar-IQ" dirty="0"/>
              <a:t>في </a:t>
            </a:r>
            <a:r>
              <a:rPr lang="ar-IQ" dirty="0" smtClean="0"/>
              <a:t>ادمودو</a:t>
            </a:r>
            <a:endParaRPr lang="en-US" dirty="0"/>
          </a:p>
          <a:p>
            <a:pPr algn="r" rtl="1">
              <a:lnSpc>
                <a:spcPct val="200000"/>
              </a:lnSpc>
            </a:pPr>
            <a:r>
              <a:rPr lang="en-US" dirty="0" smtClean="0"/>
              <a:t>D</a:t>
            </a:r>
            <a:r>
              <a:rPr lang="ar-IQ" dirty="0" smtClean="0"/>
              <a:t>- لم استخدم ادمودو سابقا</a:t>
            </a:r>
            <a:endParaRPr lang="en-US" dirty="0"/>
          </a:p>
        </p:txBody>
      </p:sp>
      <p:pic>
        <p:nvPicPr>
          <p:cNvPr id="9" name="Picture 2" descr="Today's Poll Question - News - Bucks County Courier Times ...">
            <a:extLst>
              <a:ext uri="{FF2B5EF4-FFF2-40B4-BE49-F238E27FC236}">
                <a16:creationId xmlns="" xmlns:a16="http://schemas.microsoft.com/office/drawing/2014/main" id="{945F94B2-C80C-456E-A97C-04FCBEB63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94" y="25003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122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72063"/>
            <a:ext cx="9144000" cy="77742"/>
          </a:xfrm>
          <a:prstGeom prst="rect">
            <a:avLst/>
          </a:prstGeom>
          <a:solidFill>
            <a:srgbClr val="43B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cxnSp>
        <p:nvCxnSpPr>
          <p:cNvPr id="5" name="Straight Connector 4"/>
          <p:cNvCxnSpPr>
            <a:cxnSpLocks/>
          </p:cNvCxnSpPr>
          <p:nvPr/>
        </p:nvCxnSpPr>
        <p:spPr>
          <a:xfrm flipV="1">
            <a:off x="590567" y="654050"/>
            <a:ext cx="8089883" cy="44450"/>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graphicFrame>
        <p:nvGraphicFramePr>
          <p:cNvPr id="11" name="Diagram 10">
            <a:extLst>
              <a:ext uri="{FF2B5EF4-FFF2-40B4-BE49-F238E27FC236}">
                <a16:creationId xmlns="" xmlns:a16="http://schemas.microsoft.com/office/drawing/2014/main" id="{D5268A83-11FA-44A7-8A92-B4D2AD624D1E}"/>
              </a:ext>
            </a:extLst>
          </p:cNvPr>
          <p:cNvGraphicFramePr/>
          <p:nvPr>
            <p:extLst>
              <p:ext uri="{D42A27DB-BD31-4B8C-83A1-F6EECF244321}">
                <p14:modId xmlns:p14="http://schemas.microsoft.com/office/powerpoint/2010/main" val="3507473029"/>
              </p:ext>
            </p:extLst>
          </p:nvPr>
        </p:nvGraphicFramePr>
        <p:xfrm>
          <a:off x="877888" y="1157288"/>
          <a:ext cx="4251325" cy="2935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 xmlns:a16="http://schemas.microsoft.com/office/drawing/2014/main" id="{C43D78EC-D2E5-43AE-A67B-62639C5C8368}"/>
              </a:ext>
            </a:extLst>
          </p:cNvPr>
          <p:cNvSpPr/>
          <p:nvPr/>
        </p:nvSpPr>
        <p:spPr>
          <a:xfrm>
            <a:off x="4453217" y="2387084"/>
            <a:ext cx="237566" cy="369332"/>
          </a:xfrm>
          <a:prstGeom prst="rect">
            <a:avLst/>
          </a:prstGeom>
        </p:spPr>
        <p:txBody>
          <a:bodyPr wrap="none">
            <a:spAutoFit/>
          </a:bodyPr>
          <a:lstStyle/>
          <a:p>
            <a:r>
              <a:rPr lang="en-US"/>
              <a:t> </a:t>
            </a:r>
          </a:p>
        </p:txBody>
      </p:sp>
      <p:sp>
        <p:nvSpPr>
          <p:cNvPr id="12" name="Title 1">
            <a:extLst>
              <a:ext uri="{FF2B5EF4-FFF2-40B4-BE49-F238E27FC236}">
                <a16:creationId xmlns="" xmlns:a16="http://schemas.microsoft.com/office/drawing/2014/main" id="{9BBA2B79-7F4E-48EE-9C49-2539E16C242D}"/>
              </a:ext>
            </a:extLst>
          </p:cNvPr>
          <p:cNvSpPr txBox="1">
            <a:spLocks/>
          </p:cNvSpPr>
          <p:nvPr/>
        </p:nvSpPr>
        <p:spPr>
          <a:xfrm>
            <a:off x="417719" y="0"/>
            <a:ext cx="8435578"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lvl="0"/>
            <a:r>
              <a:rPr lang="ar-IQ" b="1" dirty="0" smtClean="0">
                <a:solidFill>
                  <a:schemeClr val="tx1"/>
                </a:solidFill>
              </a:rPr>
              <a:t>ادارة الامتحانات الالكترونية باستخدام ادمودو</a:t>
            </a:r>
            <a:endParaRPr lang="en-US" b="1" dirty="0">
              <a:solidFill>
                <a:schemeClr val="tx1"/>
              </a:solidFill>
            </a:endParaRPr>
          </a:p>
        </p:txBody>
      </p:sp>
      <p:pic>
        <p:nvPicPr>
          <p:cNvPr id="4098" name="Picture 2" descr="Let's Go Online - Home | Facebook">
            <a:extLst>
              <a:ext uri="{FF2B5EF4-FFF2-40B4-BE49-F238E27FC236}">
                <a16:creationId xmlns="" xmlns:a16="http://schemas.microsoft.com/office/drawing/2014/main" id="{8BB26A7A-CCED-490E-A136-3A12BA81E5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7134" y="1427677"/>
            <a:ext cx="3033316" cy="30333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ve-Minutes 2 – Asai Shotokan Association International">
            <a:extLst>
              <a:ext uri="{FF2B5EF4-FFF2-40B4-BE49-F238E27FC236}">
                <a16:creationId xmlns="" xmlns:a16="http://schemas.microsoft.com/office/drawing/2014/main" id="{666E1B35-0872-4BB2-8F0B-E942718CFC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0192" y="3568759"/>
            <a:ext cx="1207200" cy="119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546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679949" y="1536671"/>
            <a:ext cx="4242945" cy="2169825"/>
          </a:xfrm>
          <a:prstGeom prst="rect">
            <a:avLst/>
          </a:prstGeom>
        </p:spPr>
        <p:txBody>
          <a:bodyPr wrap="square">
            <a:spAutoFit/>
          </a:bodyPr>
          <a:lstStyle/>
          <a:p>
            <a:pPr marL="285750" indent="-285750" algn="r" rtl="1">
              <a:lnSpc>
                <a:spcPct val="150000"/>
              </a:lnSpc>
              <a:buFont typeface="Arial"/>
              <a:buChar char="•"/>
            </a:pPr>
            <a:r>
              <a:rPr lang="ar-IQ" dirty="0" smtClean="0">
                <a:solidFill>
                  <a:srgbClr val="082C2D"/>
                </a:solidFill>
                <a:latin typeface="Arial Regular" charset="0"/>
                <a:cs typeface="Arial Regular" charset="0"/>
              </a:rPr>
              <a:t>الرجاء انهاء الامتحان بموعد اقصاه الاحد 28 حزيران</a:t>
            </a:r>
          </a:p>
          <a:p>
            <a:pPr marL="285750" indent="-285750" algn="r" rtl="1">
              <a:lnSpc>
                <a:spcPct val="150000"/>
              </a:lnSpc>
              <a:buFont typeface="Arial"/>
              <a:buChar char="•"/>
            </a:pPr>
            <a:r>
              <a:rPr lang="ar-IQ" dirty="0" smtClean="0">
                <a:solidFill>
                  <a:srgbClr val="082C2D"/>
                </a:solidFill>
                <a:latin typeface="Arial Regular" charset="0"/>
                <a:cs typeface="Arial Regular" charset="0"/>
              </a:rPr>
              <a:t>القسم القادم: التعلم الالكتروني المتزامن (جلسة اختبارية)</a:t>
            </a:r>
            <a:endParaRPr lang="ar-IQ" dirty="0">
              <a:solidFill>
                <a:srgbClr val="082C2D"/>
              </a:solidFill>
              <a:latin typeface="Arial Regular" charset="0"/>
              <a:cs typeface="Arial Regular" charset="0"/>
            </a:endParaRPr>
          </a:p>
          <a:p>
            <a:pPr marL="285750" indent="-285750" algn="r" rtl="1">
              <a:lnSpc>
                <a:spcPct val="150000"/>
              </a:lnSpc>
              <a:buFont typeface="Arial"/>
              <a:buChar char="•"/>
            </a:pPr>
            <a:r>
              <a:rPr lang="ar-IQ" dirty="0" smtClean="0">
                <a:solidFill>
                  <a:srgbClr val="082C2D"/>
                </a:solidFill>
                <a:latin typeface="Arial Regular" charset="0"/>
                <a:cs typeface="Arial Regular" charset="0"/>
              </a:rPr>
              <a:t>اسئلة واجوبة</a:t>
            </a:r>
            <a:endParaRPr lang="en-US" dirty="0">
              <a:solidFill>
                <a:srgbClr val="082C2D"/>
              </a:solidFill>
              <a:latin typeface="Arial Regular" charset="0"/>
              <a:cs typeface="Arial Regular" charset="0"/>
            </a:endParaRPr>
          </a:p>
        </p:txBody>
      </p:sp>
      <p:sp>
        <p:nvSpPr>
          <p:cNvPr id="22" name="Rectangle 21"/>
          <p:cNvSpPr/>
          <p:nvPr/>
        </p:nvSpPr>
        <p:spPr>
          <a:xfrm>
            <a:off x="0" y="5072063"/>
            <a:ext cx="9144000" cy="77742"/>
          </a:xfrm>
          <a:prstGeom prst="rect">
            <a:avLst/>
          </a:prstGeom>
          <a:solidFill>
            <a:srgbClr val="098B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sp>
        <p:nvSpPr>
          <p:cNvPr id="11" name="Rectangle 10">
            <a:extLst>
              <a:ext uri="{FF2B5EF4-FFF2-40B4-BE49-F238E27FC236}">
                <a16:creationId xmlns="" xmlns:a16="http://schemas.microsoft.com/office/drawing/2014/main" id="{94C4FD59-AF5E-40F0-9F60-B6D5FB4B5E8B}"/>
              </a:ext>
            </a:extLst>
          </p:cNvPr>
          <p:cNvSpPr/>
          <p:nvPr/>
        </p:nvSpPr>
        <p:spPr>
          <a:xfrm>
            <a:off x="0" y="-1"/>
            <a:ext cx="4272323" cy="5072063"/>
          </a:xfrm>
          <a:prstGeom prst="rect">
            <a:avLst/>
          </a:prstGeom>
          <a:solidFill>
            <a:srgbClr val="07525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charset="0"/>
            </a:endParaRPr>
          </a:p>
        </p:txBody>
      </p:sp>
      <p:cxnSp>
        <p:nvCxnSpPr>
          <p:cNvPr id="13" name="Straight Connector 12"/>
          <p:cNvCxnSpPr>
            <a:cxnSpLocks/>
          </p:cNvCxnSpPr>
          <p:nvPr/>
        </p:nvCxnSpPr>
        <p:spPr>
          <a:xfrm flipV="1">
            <a:off x="4679950" y="704850"/>
            <a:ext cx="4000500" cy="21981"/>
          </a:xfrm>
          <a:prstGeom prst="line">
            <a:avLst/>
          </a:prstGeom>
          <a:ln w="12700" cmpd="sng">
            <a:solidFill>
              <a:srgbClr val="009BA0"/>
            </a:solidFill>
          </a:ln>
          <a:effectLst/>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591671" y="1826959"/>
            <a:ext cx="35052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3400" b="1" dirty="0" smtClean="0">
                <a:solidFill>
                  <a:schemeClr val="bg1"/>
                </a:solidFill>
                <a:latin typeface="Arial Regular" charset="0"/>
                <a:ea typeface="Arial" charset="0"/>
                <a:cs typeface="Arial Regular" charset="0"/>
              </a:rPr>
              <a:t>التالي؟</a:t>
            </a:r>
            <a:endParaRPr lang="en-US" sz="3400" b="1" dirty="0">
              <a:solidFill>
                <a:schemeClr val="bg1"/>
              </a:solidFill>
              <a:latin typeface="Arial Regular" charset="0"/>
              <a:ea typeface="Arial" charset="0"/>
              <a:cs typeface="Arial Regular" charset="0"/>
            </a:endParaRPr>
          </a:p>
        </p:txBody>
      </p:sp>
    </p:spTree>
    <p:extLst>
      <p:ext uri="{BB962C8B-B14F-4D97-AF65-F5344CB8AC3E}">
        <p14:creationId xmlns:p14="http://schemas.microsoft.com/office/powerpoint/2010/main" val="1864413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400"/>
            <a:ext cx="3310467" cy="5059363"/>
          </a:xfrm>
          <a:prstGeom prst="rect">
            <a:avLst/>
          </a:prstGeom>
          <a:solidFill>
            <a:schemeClr val="accent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latin typeface="Arial" charset="0"/>
            </a:endParaRPr>
          </a:p>
        </p:txBody>
      </p:sp>
      <p:sp>
        <p:nvSpPr>
          <p:cNvPr id="13" name="Title 1"/>
          <p:cNvSpPr txBox="1">
            <a:spLocks/>
          </p:cNvSpPr>
          <p:nvPr/>
        </p:nvSpPr>
        <p:spPr>
          <a:xfrm>
            <a:off x="488635" y="511638"/>
            <a:ext cx="2333196" cy="85725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ar-IQ" sz="3600" b="1" dirty="0" smtClean="0">
                <a:solidFill>
                  <a:schemeClr val="bg1"/>
                </a:solidFill>
                <a:latin typeface="Arial Regular" charset="0"/>
                <a:ea typeface="Arial" charset="0"/>
                <a:cs typeface="Arial Regular" charset="0"/>
              </a:rPr>
              <a:t>الواجب البيتي:</a:t>
            </a:r>
            <a:endParaRPr lang="en-JM" sz="3400" b="1" dirty="0">
              <a:solidFill>
                <a:schemeClr val="bg1"/>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bg1"/>
              </a:solidFill>
              <a:latin typeface="Arial" charset="0"/>
            </a:endParaRPr>
          </a:p>
        </p:txBody>
      </p:sp>
      <p:sp>
        <p:nvSpPr>
          <p:cNvPr id="7" name="TextBox 6"/>
          <p:cNvSpPr txBox="1"/>
          <p:nvPr/>
        </p:nvSpPr>
        <p:spPr>
          <a:xfrm>
            <a:off x="3365018" y="666763"/>
            <a:ext cx="4937033" cy="461665"/>
          </a:xfrm>
          <a:prstGeom prst="rect">
            <a:avLst/>
          </a:prstGeom>
          <a:noFill/>
        </p:spPr>
        <p:txBody>
          <a:bodyPr wrap="square" rtlCol="0">
            <a:spAutoFit/>
          </a:bodyPr>
          <a:lstStyle/>
          <a:p>
            <a:pPr algn="ctr"/>
            <a:r>
              <a:rPr lang="ar-IQ" sz="2400" b="1" dirty="0" smtClean="0"/>
              <a:t>الرجاء القيام بالتالي:</a:t>
            </a:r>
            <a:endParaRPr lang="en-US" sz="2000" b="1" i="1" dirty="0"/>
          </a:p>
        </p:txBody>
      </p:sp>
      <p:sp>
        <p:nvSpPr>
          <p:cNvPr id="3" name="TextBox 2">
            <a:extLst>
              <a:ext uri="{FF2B5EF4-FFF2-40B4-BE49-F238E27FC236}">
                <a16:creationId xmlns="" xmlns:a16="http://schemas.microsoft.com/office/drawing/2014/main" id="{8853132F-75D3-4E69-A075-DD0806118D5B}"/>
              </a:ext>
            </a:extLst>
          </p:cNvPr>
          <p:cNvSpPr txBox="1"/>
          <p:nvPr/>
        </p:nvSpPr>
        <p:spPr>
          <a:xfrm>
            <a:off x="3524250" y="1591458"/>
            <a:ext cx="5405966" cy="2246769"/>
          </a:xfrm>
          <a:prstGeom prst="rect">
            <a:avLst/>
          </a:prstGeom>
          <a:noFill/>
        </p:spPr>
        <p:txBody>
          <a:bodyPr wrap="square" rtlCol="0">
            <a:spAutoFit/>
          </a:bodyPr>
          <a:lstStyle/>
          <a:p>
            <a:pPr marL="285750" indent="-285750" algn="r" rtl="1">
              <a:buFontTx/>
              <a:buChar char="-"/>
            </a:pPr>
            <a:r>
              <a:rPr lang="ar-IQ" sz="2000" dirty="0" smtClean="0"/>
              <a:t>انشاء حساب طالب في ادمودو باستخدام المعلومات التالية:</a:t>
            </a:r>
            <a:endParaRPr lang="en-US" sz="2000" dirty="0"/>
          </a:p>
          <a:p>
            <a:pPr marL="342900" indent="-115888" algn="r" rtl="1">
              <a:buFont typeface="Arial" panose="020B0604020202020204" pitchFamily="34" charset="0"/>
              <a:buChar char="•"/>
            </a:pPr>
            <a:r>
              <a:rPr lang="ar-IQ" sz="2000" dirty="0" smtClean="0"/>
              <a:t>الاسم الاول, اللقب</a:t>
            </a:r>
          </a:p>
          <a:p>
            <a:pPr marL="342900" indent="-115888" algn="r" rtl="1">
              <a:buFont typeface="Arial" panose="020B0604020202020204" pitchFamily="34" charset="0"/>
              <a:buChar char="•"/>
            </a:pPr>
            <a:r>
              <a:rPr lang="ar-IQ" sz="2000" dirty="0" smtClean="0"/>
              <a:t>اسم المستخدم = (اسم جامعتك)</a:t>
            </a:r>
          </a:p>
          <a:p>
            <a:pPr marL="342900" indent="-115888" algn="r" rtl="1">
              <a:buFont typeface="Arial" panose="020B0604020202020204" pitchFamily="34" charset="0"/>
              <a:buChar char="•"/>
            </a:pPr>
            <a:r>
              <a:rPr lang="ar-IQ" sz="2000" dirty="0" smtClean="0"/>
              <a:t>لا تستخدم اي عنوان بريد الكتروني</a:t>
            </a:r>
            <a:endParaRPr lang="en-US" sz="2000" dirty="0"/>
          </a:p>
          <a:p>
            <a:pPr marL="342900" indent="-115888">
              <a:buFont typeface="Arial" panose="020B0604020202020204" pitchFamily="34" charset="0"/>
              <a:buChar char="•"/>
            </a:pPr>
            <a:endParaRPr lang="en-US" sz="2000" dirty="0"/>
          </a:p>
          <a:p>
            <a:pPr marL="225425" indent="-225425" algn="r" rtl="1"/>
            <a:r>
              <a:rPr lang="ar-IQ" sz="2000" dirty="0" smtClean="0"/>
              <a:t>-  قم بالانضمام الى صف ادمودو الخاص بنا عن طريق الحساب اعلاه باستخدام رمز الصف (</a:t>
            </a:r>
            <a:r>
              <a:rPr lang="en-US" sz="2000" b="1" dirty="0" smtClean="0"/>
              <a:t>ag6i9p</a:t>
            </a:r>
            <a:r>
              <a:rPr lang="ar-IQ" sz="2000" b="1" dirty="0" smtClean="0"/>
              <a:t>)</a:t>
            </a:r>
            <a:endParaRPr lang="en-US" sz="2000" dirty="0"/>
          </a:p>
        </p:txBody>
      </p:sp>
      <p:pic>
        <p:nvPicPr>
          <p:cNvPr id="9" name="Picture 8">
            <a:extLst>
              <a:ext uri="{FF2B5EF4-FFF2-40B4-BE49-F238E27FC236}">
                <a16:creationId xmlns="" xmlns:a16="http://schemas.microsoft.com/office/drawing/2014/main" id="{AE114546-711F-4655-A3A6-CB6BF1EEA4C1}"/>
              </a:ext>
            </a:extLst>
          </p:cNvPr>
          <p:cNvPicPr>
            <a:picLocks noChangeAspect="1"/>
          </p:cNvPicPr>
          <p:nvPr/>
        </p:nvPicPr>
        <p:blipFill rotWithShape="1">
          <a:blip r:embed="rId3"/>
          <a:srcRect l="32067" t="13278" r="33249" b="11561"/>
          <a:stretch/>
        </p:blipFill>
        <p:spPr>
          <a:xfrm>
            <a:off x="322961" y="1444672"/>
            <a:ext cx="2729282" cy="3326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3613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 copy.jpg"/>
          <p:cNvPicPr>
            <a:picLocks noChangeAspect="1"/>
          </p:cNvPicPr>
          <p:nvPr/>
        </p:nvPicPr>
        <p:blipFill rotWithShape="1">
          <a:blip r:embed="rId2" cstate="print">
            <a:grayscl/>
            <a:extLst>
              <a:ext uri="{28A0092B-C50C-407E-A947-70E740481C1C}">
                <a14:useLocalDpi xmlns:a14="http://schemas.microsoft.com/office/drawing/2010/main" val="0"/>
              </a:ext>
            </a:extLst>
          </a:blip>
          <a:srcRect b="14849"/>
          <a:stretch/>
        </p:blipFill>
        <p:spPr>
          <a:xfrm>
            <a:off x="0" y="-39454"/>
            <a:ext cx="9144000" cy="4324350"/>
          </a:xfrm>
          <a:prstGeom prst="rect">
            <a:avLst/>
          </a:prstGeom>
        </p:spPr>
      </p:pic>
      <p:sp>
        <p:nvSpPr>
          <p:cNvPr id="22" name="Rectangle 21"/>
          <p:cNvSpPr/>
          <p:nvPr/>
        </p:nvSpPr>
        <p:spPr>
          <a:xfrm>
            <a:off x="0" y="5072063"/>
            <a:ext cx="9144000" cy="7774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itle 1"/>
          <p:cNvSpPr txBox="1">
            <a:spLocks/>
          </p:cNvSpPr>
          <p:nvPr/>
        </p:nvSpPr>
        <p:spPr>
          <a:xfrm>
            <a:off x="360781" y="1151507"/>
            <a:ext cx="8523547" cy="1473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200" b="0" kern="1200">
                <a:solidFill>
                  <a:srgbClr val="343E48"/>
                </a:solidFill>
                <a:latin typeface="Lato Regular"/>
                <a:ea typeface="Calibri"/>
                <a:cs typeface="Lato Regular"/>
              </a:defRPr>
            </a:lvl1pPr>
          </a:lstStyle>
          <a:p>
            <a:pPr algn="l"/>
            <a:r>
              <a:rPr lang="ar-IQ" sz="4800" b="1" dirty="0" smtClean="0">
                <a:solidFill>
                  <a:schemeClr val="bg1"/>
                </a:solidFill>
                <a:latin typeface="Gabriola" panose="04040605051002020D02" pitchFamily="82" charset="0"/>
                <a:ea typeface="Arial" charset="0"/>
                <a:cs typeface="Arial" charset="0"/>
              </a:rPr>
              <a:t>نهاية القسم 5 الوحدة 3</a:t>
            </a:r>
            <a:endParaRPr lang="en-US" sz="4800" b="1" dirty="0">
              <a:solidFill>
                <a:schemeClr val="bg1"/>
              </a:solidFill>
              <a:latin typeface="Gabriola" panose="04040605051002020D02" pitchFamily="82" charset="0"/>
              <a:ea typeface="Arial" charset="0"/>
              <a:cs typeface="Arial" charset="0"/>
            </a:endParaRPr>
          </a:p>
          <a:p>
            <a:pPr algn="r"/>
            <a:r>
              <a:rPr lang="ar-IQ" sz="4800" b="1" kern="0" spc="-50" smtClean="0">
                <a:solidFill>
                  <a:schemeClr val="bg1"/>
                </a:solidFill>
                <a:latin typeface="Gabriola" panose="04040605051002020D02" pitchFamily="82" charset="0"/>
                <a:ea typeface="Arial" charset="0"/>
                <a:cs typeface="Arial" charset="0"/>
              </a:rPr>
              <a:t>شكرا لاستماعكم</a:t>
            </a:r>
            <a:endParaRPr lang="en-JM" sz="4800" kern="0" spc="-50" dirty="0">
              <a:solidFill>
                <a:schemeClr val="bg1"/>
              </a:solidFill>
              <a:latin typeface="Gabriola" panose="04040605051002020D02" pitchFamily="82" charset="0"/>
              <a:ea typeface="Arial" charset="0"/>
              <a:cs typeface="Arial Regular" charset="0"/>
            </a:endParaRPr>
          </a:p>
        </p:txBody>
      </p:sp>
      <p:sp>
        <p:nvSpPr>
          <p:cNvPr id="9" name="TextBox 8"/>
          <p:cNvSpPr txBox="1"/>
          <p:nvPr/>
        </p:nvSpPr>
        <p:spPr>
          <a:xfrm>
            <a:off x="1996860" y="4319698"/>
            <a:ext cx="4847802" cy="584775"/>
          </a:xfrm>
          <a:prstGeom prst="rect">
            <a:avLst/>
          </a:prstGeom>
          <a:noFill/>
        </p:spPr>
        <p:txBody>
          <a:bodyPr wrap="none" rtlCol="0">
            <a:spAutoFit/>
          </a:bodyPr>
          <a:lstStyle/>
          <a:p>
            <a:r>
              <a:rPr lang="en-US" sz="3200" b="1" dirty="0" err="1">
                <a:solidFill>
                  <a:schemeClr val="accent6">
                    <a:lumMod val="50000"/>
                  </a:schemeClr>
                </a:solidFill>
                <a:latin typeface="Gabriola" panose="04040605051002020D02" pitchFamily="82" charset="0"/>
                <a:ea typeface="Arial" charset="0"/>
                <a:cs typeface="Arial" charset="0"/>
              </a:rPr>
              <a:t>Emai</a:t>
            </a:r>
            <a:r>
              <a:rPr lang="en-US" sz="3200" b="1" dirty="0">
                <a:solidFill>
                  <a:schemeClr val="accent6">
                    <a:lumMod val="50000"/>
                  </a:schemeClr>
                </a:solidFill>
                <a:latin typeface="Gabriola" panose="04040605051002020D02" pitchFamily="82" charset="0"/>
                <a:ea typeface="Arial" charset="0"/>
                <a:cs typeface="Arial" charset="0"/>
              </a:rPr>
              <a:t>: mahmoud.shukur@muc.edu.iq</a:t>
            </a:r>
          </a:p>
        </p:txBody>
      </p:sp>
    </p:spTree>
    <p:extLst>
      <p:ext uri="{BB962C8B-B14F-4D97-AF65-F5344CB8AC3E}">
        <p14:creationId xmlns:p14="http://schemas.microsoft.com/office/powerpoint/2010/main" val="256614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438"/>
            <a:ext cx="3703704" cy="5143500"/>
          </a:xfrm>
          <a:prstGeom prst="rect">
            <a:avLst/>
          </a:prstGeom>
          <a:solidFill>
            <a:srgbClr val="99B83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charset="0"/>
            </a:endParaRPr>
          </a:p>
        </p:txBody>
      </p:sp>
      <p:sp>
        <p:nvSpPr>
          <p:cNvPr id="13" name="Title 1"/>
          <p:cNvSpPr txBox="1">
            <a:spLocks/>
          </p:cNvSpPr>
          <p:nvPr/>
        </p:nvSpPr>
        <p:spPr>
          <a:xfrm>
            <a:off x="975524" y="1017984"/>
            <a:ext cx="1706169" cy="8572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r>
              <a:rPr lang="en-JM" sz="3200" b="1" dirty="0">
                <a:solidFill>
                  <a:schemeClr val="bg1"/>
                </a:solidFill>
                <a:latin typeface="Arial Regular" charset="0"/>
                <a:ea typeface="Arial" charset="0"/>
                <a:cs typeface="Arial Regular" charset="0"/>
              </a:rPr>
              <a:t>Poll #2</a:t>
            </a:r>
            <a:endParaRPr lang="en-US" sz="3200" b="1" dirty="0">
              <a:solidFill>
                <a:schemeClr val="bg1"/>
              </a:solidFill>
              <a:latin typeface="Arial Regular" charset="0"/>
              <a:ea typeface="Arial" charset="0"/>
              <a:cs typeface="Arial Regular" charset="0"/>
            </a:endParaRPr>
          </a:p>
        </p:txBody>
      </p:sp>
      <p:sp>
        <p:nvSpPr>
          <p:cNvPr id="8" name="Rectangle 7"/>
          <p:cNvSpPr/>
          <p:nvPr/>
        </p:nvSpPr>
        <p:spPr>
          <a:xfrm>
            <a:off x="0" y="5072063"/>
            <a:ext cx="9144000" cy="77742"/>
          </a:xfrm>
          <a:prstGeom prst="rect">
            <a:avLst/>
          </a:prstGeom>
          <a:solidFill>
            <a:srgbClr val="99B8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7" name="TextBox 6">
            <a:extLst>
              <a:ext uri="{FF2B5EF4-FFF2-40B4-BE49-F238E27FC236}">
                <a16:creationId xmlns="" xmlns:a16="http://schemas.microsoft.com/office/drawing/2014/main" id="{7F82C882-5BA6-46B5-83F0-5A1B13C6A645}"/>
              </a:ext>
            </a:extLst>
          </p:cNvPr>
          <p:cNvSpPr txBox="1"/>
          <p:nvPr/>
        </p:nvSpPr>
        <p:spPr>
          <a:xfrm>
            <a:off x="4006116" y="1123661"/>
            <a:ext cx="4835471" cy="2031325"/>
          </a:xfrm>
          <a:prstGeom prst="rect">
            <a:avLst/>
          </a:prstGeom>
          <a:noFill/>
        </p:spPr>
        <p:txBody>
          <a:bodyPr wrap="square" rtlCol="0">
            <a:spAutoFit/>
          </a:bodyPr>
          <a:lstStyle/>
          <a:p>
            <a:pPr algn="r" rtl="1"/>
            <a:r>
              <a:rPr lang="ar-IQ" dirty="0" smtClean="0"/>
              <a:t>هل تعتقد ان ادمودو هو نظام ادارة تعلم؟</a:t>
            </a:r>
            <a:endParaRPr lang="en-US" dirty="0"/>
          </a:p>
          <a:p>
            <a:pPr algn="r" rtl="1">
              <a:lnSpc>
                <a:spcPct val="200000"/>
              </a:lnSpc>
            </a:pPr>
            <a:r>
              <a:rPr lang="en-US" dirty="0" smtClean="0"/>
              <a:t>A</a:t>
            </a:r>
            <a:r>
              <a:rPr lang="ar-IQ" dirty="0" smtClean="0"/>
              <a:t>- نعم</a:t>
            </a:r>
            <a:endParaRPr lang="en-US" dirty="0"/>
          </a:p>
          <a:p>
            <a:pPr algn="r" rtl="1">
              <a:lnSpc>
                <a:spcPct val="200000"/>
              </a:lnSpc>
            </a:pPr>
            <a:r>
              <a:rPr lang="en-US" dirty="0" smtClean="0"/>
              <a:t>B</a:t>
            </a:r>
            <a:r>
              <a:rPr lang="ar-IQ" dirty="0" smtClean="0"/>
              <a:t>- كلا</a:t>
            </a:r>
            <a:endParaRPr lang="en-US" dirty="0"/>
          </a:p>
          <a:p>
            <a:pPr algn="r" rtl="1">
              <a:lnSpc>
                <a:spcPct val="200000"/>
              </a:lnSpc>
            </a:pPr>
            <a:r>
              <a:rPr lang="en-US" dirty="0" smtClean="0"/>
              <a:t>C</a:t>
            </a:r>
            <a:r>
              <a:rPr lang="ar-IQ" dirty="0" smtClean="0"/>
              <a:t>- لا اعلم</a:t>
            </a:r>
            <a:endParaRPr lang="en-US" dirty="0"/>
          </a:p>
        </p:txBody>
      </p:sp>
      <p:pic>
        <p:nvPicPr>
          <p:cNvPr id="9" name="Picture 2" descr="Today's Poll Question - News - Bucks County Courier Times ...">
            <a:extLst>
              <a:ext uri="{FF2B5EF4-FFF2-40B4-BE49-F238E27FC236}">
                <a16:creationId xmlns="" xmlns:a16="http://schemas.microsoft.com/office/drawing/2014/main" id="{945F94B2-C80C-456E-A97C-04FCBEB63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94" y="25003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842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97BC235-DF51-4FA2-BB4B-8182FC21243E}"/>
              </a:ext>
            </a:extLst>
          </p:cNvPr>
          <p:cNvSpPr/>
          <p:nvPr/>
        </p:nvSpPr>
        <p:spPr>
          <a:xfrm>
            <a:off x="0" y="-19359"/>
            <a:ext cx="2300352" cy="5123149"/>
          </a:xfrm>
          <a:prstGeom prst="rect">
            <a:avLst/>
          </a:pr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latin typeface="Arial" charset="0"/>
            </a:endParaRPr>
          </a:p>
        </p:txBody>
      </p:sp>
      <p:sp>
        <p:nvSpPr>
          <p:cNvPr id="13" name="Title 1"/>
          <p:cNvSpPr txBox="1">
            <a:spLocks/>
          </p:cNvSpPr>
          <p:nvPr/>
        </p:nvSpPr>
        <p:spPr>
          <a:xfrm>
            <a:off x="266460" y="1603941"/>
            <a:ext cx="1767432" cy="183767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en-JM" sz="2400" b="1" dirty="0">
                <a:solidFill>
                  <a:schemeClr val="bg1"/>
                </a:solidFill>
                <a:latin typeface="Arial Regular"/>
                <a:ea typeface="Arial" charset="0"/>
                <a:cs typeface="Arial Regular" charset="0"/>
              </a:rPr>
              <a:t>What is Edmodo</a:t>
            </a:r>
            <a:endParaRPr lang="en-US" sz="2400" b="1" dirty="0">
              <a:solidFill>
                <a:schemeClr val="bg1"/>
              </a:solidFill>
              <a:latin typeface="Arial Regular" charset="0"/>
              <a:ea typeface="Arial" charset="0"/>
              <a:cs typeface="Arial Regular" charset="0"/>
            </a:endParaRPr>
          </a:p>
        </p:txBody>
      </p:sp>
      <p:sp>
        <p:nvSpPr>
          <p:cNvPr id="8" name="Rectangle 7"/>
          <p:cNvSpPr/>
          <p:nvPr/>
        </p:nvSpPr>
        <p:spPr>
          <a:xfrm>
            <a:off x="0" y="5064919"/>
            <a:ext cx="9144000" cy="7774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sp>
        <p:nvSpPr>
          <p:cNvPr id="3" name="Rectangle 2">
            <a:extLst>
              <a:ext uri="{FF2B5EF4-FFF2-40B4-BE49-F238E27FC236}">
                <a16:creationId xmlns="" xmlns:a16="http://schemas.microsoft.com/office/drawing/2014/main" id="{D2CF4E9D-DB8C-410B-B9FC-2DDC19ABA056}"/>
              </a:ext>
            </a:extLst>
          </p:cNvPr>
          <p:cNvSpPr/>
          <p:nvPr/>
        </p:nvSpPr>
        <p:spPr>
          <a:xfrm>
            <a:off x="2642225" y="631180"/>
            <a:ext cx="6197828" cy="707886"/>
          </a:xfrm>
          <a:prstGeom prst="rect">
            <a:avLst/>
          </a:prstGeom>
        </p:spPr>
        <p:txBody>
          <a:bodyPr wrap="square">
            <a:spAutoFit/>
          </a:bodyPr>
          <a:lstStyle/>
          <a:p>
            <a:pPr algn="r" rtl="1" fontAlgn="base"/>
            <a:r>
              <a:rPr lang="ar-IQ" sz="2000" b="1" dirty="0" smtClean="0"/>
              <a:t>ادمودو </a:t>
            </a:r>
            <a:r>
              <a:rPr lang="ar-IQ" sz="2000" dirty="0" smtClean="0"/>
              <a:t>هو نظام ادارة </a:t>
            </a:r>
            <a:r>
              <a:rPr lang="ar-IQ" sz="2000" dirty="0" smtClean="0"/>
              <a:t>تعلم </a:t>
            </a:r>
            <a:r>
              <a:rPr lang="ar-IQ" sz="2000" dirty="0" smtClean="0"/>
              <a:t>مبني على الحوسبة السحابية للمعلمين للاتصال والتعاون مع الطلبة واولياء الامور.</a:t>
            </a:r>
            <a:endParaRPr lang="en-US" sz="2000" dirty="0"/>
          </a:p>
        </p:txBody>
      </p:sp>
      <p:sp>
        <p:nvSpPr>
          <p:cNvPr id="4" name="Rectangle 3">
            <a:extLst>
              <a:ext uri="{FF2B5EF4-FFF2-40B4-BE49-F238E27FC236}">
                <a16:creationId xmlns="" xmlns:a16="http://schemas.microsoft.com/office/drawing/2014/main" id="{96B595D7-FDE4-44CF-83F6-49F5EE1A0F17}"/>
              </a:ext>
            </a:extLst>
          </p:cNvPr>
          <p:cNvSpPr/>
          <p:nvPr/>
        </p:nvSpPr>
        <p:spPr>
          <a:xfrm>
            <a:off x="2629836" y="1399751"/>
            <a:ext cx="6159899" cy="1938992"/>
          </a:xfrm>
          <a:prstGeom prst="rect">
            <a:avLst/>
          </a:prstGeom>
        </p:spPr>
        <p:txBody>
          <a:bodyPr wrap="square">
            <a:spAutoFit/>
          </a:bodyPr>
          <a:lstStyle/>
          <a:p>
            <a:pPr algn="just" rtl="1"/>
            <a:r>
              <a:rPr lang="ar-IQ" sz="2000" b="1" dirty="0" smtClean="0"/>
              <a:t>ادمودو</a:t>
            </a:r>
            <a:r>
              <a:rPr lang="ar-IQ" sz="2000" dirty="0" smtClean="0"/>
              <a:t> هو شبكة تعلم اجتماعي مجاني وامن للمعلمين, الطلاب والمدراس. يوفر ادمودو طريقة سهلة وامنة للصفوف للتواصل والتعاون, ويوفر منصة ذات وقت حقيقي </a:t>
            </a:r>
            <a:r>
              <a:rPr lang="ar-IQ" sz="2000" dirty="0" smtClean="0"/>
              <a:t>ان</a:t>
            </a:r>
          </a:p>
          <a:p>
            <a:pPr algn="just" rtl="1"/>
            <a:endParaRPr lang="ar-IQ" sz="2000" dirty="0"/>
          </a:p>
          <a:p>
            <a:pPr algn="just" rtl="1"/>
            <a:r>
              <a:rPr lang="ar-IQ" sz="2000" dirty="0" smtClean="0"/>
              <a:t>لتبادل </a:t>
            </a:r>
            <a:r>
              <a:rPr lang="ar-IQ" sz="2000" dirty="0" smtClean="0"/>
              <a:t>الافكار, مشاركة المحتوى, والوصول الى الواجبات البيتية, الدرجات واعلانات المدرسة</a:t>
            </a:r>
            <a:endParaRPr lang="en-US" sz="2000" dirty="0"/>
          </a:p>
        </p:txBody>
      </p:sp>
      <p:pic>
        <p:nvPicPr>
          <p:cNvPr id="1030" name="Picture 6" descr="Edmodo APK 10.19.0 - download free apk from APKSum">
            <a:extLst>
              <a:ext uri="{FF2B5EF4-FFF2-40B4-BE49-F238E27FC236}">
                <a16:creationId xmlns="" xmlns:a16="http://schemas.microsoft.com/office/drawing/2014/main" id="{C8D47BB3-7776-40FB-AA40-732FB3CC4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30" y="3163008"/>
            <a:ext cx="1260181" cy="1260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B698FFCC-30F6-4B81-87A1-E1D1B3066C86}"/>
              </a:ext>
            </a:extLst>
          </p:cNvPr>
          <p:cNvSpPr/>
          <p:nvPr/>
        </p:nvSpPr>
        <p:spPr>
          <a:xfrm>
            <a:off x="2782153" y="3536587"/>
            <a:ext cx="6057899" cy="923330"/>
          </a:xfrm>
          <a:prstGeom prst="rect">
            <a:avLst/>
          </a:prstGeom>
        </p:spPr>
        <p:txBody>
          <a:bodyPr wrap="square">
            <a:spAutoFit/>
          </a:bodyPr>
          <a:lstStyle/>
          <a:p>
            <a:pPr algn="r" rtl="1"/>
            <a:r>
              <a:rPr lang="ar-IQ" dirty="0" smtClean="0"/>
              <a:t>انشأت:</a:t>
            </a:r>
            <a:r>
              <a:rPr lang="ar-IQ" dirty="0">
                <a:solidFill>
                  <a:srgbClr val="FFC000"/>
                </a:solidFill>
              </a:rPr>
              <a:t> 1 ايلول 2008</a:t>
            </a:r>
          </a:p>
          <a:p>
            <a:pPr algn="r" rtl="1"/>
            <a:r>
              <a:rPr lang="ar-IQ" dirty="0" smtClean="0"/>
              <a:t>المقر الرئيسي: </a:t>
            </a:r>
            <a:r>
              <a:rPr lang="ar-IQ" dirty="0">
                <a:solidFill>
                  <a:srgbClr val="FFC000"/>
                </a:solidFill>
              </a:rPr>
              <a:t>سان ماتيو, كاليفورنيا, الولايات </a:t>
            </a:r>
            <a:r>
              <a:rPr lang="ar-IQ" dirty="0" smtClean="0">
                <a:solidFill>
                  <a:srgbClr val="FFC000"/>
                </a:solidFill>
              </a:rPr>
              <a:t>المتحدة</a:t>
            </a:r>
            <a:endParaRPr lang="ar-IQ" dirty="0">
              <a:solidFill>
                <a:srgbClr val="FFC000"/>
              </a:solidFill>
            </a:endParaRPr>
          </a:p>
          <a:p>
            <a:pPr algn="r" rtl="1"/>
            <a:r>
              <a:rPr lang="ar-IQ" dirty="0" smtClean="0"/>
              <a:t>المستخدمين: </a:t>
            </a:r>
            <a:r>
              <a:rPr lang="ar-IQ" dirty="0">
                <a:solidFill>
                  <a:srgbClr val="FFC000"/>
                </a:solidFill>
              </a:rPr>
              <a:t>87.4 </a:t>
            </a:r>
            <a:r>
              <a:rPr lang="ar-IQ" dirty="0" smtClean="0">
                <a:solidFill>
                  <a:srgbClr val="FFC000"/>
                </a:solidFill>
              </a:rPr>
              <a:t>مليون</a:t>
            </a:r>
            <a:endParaRPr lang="en-US" dirty="0">
              <a:solidFill>
                <a:srgbClr val="FFC000"/>
              </a:solidFill>
            </a:endParaRPr>
          </a:p>
        </p:txBody>
      </p:sp>
      <p:pic>
        <p:nvPicPr>
          <p:cNvPr id="1032" name="Picture 8" descr="Edmodo-logo - Digital Promise Global">
            <a:extLst>
              <a:ext uri="{FF2B5EF4-FFF2-40B4-BE49-F238E27FC236}">
                <a16:creationId xmlns="" xmlns:a16="http://schemas.microsoft.com/office/drawing/2014/main" id="{6884A1DA-5C17-455D-962C-09A0ED0CD8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977" y="764806"/>
            <a:ext cx="1132568" cy="114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831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97BC235-DF51-4FA2-BB4B-8182FC21243E}"/>
              </a:ext>
            </a:extLst>
          </p:cNvPr>
          <p:cNvSpPr/>
          <p:nvPr/>
        </p:nvSpPr>
        <p:spPr>
          <a:xfrm>
            <a:off x="0" y="-19359"/>
            <a:ext cx="2300352" cy="5123149"/>
          </a:xfrm>
          <a:prstGeom prst="rect">
            <a:avLst/>
          </a:pr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latin typeface="Arial" charset="0"/>
            </a:endParaRPr>
          </a:p>
        </p:txBody>
      </p:sp>
      <p:sp>
        <p:nvSpPr>
          <p:cNvPr id="13" name="Title 1"/>
          <p:cNvSpPr txBox="1">
            <a:spLocks/>
          </p:cNvSpPr>
          <p:nvPr/>
        </p:nvSpPr>
        <p:spPr>
          <a:xfrm>
            <a:off x="266460" y="1603941"/>
            <a:ext cx="1767432" cy="183767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2400" b="1" dirty="0" smtClean="0">
                <a:solidFill>
                  <a:schemeClr val="bg1"/>
                </a:solidFill>
                <a:latin typeface="Arial Regular"/>
                <a:ea typeface="Arial" charset="0"/>
                <a:cs typeface="Arial Regular" charset="0"/>
              </a:rPr>
              <a:t>ما هو ادمودو؟</a:t>
            </a:r>
            <a:endParaRPr lang="en-US" sz="2400" b="1" dirty="0">
              <a:solidFill>
                <a:schemeClr val="bg1"/>
              </a:solidFill>
              <a:latin typeface="Arial Regular" charset="0"/>
              <a:ea typeface="Arial" charset="0"/>
              <a:cs typeface="Arial Regular" charset="0"/>
            </a:endParaRPr>
          </a:p>
        </p:txBody>
      </p:sp>
      <p:sp>
        <p:nvSpPr>
          <p:cNvPr id="8" name="Rectangle 7"/>
          <p:cNvSpPr/>
          <p:nvPr/>
        </p:nvSpPr>
        <p:spPr>
          <a:xfrm>
            <a:off x="0" y="5064919"/>
            <a:ext cx="9144000" cy="7774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pic>
        <p:nvPicPr>
          <p:cNvPr id="1030" name="Picture 6" descr="Edmodo APK 10.19.0 - download free apk from APKSum">
            <a:extLst>
              <a:ext uri="{FF2B5EF4-FFF2-40B4-BE49-F238E27FC236}">
                <a16:creationId xmlns="" xmlns:a16="http://schemas.microsoft.com/office/drawing/2014/main" id="{C8D47BB3-7776-40FB-AA40-732FB3CC4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30" y="3163008"/>
            <a:ext cx="1260181" cy="12601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dmodo-logo - Digital Promise Global">
            <a:extLst>
              <a:ext uri="{FF2B5EF4-FFF2-40B4-BE49-F238E27FC236}">
                <a16:creationId xmlns="" xmlns:a16="http://schemas.microsoft.com/office/drawing/2014/main" id="{6884A1DA-5C17-455D-962C-09A0ED0CD8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977" y="764806"/>
            <a:ext cx="1132568" cy="11485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F1C6F3DC-D024-449D-AAC2-AAB950C4AF97}"/>
              </a:ext>
            </a:extLst>
          </p:cNvPr>
          <p:cNvPicPr>
            <a:picLocks noChangeAspect="1"/>
          </p:cNvPicPr>
          <p:nvPr/>
        </p:nvPicPr>
        <p:blipFill>
          <a:blip r:embed="rId5"/>
          <a:stretch>
            <a:fillRect/>
          </a:stretch>
        </p:blipFill>
        <p:spPr>
          <a:xfrm>
            <a:off x="3147562" y="167242"/>
            <a:ext cx="5149228" cy="4711076"/>
          </a:xfrm>
          <a:prstGeom prst="rect">
            <a:avLst/>
          </a:prstGeom>
        </p:spPr>
      </p:pic>
    </p:spTree>
    <p:extLst>
      <p:ext uri="{BB962C8B-B14F-4D97-AF65-F5344CB8AC3E}">
        <p14:creationId xmlns:p14="http://schemas.microsoft.com/office/powerpoint/2010/main" val="1853618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97BC235-DF51-4FA2-BB4B-8182FC21243E}"/>
              </a:ext>
            </a:extLst>
          </p:cNvPr>
          <p:cNvSpPr/>
          <p:nvPr/>
        </p:nvSpPr>
        <p:spPr>
          <a:xfrm>
            <a:off x="0" y="-19359"/>
            <a:ext cx="2300352" cy="5123149"/>
          </a:xfrm>
          <a:prstGeom prst="rect">
            <a:avLst/>
          </a:pr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3"/>
              </a:solidFill>
              <a:latin typeface="Arial" charset="0"/>
            </a:endParaRPr>
          </a:p>
        </p:txBody>
      </p:sp>
      <p:sp>
        <p:nvSpPr>
          <p:cNvPr id="13" name="Title 1"/>
          <p:cNvSpPr txBox="1">
            <a:spLocks/>
          </p:cNvSpPr>
          <p:nvPr/>
        </p:nvSpPr>
        <p:spPr>
          <a:xfrm>
            <a:off x="266460" y="1603941"/>
            <a:ext cx="1767432" cy="183767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a:r>
              <a:rPr lang="ar-IQ" sz="2400" b="1" dirty="0" smtClean="0">
                <a:solidFill>
                  <a:schemeClr val="bg1"/>
                </a:solidFill>
                <a:latin typeface="Arial Regular"/>
                <a:ea typeface="Arial" charset="0"/>
                <a:cs typeface="Arial Regular" charset="0"/>
              </a:rPr>
              <a:t>انواع الحسابات في ادمودو</a:t>
            </a:r>
            <a:endParaRPr lang="en-JM" sz="2400" b="1" dirty="0">
              <a:solidFill>
                <a:schemeClr val="bg1"/>
              </a:solidFill>
              <a:latin typeface="Arial Regular"/>
              <a:ea typeface="Arial" charset="0"/>
              <a:cs typeface="Arial Regular" charset="0"/>
            </a:endParaRPr>
          </a:p>
        </p:txBody>
      </p:sp>
      <p:sp>
        <p:nvSpPr>
          <p:cNvPr id="8" name="Rectangle 7"/>
          <p:cNvSpPr/>
          <p:nvPr/>
        </p:nvSpPr>
        <p:spPr>
          <a:xfrm>
            <a:off x="0" y="5064919"/>
            <a:ext cx="9144000" cy="7774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bg1"/>
              </a:solidFill>
              <a:latin typeface="Arial" charset="0"/>
            </a:endParaRPr>
          </a:p>
        </p:txBody>
      </p:sp>
      <p:pic>
        <p:nvPicPr>
          <p:cNvPr id="7" name="Picture 6" descr="Edmodo APK 10.19.0 - download free apk from APKSum">
            <a:extLst>
              <a:ext uri="{FF2B5EF4-FFF2-40B4-BE49-F238E27FC236}">
                <a16:creationId xmlns="" xmlns:a16="http://schemas.microsoft.com/office/drawing/2014/main" id="{EFA29A09-122F-4ED2-B1BE-01B96C406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30" y="3163008"/>
            <a:ext cx="1260181" cy="1260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dmodo-logo - Digital Promise Global">
            <a:extLst>
              <a:ext uri="{FF2B5EF4-FFF2-40B4-BE49-F238E27FC236}">
                <a16:creationId xmlns="" xmlns:a16="http://schemas.microsoft.com/office/drawing/2014/main" id="{9021C6B9-0054-4C88-B11A-0E33286CDB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977" y="764806"/>
            <a:ext cx="1132568" cy="1148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DDEF8B72-2A16-4335-B23B-B81788D544DD}"/>
              </a:ext>
            </a:extLst>
          </p:cNvPr>
          <p:cNvPicPr>
            <a:picLocks noChangeAspect="1"/>
          </p:cNvPicPr>
          <p:nvPr/>
        </p:nvPicPr>
        <p:blipFill rotWithShape="1">
          <a:blip r:embed="rId5"/>
          <a:srcRect t="37370"/>
          <a:stretch/>
        </p:blipFill>
        <p:spPr>
          <a:xfrm>
            <a:off x="2346960" y="84109"/>
            <a:ext cx="6797040" cy="1207481"/>
          </a:xfrm>
          <a:prstGeom prst="rect">
            <a:avLst/>
          </a:prstGeom>
        </p:spPr>
      </p:pic>
      <p:sp>
        <p:nvSpPr>
          <p:cNvPr id="11" name="Rectangle: Rounded Corners 10">
            <a:extLst>
              <a:ext uri="{FF2B5EF4-FFF2-40B4-BE49-F238E27FC236}">
                <a16:creationId xmlns="" xmlns:a16="http://schemas.microsoft.com/office/drawing/2014/main" id="{C3D66345-A708-4680-A9B7-FCD7FDE70F89}"/>
              </a:ext>
            </a:extLst>
          </p:cNvPr>
          <p:cNvSpPr/>
          <p:nvPr/>
        </p:nvSpPr>
        <p:spPr>
          <a:xfrm>
            <a:off x="2436962" y="1362789"/>
            <a:ext cx="2125981" cy="3630930"/>
          </a:xfrm>
          <a:prstGeom prst="round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marL="114300" indent="-114300" algn="r" rtl="1">
              <a:buFont typeface="Arial" panose="020B0604020202020204" pitchFamily="34" charset="0"/>
              <a:buChar char="•"/>
            </a:pPr>
            <a:r>
              <a:rPr lang="ar-IQ" sz="1200" dirty="0" smtClean="0">
                <a:solidFill>
                  <a:schemeClr val="bg1"/>
                </a:solidFill>
              </a:rPr>
              <a:t>انشاء والانضمام الى الصفوف, المجاميع والمجاميع الصغيرة</a:t>
            </a:r>
          </a:p>
          <a:p>
            <a:pPr marL="114300" indent="-114300" algn="r" rtl="1">
              <a:buFont typeface="Arial" panose="020B0604020202020204" pitchFamily="34" charset="0"/>
              <a:buChar char="•"/>
            </a:pPr>
            <a:r>
              <a:rPr lang="ar-IQ" sz="1200" dirty="0" smtClean="0">
                <a:solidFill>
                  <a:schemeClr val="bg1"/>
                </a:solidFill>
              </a:rPr>
              <a:t>اضافة حسابات الطلاب او دعوة الاعضاء  بواسطة رمز/رابط</a:t>
            </a:r>
          </a:p>
          <a:p>
            <a:pPr marL="114300" indent="-114300" algn="r" rtl="1">
              <a:buFont typeface="Arial" panose="020B0604020202020204" pitchFamily="34" charset="0"/>
              <a:buChar char="•"/>
            </a:pPr>
            <a:r>
              <a:rPr lang="ar-IQ" sz="1200" dirty="0">
                <a:solidFill>
                  <a:schemeClr val="bg1"/>
                </a:solidFill>
              </a:rPr>
              <a:t>النشر في صف او مجموعة وتسجيل الاعجاب/التعليق على المنشورات</a:t>
            </a:r>
          </a:p>
          <a:p>
            <a:pPr marL="114300" indent="-114300" algn="r" rtl="1">
              <a:buFont typeface="Arial" panose="020B0604020202020204" pitchFamily="34" charset="0"/>
              <a:buChar char="•"/>
            </a:pPr>
            <a:r>
              <a:rPr lang="ar-IQ" sz="1200" dirty="0" smtClean="0">
                <a:solidFill>
                  <a:schemeClr val="bg1"/>
                </a:solidFill>
              </a:rPr>
              <a:t>ادارة الصفوف واعضاء المجاميع</a:t>
            </a:r>
          </a:p>
          <a:p>
            <a:pPr marL="114300" indent="-114300" algn="r" rtl="1">
              <a:buFont typeface="Arial" panose="020B0604020202020204" pitchFamily="34" charset="0"/>
              <a:buChar char="•"/>
            </a:pPr>
            <a:r>
              <a:rPr lang="ar-IQ" sz="1200" dirty="0" smtClean="0">
                <a:solidFill>
                  <a:schemeClr val="bg1"/>
                </a:solidFill>
              </a:rPr>
              <a:t>انشاء وادارة الامتحانات الرقمية والاختبارات</a:t>
            </a:r>
          </a:p>
          <a:p>
            <a:pPr marL="114300" indent="-114300" algn="r" rtl="1">
              <a:buFont typeface="Arial" panose="020B0604020202020204" pitchFamily="34" charset="0"/>
              <a:buChar char="•"/>
            </a:pPr>
            <a:r>
              <a:rPr lang="ar-IQ" sz="1200" dirty="0" smtClean="0">
                <a:solidFill>
                  <a:schemeClr val="bg1"/>
                </a:solidFill>
              </a:rPr>
              <a:t>الحصول على مساحة تخزين غير محدودة في المكتبة</a:t>
            </a:r>
          </a:p>
          <a:p>
            <a:pPr marL="114300" indent="-114300" algn="r" rtl="1">
              <a:buFont typeface="Arial" panose="020B0604020202020204" pitchFamily="34" charset="0"/>
              <a:buChar char="•"/>
            </a:pPr>
            <a:r>
              <a:rPr lang="ar-IQ" sz="1200" dirty="0" smtClean="0">
                <a:solidFill>
                  <a:schemeClr val="bg1"/>
                </a:solidFill>
              </a:rPr>
              <a:t>انشاء سجل الدرجات وباجات الجوائز</a:t>
            </a:r>
            <a:endParaRPr lang="en-US" sz="1200" dirty="0">
              <a:solidFill>
                <a:schemeClr val="bg1"/>
              </a:solidFill>
            </a:endParaRPr>
          </a:p>
        </p:txBody>
      </p:sp>
      <p:sp>
        <p:nvSpPr>
          <p:cNvPr id="14" name="Rectangle: Rounded Corners 13">
            <a:extLst>
              <a:ext uri="{FF2B5EF4-FFF2-40B4-BE49-F238E27FC236}">
                <a16:creationId xmlns="" xmlns:a16="http://schemas.microsoft.com/office/drawing/2014/main" id="{A13AE05D-173B-4396-B89A-8BCB7B70ACFD}"/>
              </a:ext>
            </a:extLst>
          </p:cNvPr>
          <p:cNvSpPr/>
          <p:nvPr/>
        </p:nvSpPr>
        <p:spPr>
          <a:xfrm>
            <a:off x="4682489" y="1347543"/>
            <a:ext cx="2125981" cy="3630930"/>
          </a:xfrm>
          <a:prstGeom prst="round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marL="114300" indent="-114300">
              <a:buFont typeface="Arial" panose="020B0604020202020204" pitchFamily="34" charset="0"/>
              <a:buChar char="•"/>
            </a:pPr>
            <a:endParaRPr lang="ar-IQ" sz="1200" dirty="0" smtClean="0">
              <a:solidFill>
                <a:schemeClr val="bg1"/>
              </a:solidFill>
            </a:endParaRPr>
          </a:p>
          <a:p>
            <a:pPr marL="114300" indent="-114300" algn="r" rtl="1">
              <a:buFont typeface="Arial" panose="020B0604020202020204" pitchFamily="34" charset="0"/>
              <a:buChar char="•"/>
            </a:pPr>
            <a:r>
              <a:rPr lang="ar-IQ" sz="1200" dirty="0" smtClean="0">
                <a:solidFill>
                  <a:schemeClr val="bg1"/>
                </a:solidFill>
              </a:rPr>
              <a:t>الانضمام </a:t>
            </a:r>
            <a:r>
              <a:rPr lang="ar-IQ" sz="1200" dirty="0">
                <a:solidFill>
                  <a:schemeClr val="bg1"/>
                </a:solidFill>
              </a:rPr>
              <a:t>الى الصفوف, </a:t>
            </a:r>
            <a:r>
              <a:rPr lang="ar-IQ" sz="1200" dirty="0" smtClean="0">
                <a:solidFill>
                  <a:schemeClr val="bg1"/>
                </a:solidFill>
              </a:rPr>
              <a:t>المجاميع </a:t>
            </a:r>
            <a:r>
              <a:rPr lang="ar-IQ" sz="1200" dirty="0">
                <a:solidFill>
                  <a:schemeClr val="bg1"/>
                </a:solidFill>
              </a:rPr>
              <a:t>والمجاميع </a:t>
            </a:r>
            <a:r>
              <a:rPr lang="ar-IQ" sz="1200" dirty="0" smtClean="0">
                <a:solidFill>
                  <a:schemeClr val="bg1"/>
                </a:solidFill>
              </a:rPr>
              <a:t>الصغيرة عن طريق رمز خاص او دعوة.</a:t>
            </a:r>
          </a:p>
          <a:p>
            <a:pPr marL="114300" indent="-114300" algn="r" rtl="1">
              <a:buFont typeface="Arial" panose="020B0604020202020204" pitchFamily="34" charset="0"/>
              <a:buChar char="•"/>
            </a:pPr>
            <a:r>
              <a:rPr lang="ar-IQ" sz="1200" dirty="0">
                <a:solidFill>
                  <a:schemeClr val="bg1"/>
                </a:solidFill>
              </a:rPr>
              <a:t>النشر في صف او مجموعة </a:t>
            </a:r>
            <a:r>
              <a:rPr lang="ar-IQ" sz="1200" dirty="0" smtClean="0">
                <a:solidFill>
                  <a:schemeClr val="bg1"/>
                </a:solidFill>
              </a:rPr>
              <a:t>وتسجيل الاعجاب/التعليق </a:t>
            </a:r>
            <a:r>
              <a:rPr lang="ar-IQ" sz="1200" dirty="0">
                <a:solidFill>
                  <a:schemeClr val="bg1"/>
                </a:solidFill>
              </a:rPr>
              <a:t>على </a:t>
            </a:r>
            <a:r>
              <a:rPr lang="ar-IQ" sz="1200" dirty="0" smtClean="0">
                <a:solidFill>
                  <a:schemeClr val="bg1"/>
                </a:solidFill>
              </a:rPr>
              <a:t>المنشورات.</a:t>
            </a:r>
          </a:p>
          <a:p>
            <a:pPr marL="114300" indent="-114300" algn="r" rtl="1">
              <a:buFont typeface="Arial" panose="020B0604020202020204" pitchFamily="34" charset="0"/>
              <a:buChar char="•"/>
            </a:pPr>
            <a:r>
              <a:rPr lang="ar-IQ" sz="1200" dirty="0" smtClean="0">
                <a:solidFill>
                  <a:schemeClr val="bg1"/>
                </a:solidFill>
              </a:rPr>
              <a:t>استلام وارسال الامتحانات الرقمية والاختبارات.</a:t>
            </a:r>
          </a:p>
          <a:p>
            <a:pPr marL="114300" indent="-114300" algn="r" rtl="1">
              <a:buFont typeface="Arial" panose="020B0604020202020204" pitchFamily="34" charset="0"/>
              <a:buChar char="•"/>
            </a:pPr>
            <a:r>
              <a:rPr lang="ar-IQ" sz="1200" dirty="0" smtClean="0">
                <a:solidFill>
                  <a:schemeClr val="bg1"/>
                </a:solidFill>
              </a:rPr>
              <a:t>الولوج الى الملفات المشارم بها من قبل المعلم.</a:t>
            </a:r>
          </a:p>
          <a:p>
            <a:pPr marL="114300" indent="-114300" algn="r" rtl="1">
              <a:buFont typeface="Arial" panose="020B0604020202020204" pitchFamily="34" charset="0"/>
              <a:buChar char="•"/>
            </a:pPr>
            <a:r>
              <a:rPr lang="ar-IQ" sz="1200" dirty="0" smtClean="0">
                <a:solidFill>
                  <a:schemeClr val="bg1"/>
                </a:solidFill>
              </a:rPr>
              <a:t>الحصول على مساحة تخزين غير محدودة.</a:t>
            </a:r>
          </a:p>
          <a:p>
            <a:pPr marL="114300" indent="-114300" algn="r" rtl="1">
              <a:buFont typeface="Arial" panose="020B0604020202020204" pitchFamily="34" charset="0"/>
              <a:buChar char="•"/>
            </a:pPr>
            <a:r>
              <a:rPr lang="ar-IQ" sz="1200" dirty="0" smtClean="0">
                <a:solidFill>
                  <a:schemeClr val="bg1"/>
                </a:solidFill>
              </a:rPr>
              <a:t>تنظيم المهام وتخصيص الاشعارات</a:t>
            </a:r>
          </a:p>
          <a:p>
            <a:pPr marL="114300" indent="-114300" algn="r" rtl="1">
              <a:buFont typeface="Arial" panose="020B0604020202020204" pitchFamily="34" charset="0"/>
              <a:buChar char="•"/>
            </a:pPr>
            <a:r>
              <a:rPr lang="ar-IQ" sz="1200" dirty="0" smtClean="0">
                <a:solidFill>
                  <a:schemeClr val="bg1"/>
                </a:solidFill>
              </a:rPr>
              <a:t>ارسال رسالة مباشرة الى المعلم او ولي الامر</a:t>
            </a:r>
            <a:endParaRPr lang="en-US" sz="1200" dirty="0">
              <a:solidFill>
                <a:schemeClr val="bg1"/>
              </a:solidFill>
            </a:endParaRPr>
          </a:p>
        </p:txBody>
      </p:sp>
      <p:sp>
        <p:nvSpPr>
          <p:cNvPr id="15" name="Rectangle: Rounded Corners 14">
            <a:extLst>
              <a:ext uri="{FF2B5EF4-FFF2-40B4-BE49-F238E27FC236}">
                <a16:creationId xmlns="" xmlns:a16="http://schemas.microsoft.com/office/drawing/2014/main" id="{2B471199-3BB9-43C9-81D6-23AF4E0B6E73}"/>
              </a:ext>
            </a:extLst>
          </p:cNvPr>
          <p:cNvSpPr/>
          <p:nvPr/>
        </p:nvSpPr>
        <p:spPr>
          <a:xfrm>
            <a:off x="6894662" y="1362789"/>
            <a:ext cx="2125981" cy="3630930"/>
          </a:xfrm>
          <a:prstGeom prst="round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marL="114300" indent="-114300" algn="r" rtl="1">
              <a:buFont typeface="Arial" panose="020B0604020202020204" pitchFamily="34" charset="0"/>
              <a:buChar char="•"/>
            </a:pPr>
            <a:r>
              <a:rPr lang="ar-IQ" sz="1200" dirty="0" smtClean="0">
                <a:solidFill>
                  <a:schemeClr val="bg1"/>
                </a:solidFill>
              </a:rPr>
              <a:t>التواصل مع طلابهم بواسطة رمز شخصي او دعوة.</a:t>
            </a:r>
          </a:p>
          <a:p>
            <a:pPr marL="114300" indent="-114300" algn="r" rtl="1">
              <a:buFont typeface="Arial" panose="020B0604020202020204" pitchFamily="34" charset="0"/>
              <a:buChar char="•"/>
            </a:pPr>
            <a:r>
              <a:rPr lang="ar-IQ" sz="1200" dirty="0" smtClean="0">
                <a:solidFill>
                  <a:schemeClr val="bg1"/>
                </a:solidFill>
              </a:rPr>
              <a:t>رؤية منشورات المعلم او طلابه</a:t>
            </a:r>
          </a:p>
          <a:p>
            <a:pPr marL="114300" indent="-114300" algn="r" rtl="1">
              <a:buFont typeface="Arial" panose="020B0604020202020204" pitchFamily="34" charset="0"/>
              <a:buChar char="•"/>
            </a:pPr>
            <a:r>
              <a:rPr lang="ar-IQ" sz="1200" dirty="0" smtClean="0">
                <a:solidFill>
                  <a:schemeClr val="bg1"/>
                </a:solidFill>
              </a:rPr>
              <a:t>رؤية االمتحانات المكملة او المجدولة في مفكرة الطالب</a:t>
            </a:r>
          </a:p>
          <a:p>
            <a:pPr marL="114300" indent="-114300" algn="r" rtl="1">
              <a:buFont typeface="Arial" panose="020B0604020202020204" pitchFamily="34" charset="0"/>
              <a:buChar char="•"/>
            </a:pPr>
            <a:r>
              <a:rPr lang="ar-IQ" sz="1200" dirty="0" smtClean="0">
                <a:solidFill>
                  <a:schemeClr val="bg1"/>
                </a:solidFill>
              </a:rPr>
              <a:t>الربط مع حساب اكثر من طالب اذا كان لديهم اكثر من طفل يستخدمون ادمودو</a:t>
            </a:r>
          </a:p>
          <a:p>
            <a:pPr marL="114300" indent="-114300" algn="r" rtl="1">
              <a:buFont typeface="Arial" panose="020B0604020202020204" pitchFamily="34" charset="0"/>
              <a:buChar char="•"/>
            </a:pPr>
            <a:r>
              <a:rPr lang="ar-IQ" sz="1200" dirty="0" smtClean="0">
                <a:solidFill>
                  <a:schemeClr val="bg1"/>
                </a:solidFill>
              </a:rPr>
              <a:t>ارسال رسالة مباشرة الى معلم اطفالهم</a:t>
            </a:r>
          </a:p>
          <a:p>
            <a:pPr marL="114300" indent="-114300" algn="r" rtl="1">
              <a:buFont typeface="Arial" panose="020B0604020202020204" pitchFamily="34" charset="0"/>
              <a:buChar char="•"/>
            </a:pPr>
            <a:r>
              <a:rPr lang="ar-IQ" sz="1200" dirty="0" smtClean="0">
                <a:solidFill>
                  <a:schemeClr val="bg1"/>
                </a:solidFill>
              </a:rPr>
              <a:t>رؤية المحادثات بين الطالب والمعلم</a:t>
            </a:r>
            <a:endParaRPr lang="en-US" sz="1200" dirty="0">
              <a:solidFill>
                <a:schemeClr val="bg1"/>
              </a:solidFill>
            </a:endParaRPr>
          </a:p>
        </p:txBody>
      </p:sp>
    </p:spTree>
    <p:extLst>
      <p:ext uri="{BB962C8B-B14F-4D97-AF65-F5344CB8AC3E}">
        <p14:creationId xmlns:p14="http://schemas.microsoft.com/office/powerpoint/2010/main" val="2448549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400" b="1" dirty="0" smtClean="0">
                <a:solidFill>
                  <a:srgbClr val="FFC000"/>
                </a:solidFill>
                <a:latin typeface="Arial Regular" charset="0"/>
                <a:ea typeface="Arial" charset="0"/>
                <a:cs typeface="Arial Regular" charset="0"/>
              </a:rPr>
              <a:t>حساب ادمودو للمدرسة</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pic>
        <p:nvPicPr>
          <p:cNvPr id="2" name="Picture 1">
            <a:extLst>
              <a:ext uri="{FF2B5EF4-FFF2-40B4-BE49-F238E27FC236}">
                <a16:creationId xmlns="" xmlns:a16="http://schemas.microsoft.com/office/drawing/2014/main" id="{3877E8A7-A638-43FE-B83A-8025A236E771}"/>
              </a:ext>
            </a:extLst>
          </p:cNvPr>
          <p:cNvPicPr>
            <a:picLocks noChangeAspect="1"/>
          </p:cNvPicPr>
          <p:nvPr/>
        </p:nvPicPr>
        <p:blipFill>
          <a:blip r:embed="rId3"/>
          <a:stretch>
            <a:fillRect/>
          </a:stretch>
        </p:blipFill>
        <p:spPr>
          <a:xfrm>
            <a:off x="2571750" y="747911"/>
            <a:ext cx="6438900" cy="4178419"/>
          </a:xfrm>
          <a:prstGeom prst="rect">
            <a:avLst/>
          </a:prstGeom>
        </p:spPr>
      </p:pic>
      <p:pic>
        <p:nvPicPr>
          <p:cNvPr id="22" name="Picture 21">
            <a:extLst>
              <a:ext uri="{FF2B5EF4-FFF2-40B4-BE49-F238E27FC236}">
                <a16:creationId xmlns="" xmlns:a16="http://schemas.microsoft.com/office/drawing/2014/main" id="{0E20B008-F7C1-45B6-98F5-2F51D1054BD6}"/>
              </a:ext>
            </a:extLst>
          </p:cNvPr>
          <p:cNvPicPr>
            <a:picLocks noChangeAspect="1"/>
          </p:cNvPicPr>
          <p:nvPr/>
        </p:nvPicPr>
        <p:blipFill>
          <a:blip r:embed="rId4"/>
          <a:stretch>
            <a:fillRect/>
          </a:stretch>
        </p:blipFill>
        <p:spPr>
          <a:xfrm>
            <a:off x="201418" y="783749"/>
            <a:ext cx="2220854" cy="1516380"/>
          </a:xfrm>
          <a:prstGeom prst="rect">
            <a:avLst/>
          </a:prstGeom>
        </p:spPr>
      </p:pic>
    </p:spTree>
    <p:extLst>
      <p:ext uri="{BB962C8B-B14F-4D97-AF65-F5344CB8AC3E}">
        <p14:creationId xmlns:p14="http://schemas.microsoft.com/office/powerpoint/2010/main" val="3724908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64919"/>
            <a:ext cx="9144000" cy="77742"/>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solidFill>
                <a:schemeClr val="bg1"/>
              </a:solidFill>
              <a:latin typeface="Arial" charset="0"/>
            </a:endParaRPr>
          </a:p>
        </p:txBody>
      </p:sp>
      <p:sp>
        <p:nvSpPr>
          <p:cNvPr id="15" name="Title 1">
            <a:extLst>
              <a:ext uri="{FF2B5EF4-FFF2-40B4-BE49-F238E27FC236}">
                <a16:creationId xmlns="" xmlns:a16="http://schemas.microsoft.com/office/drawing/2014/main" id="{2AD8DCEB-BB3F-411D-8060-D0C2521C4544}"/>
              </a:ext>
            </a:extLst>
          </p:cNvPr>
          <p:cNvSpPr txBox="1">
            <a:spLocks/>
          </p:cNvSpPr>
          <p:nvPr/>
        </p:nvSpPr>
        <p:spPr>
          <a:xfrm>
            <a:off x="303774" y="23491"/>
            <a:ext cx="8077200" cy="7244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0" kern="1200">
                <a:solidFill>
                  <a:srgbClr val="17252F"/>
                </a:solidFill>
                <a:latin typeface="Roboto Light"/>
                <a:ea typeface="Roboto Condensed Regular"/>
                <a:cs typeface="Roboto Light"/>
              </a:defRPr>
            </a:lvl1pPr>
          </a:lstStyle>
          <a:p>
            <a:pPr algn="ctr" rtl="1"/>
            <a:r>
              <a:rPr lang="ar-IQ" sz="2400" b="1" dirty="0" smtClean="0">
                <a:solidFill>
                  <a:srgbClr val="FFC000"/>
                </a:solidFill>
                <a:latin typeface="Arial Regular" charset="0"/>
                <a:ea typeface="Arial" charset="0"/>
                <a:cs typeface="Arial Regular" charset="0"/>
              </a:rPr>
              <a:t>انشاء حسابك في ادمودو</a:t>
            </a:r>
            <a:endParaRPr lang="en-US" sz="2400" b="1" dirty="0">
              <a:solidFill>
                <a:srgbClr val="FFC000"/>
              </a:solidFill>
              <a:latin typeface="Arial Regular" charset="0"/>
              <a:ea typeface="Arial" charset="0"/>
              <a:cs typeface="Arial Regular" charset="0"/>
            </a:endParaRPr>
          </a:p>
        </p:txBody>
      </p:sp>
      <p:cxnSp>
        <p:nvCxnSpPr>
          <p:cNvPr id="21" name="Straight Connector 20">
            <a:extLst>
              <a:ext uri="{FF2B5EF4-FFF2-40B4-BE49-F238E27FC236}">
                <a16:creationId xmlns="" xmlns:a16="http://schemas.microsoft.com/office/drawing/2014/main" id="{80F9C165-25B5-4C8C-8DF0-96E0086FF987}"/>
              </a:ext>
            </a:extLst>
          </p:cNvPr>
          <p:cNvCxnSpPr>
            <a:cxnSpLocks/>
          </p:cNvCxnSpPr>
          <p:nvPr/>
        </p:nvCxnSpPr>
        <p:spPr>
          <a:xfrm flipV="1">
            <a:off x="411497" y="600710"/>
            <a:ext cx="8089883" cy="44450"/>
          </a:xfrm>
          <a:prstGeom prst="line">
            <a:avLst/>
          </a:prstGeom>
          <a:ln/>
        </p:spPr>
        <p:style>
          <a:lnRef idx="1">
            <a:schemeClr val="accent6"/>
          </a:lnRef>
          <a:fillRef idx="0">
            <a:schemeClr val="accent6"/>
          </a:fillRef>
          <a:effectRef idx="0">
            <a:schemeClr val="accent6"/>
          </a:effectRef>
          <a:fontRef idx="minor">
            <a:schemeClr val="tx1"/>
          </a:fontRef>
        </p:style>
      </p:cxnSp>
      <p:pic>
        <p:nvPicPr>
          <p:cNvPr id="3" name="Picture 2">
            <a:extLst>
              <a:ext uri="{FF2B5EF4-FFF2-40B4-BE49-F238E27FC236}">
                <a16:creationId xmlns="" xmlns:a16="http://schemas.microsoft.com/office/drawing/2014/main" id="{F9D25984-D8E5-4509-862A-F75D8292AD50}"/>
              </a:ext>
            </a:extLst>
          </p:cNvPr>
          <p:cNvPicPr>
            <a:picLocks noChangeAspect="1"/>
          </p:cNvPicPr>
          <p:nvPr/>
        </p:nvPicPr>
        <p:blipFill rotWithShape="1">
          <a:blip r:embed="rId3"/>
          <a:srcRect l="7625" t="7852" r="8958" b="18667"/>
          <a:stretch/>
        </p:blipFill>
        <p:spPr>
          <a:xfrm>
            <a:off x="575310" y="1135380"/>
            <a:ext cx="7627620" cy="3779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 xmlns:a16="http://schemas.microsoft.com/office/drawing/2014/main" id="{15F79091-8DC8-41EA-88AB-9942ABE4FCAB}"/>
              </a:ext>
            </a:extLst>
          </p:cNvPr>
          <p:cNvSpPr txBox="1"/>
          <p:nvPr/>
        </p:nvSpPr>
        <p:spPr>
          <a:xfrm>
            <a:off x="3089910" y="713264"/>
            <a:ext cx="2964180" cy="369332"/>
          </a:xfrm>
          <a:prstGeom prst="rect">
            <a:avLst/>
          </a:prstGeom>
          <a:noFill/>
        </p:spPr>
        <p:txBody>
          <a:bodyPr wrap="square" rtlCol="0">
            <a:spAutoFit/>
          </a:bodyPr>
          <a:lstStyle/>
          <a:p>
            <a:r>
              <a:rPr lang="en-US" b="1" dirty="0">
                <a:solidFill>
                  <a:schemeClr val="tx2"/>
                </a:solidFill>
              </a:rPr>
              <a:t>https://www.Edmodo.com</a:t>
            </a:r>
          </a:p>
        </p:txBody>
      </p:sp>
      <p:cxnSp>
        <p:nvCxnSpPr>
          <p:cNvPr id="6" name="Straight Arrow Connector 5">
            <a:extLst>
              <a:ext uri="{FF2B5EF4-FFF2-40B4-BE49-F238E27FC236}">
                <a16:creationId xmlns="" xmlns:a16="http://schemas.microsoft.com/office/drawing/2014/main" id="{4D4A7375-A0FE-40AC-8350-BB1B542035DB}"/>
              </a:ext>
            </a:extLst>
          </p:cNvPr>
          <p:cNvCxnSpPr>
            <a:cxnSpLocks/>
          </p:cNvCxnSpPr>
          <p:nvPr/>
        </p:nvCxnSpPr>
        <p:spPr>
          <a:xfrm flipV="1">
            <a:off x="2747010" y="909360"/>
            <a:ext cx="342900" cy="17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3" name="Straight Arrow Connector 12">
            <a:extLst>
              <a:ext uri="{FF2B5EF4-FFF2-40B4-BE49-F238E27FC236}">
                <a16:creationId xmlns="" xmlns:a16="http://schemas.microsoft.com/office/drawing/2014/main" id="{79B9DFBD-7E14-44BD-9D9E-022D01D73C09}"/>
              </a:ext>
            </a:extLst>
          </p:cNvPr>
          <p:cNvCxnSpPr>
            <a:cxnSpLocks/>
          </p:cNvCxnSpPr>
          <p:nvPr/>
        </p:nvCxnSpPr>
        <p:spPr>
          <a:xfrm>
            <a:off x="7821930" y="762134"/>
            <a:ext cx="0" cy="33263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664422960"/>
      </p:ext>
    </p:extLst>
  </p:cSld>
  <p:clrMapOvr>
    <a:masterClrMapping/>
  </p:clrMapOvr>
</p:sld>
</file>

<file path=ppt/theme/theme1.xml><?xml version="1.0" encoding="utf-8"?>
<a:theme xmlns:a="http://schemas.openxmlformats.org/drawingml/2006/main" name="Office Theme">
  <a:themeElements>
    <a:clrScheme name="Custom 1">
      <a:dk1>
        <a:srgbClr val="376D7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3998e33-bf9e-4dc3-96ba-2cbff5dd88e2">
      <UserInfo>
        <DisplayName>Ammar Waleed Alani</DisplayName>
        <AccountId>15</AccountId>
        <AccountType/>
      </UserInfo>
      <UserInfo>
        <DisplayName>Lori Mason</DisplayName>
        <AccountId>12</AccountId>
        <AccountType/>
      </UserInfo>
      <UserInfo>
        <DisplayName>Lindsey Powers</DisplayName>
        <AccountId>25</AccountId>
        <AccountType/>
      </UserInfo>
      <UserInfo>
        <DisplayName>Stanley Currier</DisplayName>
        <AccountId>24</AccountId>
        <AccountType/>
      </UserInfo>
    </SharedWithUsers>
    <m0749d9fd7964c3d86bb1c9586d8ef0c xmlns="03998e33-bf9e-4dc3-96ba-2cbff5dd88e2">
      <Terms xmlns="http://schemas.microsoft.com/office/infopath/2007/PartnerControls">
        <TermInfo xmlns="http://schemas.microsoft.com/office/infopath/2007/PartnerControls">
          <TermName xmlns="http://schemas.microsoft.com/office/infopath/2007/PartnerControls">Iraq</TermName>
          <TermId xmlns="http://schemas.microsoft.com/office/infopath/2007/PartnerControls">ac59c231-9f26-4c18-8841-6bfb5271b5a0</TermId>
        </TermInfo>
      </Terms>
    </m0749d9fd7964c3d86bb1c9586d8ef0c>
    <ed01322c547a4dd2908926ace3166475 xmlns="03998e33-bf9e-4dc3-96ba-2cbff5dd88e2">
      <Terms xmlns="http://schemas.microsoft.com/office/infopath/2007/PartnerControls">
        <TermInfo xmlns="http://schemas.microsoft.com/office/infopath/2007/PartnerControls">
          <TermName xmlns="http://schemas.microsoft.com/office/infopath/2007/PartnerControls">3049</TermName>
          <TermId xmlns="http://schemas.microsoft.com/office/infopath/2007/PartnerControls">867cb341-23ac-4caa-8291-3a5e9176f1dd</TermId>
        </TermInfo>
      </Terms>
    </ed01322c547a4dd2908926ace3166475>
    <TaxCatchAll xmlns="03998e33-bf9e-4dc3-96ba-2cbff5dd88e2">
      <Value>1</Value>
      <Value>6</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F170753063374389A59228429CC102" ma:contentTypeVersion="17" ma:contentTypeDescription="Create a new document." ma:contentTypeScope="" ma:versionID="04a12b5f73d3f50957748918b3199591">
  <xsd:schema xmlns:xsd="http://www.w3.org/2001/XMLSchema" xmlns:xs="http://www.w3.org/2001/XMLSchema" xmlns:p="http://schemas.microsoft.com/office/2006/metadata/properties" xmlns:ns2="bd0c619f-6be1-405c-9b81-967050b6419b" xmlns:ns3="03998e33-bf9e-4dc3-96ba-2cbff5dd88e2" targetNamespace="http://schemas.microsoft.com/office/2006/metadata/properties" ma:root="true" ma:fieldsID="a2be92ddff27dfd0a6f14b7f7ec0a76f" ns2:_="" ns3:_="">
    <xsd:import namespace="bd0c619f-6be1-405c-9b81-967050b6419b"/>
    <xsd:import namespace="03998e33-bf9e-4dc3-96ba-2cbff5dd88e2"/>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3:m0749d9fd7964c3d86bb1c9586d8ef0c" minOccurs="0"/>
                <xsd:element ref="ns3:TaxCatchAll" minOccurs="0"/>
                <xsd:element ref="ns3:ed01322c547a4dd2908926ace3166475"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0c619f-6be1-405c-9b81-967050b64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998e33-bf9e-4dc3-96ba-2cbff5dd88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m0749d9fd7964c3d86bb1c9586d8ef0c" ma:index="19" nillable="true" ma:taxonomy="true" ma:internalName="m0749d9fd7964c3d86bb1c9586d8ef0c" ma:taxonomyFieldName="Country" ma:displayName="Country" ma:default="1;#Iraq|ac59c231-9f26-4c18-8841-6bfb5271b5a0" ma:fieldId="{60749d9f-d796-4c3d-86bb-1c9586d8ef0c}" ma:sspId="fe952b0e-87b1-4651-bd97-4ae9bbb31ca5" ma:termSetId="1aae8845-0c15-4b09-8c7f-8bc1846b1d03"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7da6ccff-11f7-4843-9d2e-94b16dd372dc}" ma:internalName="TaxCatchAll" ma:showField="CatchAllData" ma:web="03998e33-bf9e-4dc3-96ba-2cbff5dd88e2">
      <xsd:complexType>
        <xsd:complexContent>
          <xsd:extension base="dms:MultiChoiceLookup">
            <xsd:sequence>
              <xsd:element name="Value" type="dms:Lookup" maxOccurs="unbounded" minOccurs="0" nillable="true"/>
            </xsd:sequence>
          </xsd:extension>
        </xsd:complexContent>
      </xsd:complexType>
    </xsd:element>
    <xsd:element name="ed01322c547a4dd2908926ace3166475" ma:index="22" nillable="true" ma:taxonomy="true" ma:internalName="ed01322c547a4dd2908926ace3166475" ma:taxonomyFieldName="Program" ma:displayName="Program" ma:default="" ma:fieldId="{ed01322c-547a-4dd2-9089-26ace3166475}" ma:sspId="fe952b0e-87b1-4651-bd97-4ae9bbb31ca5" ma:termSetId="77eb5a22-eacd-4a56-8e87-3b6b85d80ea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C77FB-1E1E-4A38-AB6C-D888B5763998}">
  <ds:schemaRefs>
    <ds:schemaRef ds:uri="http://schemas.microsoft.com/sharepoint/v3/contenttype/forms"/>
  </ds:schemaRefs>
</ds:datastoreItem>
</file>

<file path=customXml/itemProps2.xml><?xml version="1.0" encoding="utf-8"?>
<ds:datastoreItem xmlns:ds="http://schemas.openxmlformats.org/officeDocument/2006/customXml" ds:itemID="{6040D5C0-6E8D-4B35-8B52-284DEAD2DEA5}">
  <ds:schemaRefs>
    <ds:schemaRef ds:uri="http://www.w3.org/XML/1998/namespace"/>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purl.org/dc/dcmitype/"/>
    <ds:schemaRef ds:uri="http://schemas.microsoft.com/office/infopath/2007/PartnerControls"/>
    <ds:schemaRef ds:uri="03998e33-bf9e-4dc3-96ba-2cbff5dd88e2"/>
    <ds:schemaRef ds:uri="bd0c619f-6be1-405c-9b81-967050b6419b"/>
    <ds:schemaRef ds:uri="http://purl.org/dc/terms/"/>
  </ds:schemaRefs>
</ds:datastoreItem>
</file>

<file path=customXml/itemProps3.xml><?xml version="1.0" encoding="utf-8"?>
<ds:datastoreItem xmlns:ds="http://schemas.openxmlformats.org/officeDocument/2006/customXml" ds:itemID="{30A50ADA-A6CC-4D70-87AB-0E2164F1C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0c619f-6be1-405c-9b81-967050b6419b"/>
    <ds:schemaRef ds:uri="03998e33-bf9e-4dc3-96ba-2cbff5dd88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10394</TotalTime>
  <Words>1020</Words>
  <Application>Microsoft Office PowerPoint</Application>
  <PresentationFormat>On-screen Show (16:9)</PresentationFormat>
  <Paragraphs>176</Paragraphs>
  <Slides>33</Slides>
  <Notes>32</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33</vt:i4>
      </vt:variant>
    </vt:vector>
  </HeadingPairs>
  <TitlesOfParts>
    <vt:vector size="55" baseType="lpstr">
      <vt:lpstr>Arial</vt:lpstr>
      <vt:lpstr>Arial</vt:lpstr>
      <vt:lpstr>Arial Regular</vt:lpstr>
      <vt:lpstr>Calibri</vt:lpstr>
      <vt:lpstr>Courier New</vt:lpstr>
      <vt:lpstr>Disclaimer Bold</vt:lpstr>
      <vt:lpstr>Disclaimer Regular</vt:lpstr>
      <vt:lpstr>Franklin Gothic Medium</vt:lpstr>
      <vt:lpstr>Futura LT Book</vt:lpstr>
      <vt:lpstr>Gabriola</vt:lpstr>
      <vt:lpstr>Lato Light</vt:lpstr>
      <vt:lpstr>Lato Regular</vt:lpstr>
      <vt:lpstr>Mission Gothic Regular</vt:lpstr>
      <vt:lpstr>Nexa Bold</vt:lpstr>
      <vt:lpstr>Open Sans</vt:lpstr>
      <vt:lpstr>Open Sans bold</vt:lpstr>
      <vt:lpstr>PT Sans</vt:lpstr>
      <vt:lpstr>Roboto Condensed Regular</vt:lpstr>
      <vt:lpstr>Roboto Light</vt:lpstr>
      <vt:lpstr>Sketch Rockwell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adrienne.reynolds</dc:creator>
  <cp:lastModifiedBy>Gara</cp:lastModifiedBy>
  <cp:revision>245</cp:revision>
  <cp:lastPrinted>2016-10-11T18:13:18Z</cp:lastPrinted>
  <dcterms:created xsi:type="dcterms:W3CDTF">2013-04-14T18:18:29Z</dcterms:created>
  <dcterms:modified xsi:type="dcterms:W3CDTF">2020-06-24T18:44:21Z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0x01010045F170753063374389A59228429CC102</vt:lpwstr>
  </property>
  <property fmtid="{D5CDD505-2E9C-101B-9397-08002B2CF9AE}" pid="3" name="Program">
    <vt:lpwstr>6;#3049|867cb341-23ac-4caa-8291-3a5e9176f1dd</vt:lpwstr>
  </property>
  <property fmtid="{D5CDD505-2E9C-101B-9397-08002B2CF9AE}" pid="4" name="Country">
    <vt:lpwstr>1;#Iraq|ac59c231-9f26-4c18-8841-6bfb5271b5a0</vt:lpwstr>
  </property>
</Properties>
</file>