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582" r:id="rId5"/>
    <p:sldId id="589" r:id="rId6"/>
    <p:sldId id="597" r:id="rId7"/>
    <p:sldId id="625" r:id="rId8"/>
    <p:sldId id="629" r:id="rId9"/>
    <p:sldId id="626" r:id="rId10"/>
    <p:sldId id="642" r:id="rId11"/>
    <p:sldId id="628" r:id="rId12"/>
    <p:sldId id="643" r:id="rId13"/>
    <p:sldId id="644" r:id="rId14"/>
    <p:sldId id="630" r:id="rId15"/>
    <p:sldId id="645" r:id="rId16"/>
    <p:sldId id="587" r:id="rId17"/>
    <p:sldId id="631" r:id="rId18"/>
    <p:sldId id="632" r:id="rId19"/>
    <p:sldId id="646" r:id="rId20"/>
    <p:sldId id="647" r:id="rId21"/>
    <p:sldId id="599" r:id="rId22"/>
    <p:sldId id="648" r:id="rId23"/>
    <p:sldId id="633" r:id="rId24"/>
    <p:sldId id="649" r:id="rId25"/>
    <p:sldId id="650" r:id="rId26"/>
    <p:sldId id="651" r:id="rId27"/>
    <p:sldId id="652" r:id="rId28"/>
    <p:sldId id="653" r:id="rId29"/>
    <p:sldId id="657" r:id="rId30"/>
    <p:sldId id="654" r:id="rId31"/>
    <p:sldId id="655" r:id="rId32"/>
    <p:sldId id="656" r:id="rId33"/>
    <p:sldId id="640" r:id="rId34"/>
    <p:sldId id="658" r:id="rId35"/>
    <p:sldId id="603" r:id="rId36"/>
    <p:sldId id="604" r:id="rId37"/>
    <p:sldId id="565" r:id="rId38"/>
    <p:sldId id="608" r:id="rId39"/>
    <p:sldId id="624" r:id="rId40"/>
  </p:sldIdLst>
  <p:sldSz cx="9144000" cy="5143500" type="screen16x9"/>
  <p:notesSz cx="6858000" cy="326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7C9B7A-0BD7-E947-88A5-5DD01A124AFA}">
          <p14:sldIdLst/>
        </p14:section>
        <p14:section name="Click to add subtitle" id="{60E2B722-38A6-A04F-AC65-E82791577859}">
          <p14:sldIdLst>
            <p14:sldId id="582"/>
            <p14:sldId id="589"/>
            <p14:sldId id="597"/>
            <p14:sldId id="625"/>
            <p14:sldId id="629"/>
            <p14:sldId id="626"/>
            <p14:sldId id="642"/>
            <p14:sldId id="628"/>
            <p14:sldId id="643"/>
            <p14:sldId id="644"/>
            <p14:sldId id="630"/>
            <p14:sldId id="645"/>
            <p14:sldId id="587"/>
            <p14:sldId id="631"/>
            <p14:sldId id="632"/>
            <p14:sldId id="646"/>
            <p14:sldId id="647"/>
            <p14:sldId id="599"/>
            <p14:sldId id="648"/>
            <p14:sldId id="633"/>
            <p14:sldId id="649"/>
            <p14:sldId id="650"/>
            <p14:sldId id="651"/>
            <p14:sldId id="652"/>
            <p14:sldId id="653"/>
            <p14:sldId id="657"/>
            <p14:sldId id="654"/>
            <p14:sldId id="655"/>
            <p14:sldId id="656"/>
            <p14:sldId id="640"/>
            <p14:sldId id="658"/>
            <p14:sldId id="603"/>
            <p14:sldId id="604"/>
            <p14:sldId id="565"/>
            <p14:sldId id="608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288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328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Mason" initials="LM" lastIdx="3" clrIdx="0">
    <p:extLst>
      <p:ext uri="{19B8F6BF-5375-455C-9EA6-DF929625EA0E}">
        <p15:presenceInfo xmlns:p15="http://schemas.microsoft.com/office/powerpoint/2012/main" userId="S::lmason@irex.org::782fdb5e-c6e0-42a8-b411-f056894096e3" providerId="AD"/>
      </p:ext>
    </p:extLst>
  </p:cmAuthor>
  <p:cmAuthor id="2" name="Stanley Currier" initials="SC" lastIdx="1" clrIdx="1">
    <p:extLst>
      <p:ext uri="{19B8F6BF-5375-455C-9EA6-DF929625EA0E}">
        <p15:presenceInfo xmlns:p15="http://schemas.microsoft.com/office/powerpoint/2012/main" userId="S::scurrier@irex.org::62b8aaa8-5ce6-4197-b882-9703622d5d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B8E"/>
    <a:srgbClr val="99B83C"/>
    <a:srgbClr val="376D70"/>
    <a:srgbClr val="009BA0"/>
    <a:srgbClr val="000000"/>
    <a:srgbClr val="082C2D"/>
    <a:srgbClr val="075254"/>
    <a:srgbClr val="AFD53B"/>
    <a:srgbClr val="9AA7A7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881C0-73C3-490C-A07E-03C286173D77}" v="25" dt="2020-06-21T13:28:11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0"/>
      </p:cViewPr>
      <p:guideLst>
        <p:guide orient="horz" pos="900"/>
        <p:guide orient="horz" pos="2288"/>
        <p:guide orient="horz" pos="1008"/>
        <p:guide pos="328"/>
        <p:guide pos="5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" userId="62b8aaa8-5ce6-4197-b882-9703622d5d75" providerId="ADAL" clId="{ECF881C0-73C3-490C-A07E-03C286173D77}"/>
    <pc:docChg chg="modSld">
      <pc:chgData name="Stanley" userId="62b8aaa8-5ce6-4197-b882-9703622d5d75" providerId="ADAL" clId="{ECF881C0-73C3-490C-A07E-03C286173D77}" dt="2020-06-21T13:28:11.379" v="162" actId="20577"/>
      <pc:docMkLst>
        <pc:docMk/>
      </pc:docMkLst>
      <pc:sldChg chg="modSp mod">
        <pc:chgData name="Stanley" userId="62b8aaa8-5ce6-4197-b882-9703622d5d75" providerId="ADAL" clId="{ECF881C0-73C3-490C-A07E-03C286173D77}" dt="2020-06-21T13:28:11.379" v="162" actId="20577"/>
        <pc:sldMkLst>
          <pc:docMk/>
          <pc:sldMk cId="3537037126" sldId="582"/>
        </pc:sldMkLst>
        <pc:spChg chg="mod">
          <ac:chgData name="Stanley" userId="62b8aaa8-5ce6-4197-b882-9703622d5d75" providerId="ADAL" clId="{ECF881C0-73C3-490C-A07E-03C286173D77}" dt="2020-06-21T13:28:11.379" v="162" actId="20577"/>
          <ac:spMkLst>
            <pc:docMk/>
            <pc:sldMk cId="3537037126" sldId="582"/>
            <ac:spMk id="9" creationId="{00000000-0000-0000-0000-000000000000}"/>
          </ac:spMkLst>
        </pc:spChg>
      </pc:sldChg>
      <pc:sldChg chg="modSp mod">
        <pc:chgData name="Stanley" userId="62b8aaa8-5ce6-4197-b882-9703622d5d75" providerId="ADAL" clId="{ECF881C0-73C3-490C-A07E-03C286173D77}" dt="2020-06-21T13:25:52.790" v="76" actId="20577"/>
        <pc:sldMkLst>
          <pc:docMk/>
          <pc:sldMk cId="907238957" sldId="589"/>
        </pc:sldMkLst>
        <pc:spChg chg="mod">
          <ac:chgData name="Stanley" userId="62b8aaa8-5ce6-4197-b882-9703622d5d75" providerId="ADAL" clId="{ECF881C0-73C3-490C-A07E-03C286173D77}" dt="2020-06-21T13:25:52.790" v="76" actId="20577"/>
          <ac:spMkLst>
            <pc:docMk/>
            <pc:sldMk cId="907238957" sldId="589"/>
            <ac:spMk id="7" creationId="{00000000-0000-0000-0000-000000000000}"/>
          </ac:spMkLst>
        </pc:spChg>
      </pc:sldChg>
      <pc:sldChg chg="modSp mod">
        <pc:chgData name="Stanley" userId="62b8aaa8-5ce6-4197-b882-9703622d5d75" providerId="ADAL" clId="{ECF881C0-73C3-490C-A07E-03C286173D77}" dt="2020-06-21T13:26:37.026" v="109" actId="20577"/>
        <pc:sldMkLst>
          <pc:docMk/>
          <pc:sldMk cId="3777599502" sldId="597"/>
        </pc:sldMkLst>
        <pc:spChg chg="mod">
          <ac:chgData name="Stanley" userId="62b8aaa8-5ce6-4197-b882-9703622d5d75" providerId="ADAL" clId="{ECF881C0-73C3-490C-A07E-03C286173D77}" dt="2020-06-21T13:26:37.026" v="109" actId="20577"/>
          <ac:spMkLst>
            <pc:docMk/>
            <pc:sldMk cId="3777599502" sldId="597"/>
            <ac:spMk id="7" creationId="{7F82C882-5BA6-46B5-83F0-5A1B13C6A645}"/>
          </ac:spMkLst>
        </pc:spChg>
      </pc:sldChg>
      <pc:sldChg chg="modSp mod">
        <pc:chgData name="Stanley" userId="62b8aaa8-5ce6-4197-b882-9703622d5d75" providerId="ADAL" clId="{ECF881C0-73C3-490C-A07E-03C286173D77}" dt="2020-06-21T13:27:39.092" v="161" actId="20577"/>
        <pc:sldMkLst>
          <pc:docMk/>
          <pc:sldMk cId="3873613127" sldId="608"/>
        </pc:sldMkLst>
        <pc:spChg chg="mod">
          <ac:chgData name="Stanley" userId="62b8aaa8-5ce6-4197-b882-9703622d5d75" providerId="ADAL" clId="{ECF881C0-73C3-490C-A07E-03C286173D77}" dt="2020-06-21T13:27:39.092" v="161" actId="20577"/>
          <ac:spMkLst>
            <pc:docMk/>
            <pc:sldMk cId="3873613127" sldId="608"/>
            <ac:spMk id="7" creationId="{00000000-0000-0000-0000-000000000000}"/>
          </ac:spMkLst>
        </pc:spChg>
      </pc:sldChg>
      <pc:sldChg chg="modSp mod">
        <pc:chgData name="Stanley" userId="62b8aaa8-5ce6-4197-b882-9703622d5d75" providerId="ADAL" clId="{ECF881C0-73C3-490C-A07E-03C286173D77}" dt="2020-06-21T13:27:02.413" v="137" actId="20577"/>
        <pc:sldMkLst>
          <pc:docMk/>
          <pc:sldMk cId="1898148124" sldId="643"/>
        </pc:sldMkLst>
        <pc:spChg chg="mod">
          <ac:chgData name="Stanley" userId="62b8aaa8-5ce6-4197-b882-9703622d5d75" providerId="ADAL" clId="{ECF881C0-73C3-490C-A07E-03C286173D77}" dt="2020-06-21T13:27:02.413" v="137" actId="20577"/>
          <ac:spMkLst>
            <pc:docMk/>
            <pc:sldMk cId="1898148124" sldId="643"/>
            <ac:spMk id="7" creationId="{7F82C882-5BA6-46B5-83F0-5A1B13C6A64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D3E7A-BF07-4C52-B246-80321CCBFFEB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A70511-D661-44A6-87E8-F47B9F173A5A}">
      <dgm:prSet phldrT="[Text]"/>
      <dgm:spPr/>
      <dgm:t>
        <a:bodyPr/>
        <a:lstStyle/>
        <a:p>
          <a:pPr rtl="1"/>
          <a:r>
            <a:rPr lang="ar-IQ" b="1" dirty="0" smtClean="0"/>
            <a:t>ويبكس للاجتماعات:</a:t>
          </a:r>
          <a:endParaRPr lang="en-GB" b="1" dirty="0"/>
        </a:p>
        <a:p>
          <a:pPr rtl="1"/>
          <a:r>
            <a:rPr lang="ar-IQ" b="0" dirty="0" smtClean="0"/>
            <a:t>التعلم عن بعد (صفوف افتراضية)</a:t>
          </a:r>
          <a:endParaRPr lang="en-US" b="0" dirty="0"/>
        </a:p>
      </dgm:t>
    </dgm:pt>
    <dgm:pt modelId="{4B8DB9C5-9C58-4A61-8413-DAEF7CBD6484}" type="parTrans" cxnId="{6F30FA13-DECB-4043-B0E2-BB6A490EB03B}">
      <dgm:prSet/>
      <dgm:spPr/>
      <dgm:t>
        <a:bodyPr/>
        <a:lstStyle/>
        <a:p>
          <a:endParaRPr lang="en-US"/>
        </a:p>
      </dgm:t>
    </dgm:pt>
    <dgm:pt modelId="{722C1A92-EDC8-4A8F-B27E-54DF82DAC767}" type="sibTrans" cxnId="{6F30FA13-DECB-4043-B0E2-BB6A490EB03B}">
      <dgm:prSet/>
      <dgm:spPr/>
      <dgm:t>
        <a:bodyPr/>
        <a:lstStyle/>
        <a:p>
          <a:endParaRPr lang="en-US"/>
        </a:p>
      </dgm:t>
    </dgm:pt>
    <dgm:pt modelId="{FA8E3F51-B288-42A5-8FDF-7A5356F7C995}">
      <dgm:prSet phldrT="[Text]"/>
      <dgm:spPr/>
      <dgm:t>
        <a:bodyPr/>
        <a:lstStyle/>
        <a:p>
          <a:pPr rtl="1"/>
          <a:r>
            <a:rPr lang="ar-IQ" b="1" dirty="0" smtClean="0"/>
            <a:t>فرق ويبكس (</a:t>
          </a:r>
          <a:r>
            <a:rPr lang="en-US" b="1" dirty="0" err="1" smtClean="0"/>
            <a:t>WebEX</a:t>
          </a:r>
          <a:r>
            <a:rPr lang="en-US" b="1" dirty="0" smtClean="0"/>
            <a:t> teams</a:t>
          </a:r>
          <a:r>
            <a:rPr lang="ar-IQ" b="1" dirty="0" smtClean="0"/>
            <a:t>):</a:t>
          </a:r>
          <a:endParaRPr lang="en-GB" b="1" dirty="0"/>
        </a:p>
        <a:p>
          <a:pPr rtl="1"/>
          <a:r>
            <a:rPr lang="ar-IQ" b="0" dirty="0" smtClean="0"/>
            <a:t>التعاون بين المدرسين والموضفين في الجامعة</a:t>
          </a:r>
          <a:endParaRPr lang="en-US" b="0" dirty="0"/>
        </a:p>
      </dgm:t>
    </dgm:pt>
    <dgm:pt modelId="{45482A5F-0B71-4730-B731-46CC958F76FE}" type="parTrans" cxnId="{F83FC959-6EA9-4755-934D-5B4FCDA06570}">
      <dgm:prSet/>
      <dgm:spPr/>
      <dgm:t>
        <a:bodyPr/>
        <a:lstStyle/>
        <a:p>
          <a:endParaRPr lang="en-US"/>
        </a:p>
      </dgm:t>
    </dgm:pt>
    <dgm:pt modelId="{7A855F7E-A589-4534-B861-C2231CB46EB7}" type="sibTrans" cxnId="{F83FC959-6EA9-4755-934D-5B4FCDA06570}">
      <dgm:prSet/>
      <dgm:spPr/>
      <dgm:t>
        <a:bodyPr/>
        <a:lstStyle/>
        <a:p>
          <a:endParaRPr lang="en-US"/>
        </a:p>
      </dgm:t>
    </dgm:pt>
    <dgm:pt modelId="{36F634CF-574A-4112-AB30-AEEA5FB44A6A}" type="pres">
      <dgm:prSet presAssocID="{F1AD3E7A-BF07-4C52-B246-80321CCBFF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EF26DF-A3DE-4CD3-AF31-95A9156F3BE1}" type="pres">
      <dgm:prSet presAssocID="{4AA70511-D661-44A6-87E8-F47B9F173A5A}" presName="comp" presStyleCnt="0"/>
      <dgm:spPr/>
    </dgm:pt>
    <dgm:pt modelId="{DCA6C9BB-9D28-4FA4-ABA4-8F8C59629E67}" type="pres">
      <dgm:prSet presAssocID="{4AA70511-D661-44A6-87E8-F47B9F173A5A}" presName="box" presStyleLbl="node1" presStyleIdx="0" presStyleCnt="2"/>
      <dgm:spPr/>
      <dgm:t>
        <a:bodyPr/>
        <a:lstStyle/>
        <a:p>
          <a:endParaRPr lang="en-US"/>
        </a:p>
      </dgm:t>
    </dgm:pt>
    <dgm:pt modelId="{F075C290-1C3A-4518-B170-7FEB5EB30C5D}" type="pres">
      <dgm:prSet presAssocID="{4AA70511-D661-44A6-87E8-F47B9F173A5A}" presName="img" presStyleLbl="fgImgPlace1" presStyleIdx="0" presStyleCnt="2" custLinFactNeighborX="-487" custLinFactNeighborY="2796"/>
      <dgm:spPr>
        <a:blipFill dpi="0" rotWithShape="1">
          <a:blip xmlns:r="http://schemas.openxmlformats.org/officeDocument/2006/relationships" r:embed="rId1"/>
          <a:srcRect/>
          <a:stretch>
            <a:fillRect l="29602" t="9231" r="29602" b="9231"/>
          </a:stretch>
        </a:blipFill>
      </dgm:spPr>
    </dgm:pt>
    <dgm:pt modelId="{2A96591A-5D42-4D56-930B-641DF2D462BA}" type="pres">
      <dgm:prSet presAssocID="{4AA70511-D661-44A6-87E8-F47B9F173A5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DB9CA-3E24-44CB-B4A7-0FCA691B7016}" type="pres">
      <dgm:prSet presAssocID="{722C1A92-EDC8-4A8F-B27E-54DF82DAC767}" presName="spacer" presStyleCnt="0"/>
      <dgm:spPr/>
    </dgm:pt>
    <dgm:pt modelId="{D0F8AB39-8211-411C-87E5-504728B4F4F2}" type="pres">
      <dgm:prSet presAssocID="{FA8E3F51-B288-42A5-8FDF-7A5356F7C995}" presName="comp" presStyleCnt="0"/>
      <dgm:spPr/>
    </dgm:pt>
    <dgm:pt modelId="{667EE99A-7138-4AB8-8ACD-DC6E719ECF02}" type="pres">
      <dgm:prSet presAssocID="{FA8E3F51-B288-42A5-8FDF-7A5356F7C995}" presName="box" presStyleLbl="node1" presStyleIdx="1" presStyleCnt="2"/>
      <dgm:spPr/>
      <dgm:t>
        <a:bodyPr/>
        <a:lstStyle/>
        <a:p>
          <a:endParaRPr lang="en-US"/>
        </a:p>
      </dgm:t>
    </dgm:pt>
    <dgm:pt modelId="{6AB0D39B-DB9F-4DE7-8B1F-BE9F24549E29}" type="pres">
      <dgm:prSet presAssocID="{FA8E3F51-B288-42A5-8FDF-7A5356F7C995}" presName="img" presStyleLbl="fgImgPlace1" presStyleIdx="1" presStyleCnt="2"/>
      <dgm:spPr>
        <a:blipFill dpi="0" rotWithShape="1">
          <a:blip xmlns:r="http://schemas.openxmlformats.org/officeDocument/2006/relationships" r:embed="rId2"/>
          <a:srcRect/>
          <a:stretch>
            <a:fillRect l="29602" t="9231" r="29602" b="9231"/>
          </a:stretch>
        </a:blipFill>
      </dgm:spPr>
    </dgm:pt>
    <dgm:pt modelId="{77DC39AD-9D71-4E70-8B5B-ED42A92DE412}" type="pres">
      <dgm:prSet presAssocID="{FA8E3F51-B288-42A5-8FDF-7A5356F7C99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3C2CC-772B-44D4-984C-39B3A0493552}" type="presOf" srcId="{4AA70511-D661-44A6-87E8-F47B9F173A5A}" destId="{2A96591A-5D42-4D56-930B-641DF2D462BA}" srcOrd="1" destOrd="0" presId="urn:microsoft.com/office/officeart/2005/8/layout/vList4"/>
    <dgm:cxn modelId="{6F30FA13-DECB-4043-B0E2-BB6A490EB03B}" srcId="{F1AD3E7A-BF07-4C52-B246-80321CCBFFEB}" destId="{4AA70511-D661-44A6-87E8-F47B9F173A5A}" srcOrd="0" destOrd="0" parTransId="{4B8DB9C5-9C58-4A61-8413-DAEF7CBD6484}" sibTransId="{722C1A92-EDC8-4A8F-B27E-54DF82DAC767}"/>
    <dgm:cxn modelId="{AD38537D-4CF6-49FD-9287-DA8372DF99E0}" type="presOf" srcId="{FA8E3F51-B288-42A5-8FDF-7A5356F7C995}" destId="{77DC39AD-9D71-4E70-8B5B-ED42A92DE412}" srcOrd="1" destOrd="0" presId="urn:microsoft.com/office/officeart/2005/8/layout/vList4"/>
    <dgm:cxn modelId="{46B746FE-9E36-43C5-A948-5A6615F69FA5}" type="presOf" srcId="{F1AD3E7A-BF07-4C52-B246-80321CCBFFEB}" destId="{36F634CF-574A-4112-AB30-AEEA5FB44A6A}" srcOrd="0" destOrd="0" presId="urn:microsoft.com/office/officeart/2005/8/layout/vList4"/>
    <dgm:cxn modelId="{F83FC959-6EA9-4755-934D-5B4FCDA06570}" srcId="{F1AD3E7A-BF07-4C52-B246-80321CCBFFEB}" destId="{FA8E3F51-B288-42A5-8FDF-7A5356F7C995}" srcOrd="1" destOrd="0" parTransId="{45482A5F-0B71-4730-B731-46CC958F76FE}" sibTransId="{7A855F7E-A589-4534-B861-C2231CB46EB7}"/>
    <dgm:cxn modelId="{8B5A6672-3C8A-48DA-A58E-836E5551D148}" type="presOf" srcId="{4AA70511-D661-44A6-87E8-F47B9F173A5A}" destId="{DCA6C9BB-9D28-4FA4-ABA4-8F8C59629E67}" srcOrd="0" destOrd="0" presId="urn:microsoft.com/office/officeart/2005/8/layout/vList4"/>
    <dgm:cxn modelId="{D4506937-3BDD-49BA-BD8D-0001EC297D48}" type="presOf" srcId="{FA8E3F51-B288-42A5-8FDF-7A5356F7C995}" destId="{667EE99A-7138-4AB8-8ACD-DC6E719ECF02}" srcOrd="0" destOrd="0" presId="urn:microsoft.com/office/officeart/2005/8/layout/vList4"/>
    <dgm:cxn modelId="{DB5C70EC-923C-4B7F-81E5-196C2F09A162}" type="presParOf" srcId="{36F634CF-574A-4112-AB30-AEEA5FB44A6A}" destId="{3CEF26DF-A3DE-4CD3-AF31-95A9156F3BE1}" srcOrd="0" destOrd="0" presId="urn:microsoft.com/office/officeart/2005/8/layout/vList4"/>
    <dgm:cxn modelId="{8B0ABE69-18E0-44DD-9AFF-E99D9A3E32BB}" type="presParOf" srcId="{3CEF26DF-A3DE-4CD3-AF31-95A9156F3BE1}" destId="{DCA6C9BB-9D28-4FA4-ABA4-8F8C59629E67}" srcOrd="0" destOrd="0" presId="urn:microsoft.com/office/officeart/2005/8/layout/vList4"/>
    <dgm:cxn modelId="{977AC1DD-D3EA-4EA4-A08A-3D415591788E}" type="presParOf" srcId="{3CEF26DF-A3DE-4CD3-AF31-95A9156F3BE1}" destId="{F075C290-1C3A-4518-B170-7FEB5EB30C5D}" srcOrd="1" destOrd="0" presId="urn:microsoft.com/office/officeart/2005/8/layout/vList4"/>
    <dgm:cxn modelId="{EF77F27B-9A1E-4D0E-8B6F-E1BAAC8E9AD5}" type="presParOf" srcId="{3CEF26DF-A3DE-4CD3-AF31-95A9156F3BE1}" destId="{2A96591A-5D42-4D56-930B-641DF2D462BA}" srcOrd="2" destOrd="0" presId="urn:microsoft.com/office/officeart/2005/8/layout/vList4"/>
    <dgm:cxn modelId="{8D60953A-8093-422E-A6C7-29740E11B9C9}" type="presParOf" srcId="{36F634CF-574A-4112-AB30-AEEA5FB44A6A}" destId="{E4DDB9CA-3E24-44CB-B4A7-0FCA691B7016}" srcOrd="1" destOrd="0" presId="urn:microsoft.com/office/officeart/2005/8/layout/vList4"/>
    <dgm:cxn modelId="{45EAAC2D-A4E7-423F-BEE6-77418019E575}" type="presParOf" srcId="{36F634CF-574A-4112-AB30-AEEA5FB44A6A}" destId="{D0F8AB39-8211-411C-87E5-504728B4F4F2}" srcOrd="2" destOrd="0" presId="urn:microsoft.com/office/officeart/2005/8/layout/vList4"/>
    <dgm:cxn modelId="{DBBBD9E3-C1EA-4B5B-826E-74218A183063}" type="presParOf" srcId="{D0F8AB39-8211-411C-87E5-504728B4F4F2}" destId="{667EE99A-7138-4AB8-8ACD-DC6E719ECF02}" srcOrd="0" destOrd="0" presId="urn:microsoft.com/office/officeart/2005/8/layout/vList4"/>
    <dgm:cxn modelId="{98543404-0831-4655-9E07-1FF67BA63F38}" type="presParOf" srcId="{D0F8AB39-8211-411C-87E5-504728B4F4F2}" destId="{6AB0D39B-DB9F-4DE7-8B1F-BE9F24549E29}" srcOrd="1" destOrd="0" presId="urn:microsoft.com/office/officeart/2005/8/layout/vList4"/>
    <dgm:cxn modelId="{6076B0D9-D85F-4006-941B-1613C2C7D5C8}" type="presParOf" srcId="{D0F8AB39-8211-411C-87E5-504728B4F4F2}" destId="{77DC39AD-9D71-4E70-8B5B-ED42A92DE4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D48EF-D036-4F43-ACDD-399749946BF2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F9BD0-4C07-43C7-970A-E80ADCFCAFD3}">
      <dgm:prSet phldrT="[Text]"/>
      <dgm:spPr/>
      <dgm:t>
        <a:bodyPr/>
        <a:lstStyle/>
        <a:p>
          <a:r>
            <a:rPr lang="en-US"/>
            <a:t>WebEx Meeting</a:t>
          </a:r>
        </a:p>
      </dgm:t>
    </dgm:pt>
    <dgm:pt modelId="{D2C7E798-6FFF-400F-B0CD-41C49F56B09D}" type="parTrans" cxnId="{B79B259F-45B4-4882-BAEA-E561B7E5AC2A}">
      <dgm:prSet/>
      <dgm:spPr/>
      <dgm:t>
        <a:bodyPr/>
        <a:lstStyle/>
        <a:p>
          <a:endParaRPr lang="en-US"/>
        </a:p>
      </dgm:t>
    </dgm:pt>
    <dgm:pt modelId="{6AD84DBA-0AE4-444D-BA82-428499853AB5}" type="sibTrans" cxnId="{B79B259F-45B4-4882-BAEA-E561B7E5AC2A}">
      <dgm:prSet/>
      <dgm:spPr/>
      <dgm:t>
        <a:bodyPr/>
        <a:lstStyle/>
        <a:p>
          <a:endParaRPr lang="en-US"/>
        </a:p>
      </dgm:t>
    </dgm:pt>
    <dgm:pt modelId="{E9BCFC04-5550-43C4-8FD7-38901F252BA3}">
      <dgm:prSet phldrT="[Text]"/>
      <dgm:spPr/>
      <dgm:t>
        <a:bodyPr/>
        <a:lstStyle/>
        <a:p>
          <a:r>
            <a:rPr lang="en-US"/>
            <a:t>WebEx Teams</a:t>
          </a:r>
        </a:p>
      </dgm:t>
    </dgm:pt>
    <dgm:pt modelId="{66D7D41B-17B4-407C-9945-BA596403CE7D}" type="parTrans" cxnId="{A378AA9B-2680-4995-A856-086E29232E93}">
      <dgm:prSet/>
      <dgm:spPr/>
      <dgm:t>
        <a:bodyPr/>
        <a:lstStyle/>
        <a:p>
          <a:endParaRPr lang="en-US"/>
        </a:p>
      </dgm:t>
    </dgm:pt>
    <dgm:pt modelId="{5783C27A-AEFD-4CB8-A71E-9BAEEE4E0547}" type="sibTrans" cxnId="{A378AA9B-2680-4995-A856-086E29232E93}">
      <dgm:prSet/>
      <dgm:spPr/>
      <dgm:t>
        <a:bodyPr/>
        <a:lstStyle/>
        <a:p>
          <a:endParaRPr lang="en-US"/>
        </a:p>
      </dgm:t>
    </dgm:pt>
    <dgm:pt modelId="{E59F9420-A599-4071-AD19-A7FFAC0A4D1E}">
      <dgm:prSet/>
      <dgm:spPr/>
      <dgm:t>
        <a:bodyPr/>
        <a:lstStyle/>
        <a:p>
          <a:pPr rtl="1"/>
          <a:r>
            <a:rPr lang="ar-IQ" dirty="0" smtClean="0"/>
            <a:t>التركيز على التعاون في الوقت الحقيقي بين المدرس والطلاب بالتواصل الصوتي والفيديوي, مشاركة التطبيقات, محتوى التواصل, التعليقات والاستطلاعات</a:t>
          </a:r>
          <a:endParaRPr lang="en-US" dirty="0"/>
        </a:p>
      </dgm:t>
    </dgm:pt>
    <dgm:pt modelId="{A27BEB6A-CD22-4B62-8227-429759C2E47D}" type="parTrans" cxnId="{3A9E9B9B-11C2-4B12-85BD-53F0C6D9F47C}">
      <dgm:prSet/>
      <dgm:spPr/>
    </dgm:pt>
    <dgm:pt modelId="{186BCE6A-FE67-477E-862C-1FC4C6A995D0}" type="sibTrans" cxnId="{3A9E9B9B-11C2-4B12-85BD-53F0C6D9F47C}">
      <dgm:prSet/>
      <dgm:spPr/>
    </dgm:pt>
    <dgm:pt modelId="{29513FC8-A9D8-4AC2-9013-84639CC3732C}">
      <dgm:prSet/>
      <dgm:spPr/>
      <dgm:t>
        <a:bodyPr/>
        <a:lstStyle/>
        <a:p>
          <a:pPr rtl="1"/>
          <a:r>
            <a:rPr lang="ar-IQ" dirty="0" smtClean="0"/>
            <a:t>دردشة متقدمة عبر المستندات وقدرات المشاركة في بيئة افضل هيكليا بالاضافة الى التعاون والتواصل الصوتي والفيدوي ومشاركة الشاشة</a:t>
          </a:r>
          <a:endParaRPr lang="en-US" dirty="0"/>
        </a:p>
      </dgm:t>
    </dgm:pt>
    <dgm:pt modelId="{951E5C05-6F3D-4A6D-8E7C-C0F243D2AA16}" type="parTrans" cxnId="{CFD272F5-E36F-4A3A-B798-CAA5FC7BEBDF}">
      <dgm:prSet/>
      <dgm:spPr/>
    </dgm:pt>
    <dgm:pt modelId="{0E69BFB6-0ED8-4733-8DD3-F133EB3DDF30}" type="sibTrans" cxnId="{CFD272F5-E36F-4A3A-B798-CAA5FC7BEBDF}">
      <dgm:prSet/>
      <dgm:spPr/>
    </dgm:pt>
    <dgm:pt modelId="{145E358B-917B-4D20-98C6-9F6D2FD11E1F}" type="pres">
      <dgm:prSet presAssocID="{4A3D48EF-D036-4F43-ACDD-399749946BF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3B155-FCB3-4B8F-BB3E-0AA92910BC0F}" type="pres">
      <dgm:prSet presAssocID="{1A9F9BD0-4C07-43C7-970A-E80ADCFCAFD3}" presName="compNode" presStyleCnt="0"/>
      <dgm:spPr/>
    </dgm:pt>
    <dgm:pt modelId="{018F0289-A7C6-4CCC-A980-79CE12E1EFE8}" type="pres">
      <dgm:prSet presAssocID="{1A9F9BD0-4C07-43C7-970A-E80ADCFCAFD3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F956A-112B-4D03-95F6-9D32ECAABB71}" type="pres">
      <dgm:prSet presAssocID="{1A9F9BD0-4C07-43C7-970A-E80ADCFCAF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14288-20E5-418D-B1BA-7F7BB92E93A2}" type="pres">
      <dgm:prSet presAssocID="{1A9F9BD0-4C07-43C7-970A-E80ADCFCAFD3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A970EE65-5653-425F-804D-567912523FBD}" type="pres">
      <dgm:prSet presAssocID="{1A9F9BD0-4C07-43C7-970A-E80ADCFCAFD3}" presName="adorn" presStyleLbl="fgAccFollowNod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5DC3087-246E-4241-BAFF-EA9C43145A3F}" type="pres">
      <dgm:prSet presAssocID="{6AD84DBA-0AE4-444D-BA82-428499853A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A6FC87-39B7-4896-97BA-F4F46A5C967B}" type="pres">
      <dgm:prSet presAssocID="{E9BCFC04-5550-43C4-8FD7-38901F252BA3}" presName="compNode" presStyleCnt="0"/>
      <dgm:spPr/>
    </dgm:pt>
    <dgm:pt modelId="{47B8D31F-601C-410B-B3AC-8D9D16283076}" type="pres">
      <dgm:prSet presAssocID="{E9BCFC04-5550-43C4-8FD7-38901F252BA3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DFE22-A5CB-4BBE-8725-B197B07C82DA}" type="pres">
      <dgm:prSet presAssocID="{E9BCFC04-5550-43C4-8FD7-38901F252B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73230-8505-4BD7-9913-37BB83C45824}" type="pres">
      <dgm:prSet presAssocID="{E9BCFC04-5550-43C4-8FD7-38901F252BA3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4D284F8C-A003-4187-B2AC-0B512EA2E0B1}" type="pres">
      <dgm:prSet presAssocID="{E9BCFC04-5550-43C4-8FD7-38901F252BA3}" presName="adorn" presStyleLbl="fgAccFollow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</dgm:ptLst>
  <dgm:cxnLst>
    <dgm:cxn modelId="{CDA4EC57-2997-4863-B9B8-1E2EA377D50A}" type="presOf" srcId="{29513FC8-A9D8-4AC2-9013-84639CC3732C}" destId="{47B8D31F-601C-410B-B3AC-8D9D16283076}" srcOrd="0" destOrd="0" presId="urn:microsoft.com/office/officeart/2005/8/layout/bList2"/>
    <dgm:cxn modelId="{3A9E9B9B-11C2-4B12-85BD-53F0C6D9F47C}" srcId="{1A9F9BD0-4C07-43C7-970A-E80ADCFCAFD3}" destId="{E59F9420-A599-4071-AD19-A7FFAC0A4D1E}" srcOrd="0" destOrd="0" parTransId="{A27BEB6A-CD22-4B62-8227-429759C2E47D}" sibTransId="{186BCE6A-FE67-477E-862C-1FC4C6A995D0}"/>
    <dgm:cxn modelId="{91E9839F-69B2-425A-BF07-A07B9B469E11}" type="presOf" srcId="{1A9F9BD0-4C07-43C7-970A-E80ADCFCAFD3}" destId="{080F956A-112B-4D03-95F6-9D32ECAABB71}" srcOrd="0" destOrd="0" presId="urn:microsoft.com/office/officeart/2005/8/layout/bList2"/>
    <dgm:cxn modelId="{B79B259F-45B4-4882-BAEA-E561B7E5AC2A}" srcId="{4A3D48EF-D036-4F43-ACDD-399749946BF2}" destId="{1A9F9BD0-4C07-43C7-970A-E80ADCFCAFD3}" srcOrd="0" destOrd="0" parTransId="{D2C7E798-6FFF-400F-B0CD-41C49F56B09D}" sibTransId="{6AD84DBA-0AE4-444D-BA82-428499853AB5}"/>
    <dgm:cxn modelId="{CFD272F5-E36F-4A3A-B798-CAA5FC7BEBDF}" srcId="{E9BCFC04-5550-43C4-8FD7-38901F252BA3}" destId="{29513FC8-A9D8-4AC2-9013-84639CC3732C}" srcOrd="0" destOrd="0" parTransId="{951E5C05-6F3D-4A6D-8E7C-C0F243D2AA16}" sibTransId="{0E69BFB6-0ED8-4733-8DD3-F133EB3DDF30}"/>
    <dgm:cxn modelId="{17227833-59BB-4229-9DEE-CB397550608B}" type="presOf" srcId="{1A9F9BD0-4C07-43C7-970A-E80ADCFCAFD3}" destId="{D3114288-20E5-418D-B1BA-7F7BB92E93A2}" srcOrd="1" destOrd="0" presId="urn:microsoft.com/office/officeart/2005/8/layout/bList2"/>
    <dgm:cxn modelId="{A378AA9B-2680-4995-A856-086E29232E93}" srcId="{4A3D48EF-D036-4F43-ACDD-399749946BF2}" destId="{E9BCFC04-5550-43C4-8FD7-38901F252BA3}" srcOrd="1" destOrd="0" parTransId="{66D7D41B-17B4-407C-9945-BA596403CE7D}" sibTransId="{5783C27A-AEFD-4CB8-A71E-9BAEEE4E0547}"/>
    <dgm:cxn modelId="{10068A68-6697-41AC-9FDF-173B4565E92C}" type="presOf" srcId="{4A3D48EF-D036-4F43-ACDD-399749946BF2}" destId="{145E358B-917B-4D20-98C6-9F6D2FD11E1F}" srcOrd="0" destOrd="0" presId="urn:microsoft.com/office/officeart/2005/8/layout/bList2"/>
    <dgm:cxn modelId="{651F5CCD-2DD5-4DF5-9053-39AFBDB2DEEB}" type="presOf" srcId="{6AD84DBA-0AE4-444D-BA82-428499853AB5}" destId="{95DC3087-246E-4241-BAFF-EA9C43145A3F}" srcOrd="0" destOrd="0" presId="urn:microsoft.com/office/officeart/2005/8/layout/bList2"/>
    <dgm:cxn modelId="{8E5C51E3-F90D-4EF2-8864-AC9147095DE9}" type="presOf" srcId="{E9BCFC04-5550-43C4-8FD7-38901F252BA3}" destId="{9FA73230-8505-4BD7-9913-37BB83C45824}" srcOrd="1" destOrd="0" presId="urn:microsoft.com/office/officeart/2005/8/layout/bList2"/>
    <dgm:cxn modelId="{2CD2F26E-B02A-475A-BF72-3DEDC4D6DA9B}" type="presOf" srcId="{E9BCFC04-5550-43C4-8FD7-38901F252BA3}" destId="{BCFDFE22-A5CB-4BBE-8725-B197B07C82DA}" srcOrd="0" destOrd="0" presId="urn:microsoft.com/office/officeart/2005/8/layout/bList2"/>
    <dgm:cxn modelId="{F3FFE382-147E-4D8D-AA87-9D31EEC0FB7F}" type="presOf" srcId="{E59F9420-A599-4071-AD19-A7FFAC0A4D1E}" destId="{018F0289-A7C6-4CCC-A980-79CE12E1EFE8}" srcOrd="0" destOrd="0" presId="urn:microsoft.com/office/officeart/2005/8/layout/bList2"/>
    <dgm:cxn modelId="{87A5728C-C572-45F2-AFF5-7B29A033B09E}" type="presParOf" srcId="{145E358B-917B-4D20-98C6-9F6D2FD11E1F}" destId="{F573B155-FCB3-4B8F-BB3E-0AA92910BC0F}" srcOrd="0" destOrd="0" presId="urn:microsoft.com/office/officeart/2005/8/layout/bList2"/>
    <dgm:cxn modelId="{DEC9FF90-1F94-4A0D-B882-48F6CF590E00}" type="presParOf" srcId="{F573B155-FCB3-4B8F-BB3E-0AA92910BC0F}" destId="{018F0289-A7C6-4CCC-A980-79CE12E1EFE8}" srcOrd="0" destOrd="0" presId="urn:microsoft.com/office/officeart/2005/8/layout/bList2"/>
    <dgm:cxn modelId="{805C9162-62C0-4AF7-B830-30E56D11BC72}" type="presParOf" srcId="{F573B155-FCB3-4B8F-BB3E-0AA92910BC0F}" destId="{080F956A-112B-4D03-95F6-9D32ECAABB71}" srcOrd="1" destOrd="0" presId="urn:microsoft.com/office/officeart/2005/8/layout/bList2"/>
    <dgm:cxn modelId="{28201626-E784-452E-9523-EF7EC1314B12}" type="presParOf" srcId="{F573B155-FCB3-4B8F-BB3E-0AA92910BC0F}" destId="{D3114288-20E5-418D-B1BA-7F7BB92E93A2}" srcOrd="2" destOrd="0" presId="urn:microsoft.com/office/officeart/2005/8/layout/bList2"/>
    <dgm:cxn modelId="{CC448548-49BA-4526-B84F-75C9C1970345}" type="presParOf" srcId="{F573B155-FCB3-4B8F-BB3E-0AA92910BC0F}" destId="{A970EE65-5653-425F-804D-567912523FBD}" srcOrd="3" destOrd="0" presId="urn:microsoft.com/office/officeart/2005/8/layout/bList2"/>
    <dgm:cxn modelId="{371E6AC9-5653-4E90-9719-002AFF45EA15}" type="presParOf" srcId="{145E358B-917B-4D20-98C6-9F6D2FD11E1F}" destId="{95DC3087-246E-4241-BAFF-EA9C43145A3F}" srcOrd="1" destOrd="0" presId="urn:microsoft.com/office/officeart/2005/8/layout/bList2"/>
    <dgm:cxn modelId="{B5CE7D5C-EDB5-419B-838A-CFEC69DEB389}" type="presParOf" srcId="{145E358B-917B-4D20-98C6-9F6D2FD11E1F}" destId="{E7A6FC87-39B7-4896-97BA-F4F46A5C967B}" srcOrd="2" destOrd="0" presId="urn:microsoft.com/office/officeart/2005/8/layout/bList2"/>
    <dgm:cxn modelId="{CC79374B-966D-46FA-8A9B-279819619E77}" type="presParOf" srcId="{E7A6FC87-39B7-4896-97BA-F4F46A5C967B}" destId="{47B8D31F-601C-410B-B3AC-8D9D16283076}" srcOrd="0" destOrd="0" presId="urn:microsoft.com/office/officeart/2005/8/layout/bList2"/>
    <dgm:cxn modelId="{66B707F1-AECF-4D13-A9BA-9662A710D490}" type="presParOf" srcId="{E7A6FC87-39B7-4896-97BA-F4F46A5C967B}" destId="{BCFDFE22-A5CB-4BBE-8725-B197B07C82DA}" srcOrd="1" destOrd="0" presId="urn:microsoft.com/office/officeart/2005/8/layout/bList2"/>
    <dgm:cxn modelId="{D0F4E37E-8B42-4273-AC18-24FEA4324E67}" type="presParOf" srcId="{E7A6FC87-39B7-4896-97BA-F4F46A5C967B}" destId="{9FA73230-8505-4BD7-9913-37BB83C45824}" srcOrd="2" destOrd="0" presId="urn:microsoft.com/office/officeart/2005/8/layout/bList2"/>
    <dgm:cxn modelId="{02EA74A1-96AD-4E70-AD52-766B68985CDE}" type="presParOf" srcId="{E7A6FC87-39B7-4896-97BA-F4F46A5C967B}" destId="{4D284F8C-A003-4187-B2AC-0B512EA2E0B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B1210-45DF-4D59-92DE-5C9002182CBC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94C38-A457-42C5-A29B-4E6A9763CE9A}">
      <dgm:prSet phldrT="[Text]" custT="1"/>
      <dgm:spPr/>
      <dgm:t>
        <a:bodyPr/>
        <a:lstStyle/>
        <a:p>
          <a:pPr rtl="1"/>
          <a:r>
            <a:rPr lang="ar-IQ" sz="1400" b="1" dirty="0" smtClean="0"/>
            <a:t>ويبكس للاجتماعات</a:t>
          </a:r>
          <a:endParaRPr lang="en-US" sz="1400" b="1" dirty="0"/>
        </a:p>
      </dgm:t>
    </dgm:pt>
    <dgm:pt modelId="{0741F520-BB2F-434E-9394-27552EC25D1F}" type="parTrans" cxnId="{74B6D339-1E36-474F-87E4-25D442442658}">
      <dgm:prSet/>
      <dgm:spPr/>
      <dgm:t>
        <a:bodyPr/>
        <a:lstStyle/>
        <a:p>
          <a:endParaRPr lang="en-US"/>
        </a:p>
      </dgm:t>
    </dgm:pt>
    <dgm:pt modelId="{5B3F6674-5A67-4EFA-B6FF-04270226946D}" type="sibTrans" cxnId="{74B6D339-1E36-474F-87E4-25D442442658}">
      <dgm:prSet/>
      <dgm:spPr/>
      <dgm:t>
        <a:bodyPr/>
        <a:lstStyle/>
        <a:p>
          <a:endParaRPr lang="en-US"/>
        </a:p>
      </dgm:t>
    </dgm:pt>
    <dgm:pt modelId="{678E9B7A-5390-4425-B416-3A5DA8CFE99B}">
      <dgm:prSet phldrT="[Text]" custT="1"/>
      <dgm:spPr/>
      <dgm:t>
        <a:bodyPr/>
        <a:lstStyle/>
        <a:p>
          <a:pPr rtl="1"/>
          <a:r>
            <a:rPr lang="ar-IQ" sz="1400" b="1" dirty="0" smtClean="0"/>
            <a:t>ويبكس للتدريب:</a:t>
          </a:r>
          <a:endParaRPr lang="en-US" sz="1400" b="1" dirty="0"/>
        </a:p>
      </dgm:t>
    </dgm:pt>
    <dgm:pt modelId="{9541AAE2-23A0-45E6-9500-ECF0EA1EBB70}" type="parTrans" cxnId="{7FEB4873-9EDB-4752-8671-DCF2B695AF70}">
      <dgm:prSet/>
      <dgm:spPr/>
      <dgm:t>
        <a:bodyPr/>
        <a:lstStyle/>
        <a:p>
          <a:endParaRPr lang="en-US"/>
        </a:p>
      </dgm:t>
    </dgm:pt>
    <dgm:pt modelId="{60D09CF8-7417-4470-AF75-AC0606AF9FF2}" type="sibTrans" cxnId="{7FEB4873-9EDB-4752-8671-DCF2B695AF70}">
      <dgm:prSet/>
      <dgm:spPr/>
      <dgm:t>
        <a:bodyPr/>
        <a:lstStyle/>
        <a:p>
          <a:endParaRPr lang="en-US"/>
        </a:p>
      </dgm:t>
    </dgm:pt>
    <dgm:pt modelId="{1CB66159-7542-4B47-A678-5110E483B117}">
      <dgm:prSet phldrT="[Text]" custT="1"/>
      <dgm:spPr/>
      <dgm:t>
        <a:bodyPr/>
        <a:lstStyle/>
        <a:p>
          <a:pPr rtl="1"/>
          <a:r>
            <a:rPr lang="ar-IQ" sz="1200" dirty="0" smtClean="0"/>
            <a:t>تقديم تدريب عبر الانتلانت وتعلم الكتروني عالي التفاعل والفاعلية.</a:t>
          </a:r>
          <a:endParaRPr lang="en-US" sz="1200" dirty="0"/>
        </a:p>
      </dgm:t>
    </dgm:pt>
    <dgm:pt modelId="{26F42870-47D2-4CE7-A2CC-D9983868ED1D}" type="parTrans" cxnId="{C5AB1C20-4135-4BD9-9528-C283EE9D8A9E}">
      <dgm:prSet/>
      <dgm:spPr/>
      <dgm:t>
        <a:bodyPr/>
        <a:lstStyle/>
        <a:p>
          <a:endParaRPr lang="en-US"/>
        </a:p>
      </dgm:t>
    </dgm:pt>
    <dgm:pt modelId="{600689FB-0647-4D66-B49E-6860298A500B}" type="sibTrans" cxnId="{C5AB1C20-4135-4BD9-9528-C283EE9D8A9E}">
      <dgm:prSet/>
      <dgm:spPr/>
      <dgm:t>
        <a:bodyPr/>
        <a:lstStyle/>
        <a:p>
          <a:endParaRPr lang="en-US"/>
        </a:p>
      </dgm:t>
    </dgm:pt>
    <dgm:pt modelId="{25996F5C-0EF3-41D8-B3AC-F46EC1A1C8BF}">
      <dgm:prSet phldrT="[Text]" custT="1"/>
      <dgm:spPr/>
      <dgm:t>
        <a:bodyPr/>
        <a:lstStyle/>
        <a:p>
          <a:pPr rtl="1"/>
          <a:r>
            <a:rPr lang="ar-IQ" sz="1400" b="1" dirty="0" smtClean="0"/>
            <a:t>نشاطات ويبكس (</a:t>
          </a:r>
          <a:r>
            <a:rPr lang="en-US" sz="1400" b="1" dirty="0" err="1" smtClean="0"/>
            <a:t>WebEX</a:t>
          </a:r>
          <a:r>
            <a:rPr lang="en-US" sz="1400" b="1" dirty="0" smtClean="0"/>
            <a:t> Event</a:t>
          </a:r>
          <a:r>
            <a:rPr lang="ar-IQ" sz="1400" b="1" dirty="0" smtClean="0"/>
            <a:t>)</a:t>
          </a:r>
          <a:endParaRPr lang="en-US" sz="1400" b="1" dirty="0"/>
        </a:p>
      </dgm:t>
    </dgm:pt>
    <dgm:pt modelId="{C31A0FAF-9806-4C71-AAB6-322D3733B7F6}" type="parTrans" cxnId="{FB6FACB6-9919-4446-8884-199E0BBE7648}">
      <dgm:prSet/>
      <dgm:spPr/>
      <dgm:t>
        <a:bodyPr/>
        <a:lstStyle/>
        <a:p>
          <a:endParaRPr lang="en-US"/>
        </a:p>
      </dgm:t>
    </dgm:pt>
    <dgm:pt modelId="{AEC9B005-1B2B-4BF9-8CDE-77C06C5FEA04}" type="sibTrans" cxnId="{FB6FACB6-9919-4446-8884-199E0BBE7648}">
      <dgm:prSet/>
      <dgm:spPr/>
      <dgm:t>
        <a:bodyPr/>
        <a:lstStyle/>
        <a:p>
          <a:endParaRPr lang="en-US"/>
        </a:p>
      </dgm:t>
    </dgm:pt>
    <dgm:pt modelId="{4D93349A-C5F4-4B41-A00E-D732F3B70737}">
      <dgm:prSet phldrT="[Text]" custT="1"/>
      <dgm:spPr/>
      <dgm:t>
        <a:bodyPr/>
        <a:lstStyle/>
        <a:p>
          <a:pPr rtl="1"/>
          <a:r>
            <a:rPr lang="ar-IQ" sz="1200" dirty="0" smtClean="0"/>
            <a:t>استضافة وحضور الاجتماعات</a:t>
          </a:r>
          <a:endParaRPr lang="en-US" sz="1200" dirty="0"/>
        </a:p>
      </dgm:t>
    </dgm:pt>
    <dgm:pt modelId="{3AB720A0-549A-4F1E-986F-6682C2BE2775}" type="parTrans" cxnId="{E992142D-F0FF-46D4-AFFB-9E1B7C883B5E}">
      <dgm:prSet/>
      <dgm:spPr/>
    </dgm:pt>
    <dgm:pt modelId="{C914C95F-FC60-471F-AA65-D8A28A5A6DAD}" type="sibTrans" cxnId="{E992142D-F0FF-46D4-AFFB-9E1B7C883B5E}">
      <dgm:prSet/>
      <dgm:spPr/>
    </dgm:pt>
    <dgm:pt modelId="{CAF95DC3-4F06-4592-867D-2CEE19B57235}">
      <dgm:prSet phldrT="[Text]" custT="1"/>
      <dgm:spPr/>
      <dgm:t>
        <a:bodyPr/>
        <a:lstStyle/>
        <a:p>
          <a:pPr rtl="1"/>
          <a:r>
            <a:rPr lang="ar-IQ" sz="1200" dirty="0" smtClean="0"/>
            <a:t>تنسيق المشاريع وعروض المبيعات</a:t>
          </a:r>
          <a:endParaRPr lang="en-US" sz="1200" dirty="0"/>
        </a:p>
      </dgm:t>
    </dgm:pt>
    <dgm:pt modelId="{5DFF8333-882E-4E80-B497-AB50D06EA904}" type="parTrans" cxnId="{4F0C5F1A-3AC1-431A-9F8B-5BDFA8C1EE9A}">
      <dgm:prSet/>
      <dgm:spPr/>
    </dgm:pt>
    <dgm:pt modelId="{F8698DEC-B775-40EB-8337-F1DC1A2D236D}" type="sibTrans" cxnId="{4F0C5F1A-3AC1-431A-9F8B-5BDFA8C1EE9A}">
      <dgm:prSet/>
      <dgm:spPr/>
    </dgm:pt>
    <dgm:pt modelId="{F6A2F752-EB5B-423E-80A4-10C293F3B44B}">
      <dgm:prSet phldrT="[Text]" custT="1"/>
      <dgm:spPr/>
      <dgm:t>
        <a:bodyPr/>
        <a:lstStyle/>
        <a:p>
          <a:pPr rtl="1"/>
          <a:r>
            <a:rPr lang="ar-IQ" sz="1200" dirty="0" smtClean="0"/>
            <a:t>لغلية 1000 (بضمنها 200 جهاز فيديو) + قدرات الدفق</a:t>
          </a:r>
          <a:endParaRPr lang="en-US" sz="1200" dirty="0"/>
        </a:p>
      </dgm:t>
    </dgm:pt>
    <dgm:pt modelId="{B7F93C0D-EA84-4456-AF78-D118B4F5B4E8}" type="parTrans" cxnId="{B97570BE-2EEA-4976-A8C2-FABA8CA80B8A}">
      <dgm:prSet/>
      <dgm:spPr/>
    </dgm:pt>
    <dgm:pt modelId="{0C5219EB-4158-4FAF-97B5-DCE450D1A9F3}" type="sibTrans" cxnId="{B97570BE-2EEA-4976-A8C2-FABA8CA80B8A}">
      <dgm:prSet/>
      <dgm:spPr/>
    </dgm:pt>
    <dgm:pt modelId="{A271A0ED-35AF-4928-8D99-044964C53F7C}">
      <dgm:prSet phldrT="[Text]" custT="1"/>
      <dgm:spPr/>
      <dgm:t>
        <a:bodyPr/>
        <a:lstStyle/>
        <a:p>
          <a:pPr rtl="1"/>
          <a:r>
            <a:rPr lang="ar-IQ" sz="1200" dirty="0" smtClean="0"/>
            <a:t>منتجات تدريبية للموظفين والزبائن, شهادات وتدريبات لتكنولوجيا المعلومات, التعلم عن بعد.</a:t>
          </a:r>
          <a:endParaRPr lang="en-US" sz="1200" dirty="0"/>
        </a:p>
      </dgm:t>
    </dgm:pt>
    <dgm:pt modelId="{07ACFAF0-F2C2-461E-8008-78E55A0A9662}" type="parTrans" cxnId="{9FBE3B25-0064-4F57-845E-BEADA1E4B868}">
      <dgm:prSet/>
      <dgm:spPr/>
    </dgm:pt>
    <dgm:pt modelId="{6390EA49-5448-4927-98AC-392297966915}" type="sibTrans" cxnId="{9FBE3B25-0064-4F57-845E-BEADA1E4B868}">
      <dgm:prSet/>
      <dgm:spPr/>
    </dgm:pt>
    <dgm:pt modelId="{82211015-9F50-41CA-8E30-453E812E76B7}">
      <dgm:prSet phldrT="[Text]" custT="1"/>
      <dgm:spPr/>
      <dgm:t>
        <a:bodyPr/>
        <a:lstStyle/>
        <a:p>
          <a:pPr rtl="1"/>
          <a:r>
            <a:rPr lang="ar-IQ" sz="1200" dirty="0" smtClean="0"/>
            <a:t>لغاية 1000</a:t>
          </a:r>
          <a:endParaRPr lang="en-US" sz="1200" dirty="0"/>
        </a:p>
      </dgm:t>
    </dgm:pt>
    <dgm:pt modelId="{8FAD0A49-82A6-42D1-A3DD-9D4B94865A6A}" type="parTrans" cxnId="{5388E9EA-3E72-46D1-80CF-0A4FFA4582C1}">
      <dgm:prSet/>
      <dgm:spPr/>
    </dgm:pt>
    <dgm:pt modelId="{430C4076-8DD5-4DCF-9738-2AA91D5196CB}" type="sibTrans" cxnId="{5388E9EA-3E72-46D1-80CF-0A4FFA4582C1}">
      <dgm:prSet/>
      <dgm:spPr/>
    </dgm:pt>
    <dgm:pt modelId="{EC941BA8-87CB-41B4-8C6F-45CB1DA39966}">
      <dgm:prSet phldrT="[Text]" custT="1"/>
      <dgm:spPr/>
      <dgm:t>
        <a:bodyPr/>
        <a:lstStyle/>
        <a:p>
          <a:pPr rtl="1"/>
          <a:r>
            <a:rPr lang="ar-IQ" sz="1200" dirty="0" smtClean="0"/>
            <a:t>تنظيم الاحاداث والندوات عبر الانترنت على نطاق واسع.</a:t>
          </a:r>
          <a:endParaRPr lang="en-US" sz="1200" dirty="0"/>
        </a:p>
      </dgm:t>
    </dgm:pt>
    <dgm:pt modelId="{47C2E635-ACEB-44AC-8FE9-7ACFA5B529C1}" type="parTrans" cxnId="{04195754-638B-4BFE-821F-E6DF9EF56FEE}">
      <dgm:prSet/>
      <dgm:spPr/>
    </dgm:pt>
    <dgm:pt modelId="{F9C3F43D-A0F2-486A-9C69-80056A344891}" type="sibTrans" cxnId="{04195754-638B-4BFE-821F-E6DF9EF56FEE}">
      <dgm:prSet/>
      <dgm:spPr/>
    </dgm:pt>
    <dgm:pt modelId="{1DD8F6EC-33D9-437E-BC00-63A6B1682930}">
      <dgm:prSet phldrT="[Text]" custT="1"/>
      <dgm:spPr/>
      <dgm:t>
        <a:bodyPr/>
        <a:lstStyle/>
        <a:p>
          <a:pPr rtl="1"/>
          <a:r>
            <a:rPr lang="ar-IQ" sz="1200" dirty="0" smtClean="0"/>
            <a:t>ادارة الندوات, االنشاطات والاجتماعات</a:t>
          </a:r>
          <a:endParaRPr lang="en-US" sz="1200" dirty="0"/>
        </a:p>
      </dgm:t>
    </dgm:pt>
    <dgm:pt modelId="{C0BCCD70-7191-4434-89F3-4A89949BEDD9}" type="parTrans" cxnId="{982B5813-81D4-4E1E-8AE1-1DEA29B6CD62}">
      <dgm:prSet/>
      <dgm:spPr/>
    </dgm:pt>
    <dgm:pt modelId="{59BFBB20-FCA2-4C5A-B4A4-AF734C5FB2AF}" type="sibTrans" cxnId="{982B5813-81D4-4E1E-8AE1-1DEA29B6CD62}">
      <dgm:prSet/>
      <dgm:spPr/>
    </dgm:pt>
    <dgm:pt modelId="{92AC79BD-220E-453C-9216-D8D9BA68B98D}">
      <dgm:prSet phldrT="[Text]" custT="1"/>
      <dgm:spPr/>
      <dgm:t>
        <a:bodyPr/>
        <a:lstStyle/>
        <a:p>
          <a:pPr rtl="1"/>
          <a:r>
            <a:rPr lang="ar-IQ" sz="1200" dirty="0" smtClean="0"/>
            <a:t>لغاية 3000</a:t>
          </a:r>
          <a:endParaRPr lang="en-US" sz="1200" dirty="0"/>
        </a:p>
      </dgm:t>
    </dgm:pt>
    <dgm:pt modelId="{492FCE92-EC48-46C2-AC33-B4F385D0FD9B}" type="parTrans" cxnId="{FCAE79AF-92A5-4764-8242-E96B663B58D1}">
      <dgm:prSet/>
      <dgm:spPr/>
    </dgm:pt>
    <dgm:pt modelId="{1D0AE3E4-2CDE-4058-A332-95C905740D76}" type="sibTrans" cxnId="{FCAE79AF-92A5-4764-8242-E96B663B58D1}">
      <dgm:prSet/>
      <dgm:spPr/>
    </dgm:pt>
    <dgm:pt modelId="{009B6EC6-1881-4F38-906A-35BE7BEA1BDD}" type="pres">
      <dgm:prSet presAssocID="{D82B1210-45DF-4D59-92DE-5C9002182C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2D6AC1-C99A-48B3-9B4E-DBDBCC4C36E5}" type="pres">
      <dgm:prSet presAssocID="{35894C38-A457-42C5-A29B-4E6A9763CE9A}" presName="comp" presStyleCnt="0"/>
      <dgm:spPr/>
    </dgm:pt>
    <dgm:pt modelId="{24CF8308-096D-4D18-AB7C-5941079E72EF}" type="pres">
      <dgm:prSet presAssocID="{35894C38-A457-42C5-A29B-4E6A9763CE9A}" presName="box" presStyleLbl="node1" presStyleIdx="0" presStyleCnt="3" custScaleY="109395"/>
      <dgm:spPr/>
      <dgm:t>
        <a:bodyPr/>
        <a:lstStyle/>
        <a:p>
          <a:endParaRPr lang="en-US"/>
        </a:p>
      </dgm:t>
    </dgm:pt>
    <dgm:pt modelId="{8D377BE8-2D29-4203-9C56-1F4FD528F44F}" type="pres">
      <dgm:prSet presAssocID="{35894C38-A457-42C5-A29B-4E6A9763CE9A}" presName="img" presStyleLbl="fgImgPlace1" presStyleIdx="0" presStyleCnt="3"/>
      <dgm:spPr>
        <a:blipFill dpi="0" rotWithShape="1">
          <a:blip xmlns:r="http://schemas.openxmlformats.org/officeDocument/2006/relationships" r:embed="rId1"/>
          <a:srcRect/>
          <a:stretch>
            <a:fillRect l="1199" t="577" r="1199" b="577"/>
          </a:stretch>
        </a:blipFill>
      </dgm:spPr>
      <dgm:t>
        <a:bodyPr/>
        <a:lstStyle/>
        <a:p>
          <a:endParaRPr lang="en-US"/>
        </a:p>
      </dgm:t>
    </dgm:pt>
    <dgm:pt modelId="{475C0AC6-42F5-4780-9E17-E0D1DBF1888C}" type="pres">
      <dgm:prSet presAssocID="{35894C38-A457-42C5-A29B-4E6A9763CE9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3BB1A-6963-480F-9212-21F7B4C8FB65}" type="pres">
      <dgm:prSet presAssocID="{5B3F6674-5A67-4EFA-B6FF-04270226946D}" presName="spacer" presStyleCnt="0"/>
      <dgm:spPr/>
    </dgm:pt>
    <dgm:pt modelId="{7B9999B3-8E94-4F1D-936A-6F63290290E5}" type="pres">
      <dgm:prSet presAssocID="{678E9B7A-5390-4425-B416-3A5DA8CFE99B}" presName="comp" presStyleCnt="0"/>
      <dgm:spPr/>
    </dgm:pt>
    <dgm:pt modelId="{FE7873FB-5A3F-48CE-BD2B-A1847F09E3DD}" type="pres">
      <dgm:prSet presAssocID="{678E9B7A-5390-4425-B416-3A5DA8CFE99B}" presName="box" presStyleLbl="node1" presStyleIdx="1" presStyleCnt="3" custScaleY="122683"/>
      <dgm:spPr/>
      <dgm:t>
        <a:bodyPr/>
        <a:lstStyle/>
        <a:p>
          <a:endParaRPr lang="en-US"/>
        </a:p>
      </dgm:t>
    </dgm:pt>
    <dgm:pt modelId="{752ED65E-7E72-4EC5-B74A-6D23C942E3F0}" type="pres">
      <dgm:prSet presAssocID="{678E9B7A-5390-4425-B416-3A5DA8CFE99B}" presName="img" presStyleLbl="fgImgPlac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1199" t="577" r="1199" b="577"/>
          </a:stretch>
        </a:blipFill>
      </dgm:spPr>
      <dgm:t>
        <a:bodyPr/>
        <a:lstStyle/>
        <a:p>
          <a:endParaRPr lang="en-US"/>
        </a:p>
      </dgm:t>
    </dgm:pt>
    <dgm:pt modelId="{29345409-AF64-4214-AF0A-B8BF27ED41FC}" type="pres">
      <dgm:prSet presAssocID="{678E9B7A-5390-4425-B416-3A5DA8CFE9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1E42-C29B-42C3-9689-367B68508BF2}" type="pres">
      <dgm:prSet presAssocID="{60D09CF8-7417-4470-AF75-AC0606AF9FF2}" presName="spacer" presStyleCnt="0"/>
      <dgm:spPr/>
    </dgm:pt>
    <dgm:pt modelId="{DFD47C87-C839-4BBA-BBE9-D7AC674F5FA9}" type="pres">
      <dgm:prSet presAssocID="{25996F5C-0EF3-41D8-B3AC-F46EC1A1C8BF}" presName="comp" presStyleCnt="0"/>
      <dgm:spPr/>
    </dgm:pt>
    <dgm:pt modelId="{4E69030A-1D9F-4453-B188-670C1DC4923F}" type="pres">
      <dgm:prSet presAssocID="{25996F5C-0EF3-41D8-B3AC-F46EC1A1C8BF}" presName="box" presStyleLbl="node1" presStyleIdx="2" presStyleCnt="3"/>
      <dgm:spPr/>
      <dgm:t>
        <a:bodyPr/>
        <a:lstStyle/>
        <a:p>
          <a:endParaRPr lang="en-US"/>
        </a:p>
      </dgm:t>
    </dgm:pt>
    <dgm:pt modelId="{3EAD276F-69A8-40E4-9535-9D065670A818}" type="pres">
      <dgm:prSet presAssocID="{25996F5C-0EF3-41D8-B3AC-F46EC1A1C8BF}" presName="img" presStyleLbl="fgImgPlac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1199" t="577" r="1199" b="577"/>
          </a:stretch>
        </a:blipFill>
      </dgm:spPr>
      <dgm:t>
        <a:bodyPr/>
        <a:lstStyle/>
        <a:p>
          <a:endParaRPr lang="en-US"/>
        </a:p>
      </dgm:t>
    </dgm:pt>
    <dgm:pt modelId="{D109CF0C-1F22-4A4C-B37E-66910B741676}" type="pres">
      <dgm:prSet presAssocID="{25996F5C-0EF3-41D8-B3AC-F46EC1A1C8B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E5ADC-3156-4431-854C-37FA08726D21}" type="presOf" srcId="{35894C38-A457-42C5-A29B-4E6A9763CE9A}" destId="{475C0AC6-42F5-4780-9E17-E0D1DBF1888C}" srcOrd="1" destOrd="0" presId="urn:microsoft.com/office/officeart/2005/8/layout/vList4"/>
    <dgm:cxn modelId="{2D09A80A-C9D1-49CE-9815-4B35EE5469ED}" type="presOf" srcId="{EC941BA8-87CB-41B4-8C6F-45CB1DA39966}" destId="{D109CF0C-1F22-4A4C-B37E-66910B741676}" srcOrd="1" destOrd="1" presId="urn:microsoft.com/office/officeart/2005/8/layout/vList4"/>
    <dgm:cxn modelId="{74B6D339-1E36-474F-87E4-25D442442658}" srcId="{D82B1210-45DF-4D59-92DE-5C9002182CBC}" destId="{35894C38-A457-42C5-A29B-4E6A9763CE9A}" srcOrd="0" destOrd="0" parTransId="{0741F520-BB2F-434E-9394-27552EC25D1F}" sibTransId="{5B3F6674-5A67-4EFA-B6FF-04270226946D}"/>
    <dgm:cxn modelId="{42E7E917-A4A9-46DF-803C-2A20E4A6746C}" type="presOf" srcId="{25996F5C-0EF3-41D8-B3AC-F46EC1A1C8BF}" destId="{4E69030A-1D9F-4453-B188-670C1DC4923F}" srcOrd="0" destOrd="0" presId="urn:microsoft.com/office/officeart/2005/8/layout/vList4"/>
    <dgm:cxn modelId="{307CEE28-F5BC-4A48-B164-6CA882E16805}" type="presOf" srcId="{25996F5C-0EF3-41D8-B3AC-F46EC1A1C8BF}" destId="{D109CF0C-1F22-4A4C-B37E-66910B741676}" srcOrd="1" destOrd="0" presId="urn:microsoft.com/office/officeart/2005/8/layout/vList4"/>
    <dgm:cxn modelId="{264AA8A0-C54E-4118-A873-DD0039DC727A}" type="presOf" srcId="{1CB66159-7542-4B47-A678-5110E483B117}" destId="{29345409-AF64-4214-AF0A-B8BF27ED41FC}" srcOrd="1" destOrd="1" presId="urn:microsoft.com/office/officeart/2005/8/layout/vList4"/>
    <dgm:cxn modelId="{9FBE3B25-0064-4F57-845E-BEADA1E4B868}" srcId="{678E9B7A-5390-4425-B416-3A5DA8CFE99B}" destId="{A271A0ED-35AF-4928-8D99-044964C53F7C}" srcOrd="1" destOrd="0" parTransId="{07ACFAF0-F2C2-461E-8008-78E55A0A9662}" sibTransId="{6390EA49-5448-4927-98AC-392297966915}"/>
    <dgm:cxn modelId="{B799D981-9E52-4FB7-AE6C-D943DB907697}" type="presOf" srcId="{D82B1210-45DF-4D59-92DE-5C9002182CBC}" destId="{009B6EC6-1881-4F38-906A-35BE7BEA1BDD}" srcOrd="0" destOrd="0" presId="urn:microsoft.com/office/officeart/2005/8/layout/vList4"/>
    <dgm:cxn modelId="{04195754-638B-4BFE-821F-E6DF9EF56FEE}" srcId="{25996F5C-0EF3-41D8-B3AC-F46EC1A1C8BF}" destId="{EC941BA8-87CB-41B4-8C6F-45CB1DA39966}" srcOrd="0" destOrd="0" parTransId="{47C2E635-ACEB-44AC-8FE9-7ACFA5B529C1}" sibTransId="{F9C3F43D-A0F2-486A-9C69-80056A344891}"/>
    <dgm:cxn modelId="{A1E9F63C-A1D0-4573-8876-EDCC1141D2F8}" type="presOf" srcId="{4D93349A-C5F4-4B41-A00E-D732F3B70737}" destId="{24CF8308-096D-4D18-AB7C-5941079E72EF}" srcOrd="0" destOrd="1" presId="urn:microsoft.com/office/officeart/2005/8/layout/vList4"/>
    <dgm:cxn modelId="{A8A6D000-9729-4F28-B979-47AEAE80F9F1}" type="presOf" srcId="{92AC79BD-220E-453C-9216-D8D9BA68B98D}" destId="{D109CF0C-1F22-4A4C-B37E-66910B741676}" srcOrd="1" destOrd="3" presId="urn:microsoft.com/office/officeart/2005/8/layout/vList4"/>
    <dgm:cxn modelId="{EF709004-23F2-461B-BEE2-D5E36FEAB61E}" type="presOf" srcId="{1CB66159-7542-4B47-A678-5110E483B117}" destId="{FE7873FB-5A3F-48CE-BD2B-A1847F09E3DD}" srcOrd="0" destOrd="1" presId="urn:microsoft.com/office/officeart/2005/8/layout/vList4"/>
    <dgm:cxn modelId="{E992142D-F0FF-46D4-AFFB-9E1B7C883B5E}" srcId="{35894C38-A457-42C5-A29B-4E6A9763CE9A}" destId="{4D93349A-C5F4-4B41-A00E-D732F3B70737}" srcOrd="0" destOrd="0" parTransId="{3AB720A0-549A-4F1E-986F-6682C2BE2775}" sibTransId="{C914C95F-FC60-471F-AA65-D8A28A5A6DAD}"/>
    <dgm:cxn modelId="{F101609F-D0AF-4E73-B510-7CFA79418759}" type="presOf" srcId="{CAF95DC3-4F06-4592-867D-2CEE19B57235}" destId="{475C0AC6-42F5-4780-9E17-E0D1DBF1888C}" srcOrd="1" destOrd="2" presId="urn:microsoft.com/office/officeart/2005/8/layout/vList4"/>
    <dgm:cxn modelId="{1BCAB1B6-99AB-48E8-8149-A8AF7E751BB8}" type="presOf" srcId="{35894C38-A457-42C5-A29B-4E6A9763CE9A}" destId="{24CF8308-096D-4D18-AB7C-5941079E72EF}" srcOrd="0" destOrd="0" presId="urn:microsoft.com/office/officeart/2005/8/layout/vList4"/>
    <dgm:cxn modelId="{FB6FACB6-9919-4446-8884-199E0BBE7648}" srcId="{D82B1210-45DF-4D59-92DE-5C9002182CBC}" destId="{25996F5C-0EF3-41D8-B3AC-F46EC1A1C8BF}" srcOrd="2" destOrd="0" parTransId="{C31A0FAF-9806-4C71-AAB6-322D3733B7F6}" sibTransId="{AEC9B005-1B2B-4BF9-8CDE-77C06C5FEA04}"/>
    <dgm:cxn modelId="{2F132A3C-87DD-4FEB-BFED-4FB1324CAC65}" type="presOf" srcId="{F6A2F752-EB5B-423E-80A4-10C293F3B44B}" destId="{475C0AC6-42F5-4780-9E17-E0D1DBF1888C}" srcOrd="1" destOrd="3" presId="urn:microsoft.com/office/officeart/2005/8/layout/vList4"/>
    <dgm:cxn modelId="{0638FC74-988D-4627-90DB-7F2088CC25CE}" type="presOf" srcId="{4D93349A-C5F4-4B41-A00E-D732F3B70737}" destId="{475C0AC6-42F5-4780-9E17-E0D1DBF1888C}" srcOrd="1" destOrd="1" presId="urn:microsoft.com/office/officeart/2005/8/layout/vList4"/>
    <dgm:cxn modelId="{982B5813-81D4-4E1E-8AE1-1DEA29B6CD62}" srcId="{25996F5C-0EF3-41D8-B3AC-F46EC1A1C8BF}" destId="{1DD8F6EC-33D9-437E-BC00-63A6B1682930}" srcOrd="1" destOrd="0" parTransId="{C0BCCD70-7191-4434-89F3-4A89949BEDD9}" sibTransId="{59BFBB20-FCA2-4C5A-B4A4-AF734C5FB2AF}"/>
    <dgm:cxn modelId="{C5AB1C20-4135-4BD9-9528-C283EE9D8A9E}" srcId="{678E9B7A-5390-4425-B416-3A5DA8CFE99B}" destId="{1CB66159-7542-4B47-A678-5110E483B117}" srcOrd="0" destOrd="0" parTransId="{26F42870-47D2-4CE7-A2CC-D9983868ED1D}" sibTransId="{600689FB-0647-4D66-B49E-6860298A500B}"/>
    <dgm:cxn modelId="{B97570BE-2EEA-4976-A8C2-FABA8CA80B8A}" srcId="{35894C38-A457-42C5-A29B-4E6A9763CE9A}" destId="{F6A2F752-EB5B-423E-80A4-10C293F3B44B}" srcOrd="2" destOrd="0" parTransId="{B7F93C0D-EA84-4456-AF78-D118B4F5B4E8}" sibTransId="{0C5219EB-4158-4FAF-97B5-DCE450D1A9F3}"/>
    <dgm:cxn modelId="{B60D4D33-3238-4DB6-9749-37FB8BC91592}" type="presOf" srcId="{CAF95DC3-4F06-4592-867D-2CEE19B57235}" destId="{24CF8308-096D-4D18-AB7C-5941079E72EF}" srcOrd="0" destOrd="2" presId="urn:microsoft.com/office/officeart/2005/8/layout/vList4"/>
    <dgm:cxn modelId="{DD3C936A-03C3-4120-98CE-51389BB8AD4D}" type="presOf" srcId="{678E9B7A-5390-4425-B416-3A5DA8CFE99B}" destId="{29345409-AF64-4214-AF0A-B8BF27ED41FC}" srcOrd="1" destOrd="0" presId="urn:microsoft.com/office/officeart/2005/8/layout/vList4"/>
    <dgm:cxn modelId="{FD8B3048-1EA9-44E4-8A3E-A3EC5DFB9A45}" type="presOf" srcId="{1DD8F6EC-33D9-437E-BC00-63A6B1682930}" destId="{4E69030A-1D9F-4453-B188-670C1DC4923F}" srcOrd="0" destOrd="2" presId="urn:microsoft.com/office/officeart/2005/8/layout/vList4"/>
    <dgm:cxn modelId="{2E646E57-097F-4501-B3D7-6B9C1FA2A86F}" type="presOf" srcId="{82211015-9F50-41CA-8E30-453E812E76B7}" destId="{FE7873FB-5A3F-48CE-BD2B-A1847F09E3DD}" srcOrd="0" destOrd="3" presId="urn:microsoft.com/office/officeart/2005/8/layout/vList4"/>
    <dgm:cxn modelId="{A2891ACD-FFA1-4E4F-8BB4-E993DE6F9AEB}" type="presOf" srcId="{1DD8F6EC-33D9-437E-BC00-63A6B1682930}" destId="{D109CF0C-1F22-4A4C-B37E-66910B741676}" srcOrd="1" destOrd="2" presId="urn:microsoft.com/office/officeart/2005/8/layout/vList4"/>
    <dgm:cxn modelId="{3D2377A9-1913-4D0D-A87B-8E139149CF61}" type="presOf" srcId="{92AC79BD-220E-453C-9216-D8D9BA68B98D}" destId="{4E69030A-1D9F-4453-B188-670C1DC4923F}" srcOrd="0" destOrd="3" presId="urn:microsoft.com/office/officeart/2005/8/layout/vList4"/>
    <dgm:cxn modelId="{AB112003-333B-4A52-82BB-E358C5FFA5F0}" type="presOf" srcId="{A271A0ED-35AF-4928-8D99-044964C53F7C}" destId="{FE7873FB-5A3F-48CE-BD2B-A1847F09E3DD}" srcOrd="0" destOrd="2" presId="urn:microsoft.com/office/officeart/2005/8/layout/vList4"/>
    <dgm:cxn modelId="{A106BFAB-F374-4EF1-B51C-1059B8A30DB0}" type="presOf" srcId="{EC941BA8-87CB-41B4-8C6F-45CB1DA39966}" destId="{4E69030A-1D9F-4453-B188-670C1DC4923F}" srcOrd="0" destOrd="1" presId="urn:microsoft.com/office/officeart/2005/8/layout/vList4"/>
    <dgm:cxn modelId="{538FB32B-E7BB-4601-A96D-C05C707B3402}" type="presOf" srcId="{82211015-9F50-41CA-8E30-453E812E76B7}" destId="{29345409-AF64-4214-AF0A-B8BF27ED41FC}" srcOrd="1" destOrd="3" presId="urn:microsoft.com/office/officeart/2005/8/layout/vList4"/>
    <dgm:cxn modelId="{5607D709-F566-4389-A590-13F2BB4BAB45}" type="presOf" srcId="{F6A2F752-EB5B-423E-80A4-10C293F3B44B}" destId="{24CF8308-096D-4D18-AB7C-5941079E72EF}" srcOrd="0" destOrd="3" presId="urn:microsoft.com/office/officeart/2005/8/layout/vList4"/>
    <dgm:cxn modelId="{7FEB4873-9EDB-4752-8671-DCF2B695AF70}" srcId="{D82B1210-45DF-4D59-92DE-5C9002182CBC}" destId="{678E9B7A-5390-4425-B416-3A5DA8CFE99B}" srcOrd="1" destOrd="0" parTransId="{9541AAE2-23A0-45E6-9500-ECF0EA1EBB70}" sibTransId="{60D09CF8-7417-4470-AF75-AC0606AF9FF2}"/>
    <dgm:cxn modelId="{4F0C5F1A-3AC1-431A-9F8B-5BDFA8C1EE9A}" srcId="{35894C38-A457-42C5-A29B-4E6A9763CE9A}" destId="{CAF95DC3-4F06-4592-867D-2CEE19B57235}" srcOrd="1" destOrd="0" parTransId="{5DFF8333-882E-4E80-B497-AB50D06EA904}" sibTransId="{F8698DEC-B775-40EB-8337-F1DC1A2D236D}"/>
    <dgm:cxn modelId="{5388E9EA-3E72-46D1-80CF-0A4FFA4582C1}" srcId="{678E9B7A-5390-4425-B416-3A5DA8CFE99B}" destId="{82211015-9F50-41CA-8E30-453E812E76B7}" srcOrd="2" destOrd="0" parTransId="{8FAD0A49-82A6-42D1-A3DD-9D4B94865A6A}" sibTransId="{430C4076-8DD5-4DCF-9738-2AA91D5196CB}"/>
    <dgm:cxn modelId="{FCAE79AF-92A5-4764-8242-E96B663B58D1}" srcId="{25996F5C-0EF3-41D8-B3AC-F46EC1A1C8BF}" destId="{92AC79BD-220E-453C-9216-D8D9BA68B98D}" srcOrd="2" destOrd="0" parTransId="{492FCE92-EC48-46C2-AC33-B4F385D0FD9B}" sibTransId="{1D0AE3E4-2CDE-4058-A332-95C905740D76}"/>
    <dgm:cxn modelId="{F9EDCA9C-4A83-45FA-BCCC-B08C204A744B}" type="presOf" srcId="{678E9B7A-5390-4425-B416-3A5DA8CFE99B}" destId="{FE7873FB-5A3F-48CE-BD2B-A1847F09E3DD}" srcOrd="0" destOrd="0" presId="urn:microsoft.com/office/officeart/2005/8/layout/vList4"/>
    <dgm:cxn modelId="{540B933D-986B-4125-8C08-518AE08FA531}" type="presOf" srcId="{A271A0ED-35AF-4928-8D99-044964C53F7C}" destId="{29345409-AF64-4214-AF0A-B8BF27ED41FC}" srcOrd="1" destOrd="2" presId="urn:microsoft.com/office/officeart/2005/8/layout/vList4"/>
    <dgm:cxn modelId="{36FF1B1E-5A56-402B-97FF-125C1E8069BB}" type="presParOf" srcId="{009B6EC6-1881-4F38-906A-35BE7BEA1BDD}" destId="{DA2D6AC1-C99A-48B3-9B4E-DBDBCC4C36E5}" srcOrd="0" destOrd="0" presId="urn:microsoft.com/office/officeart/2005/8/layout/vList4"/>
    <dgm:cxn modelId="{848E9FFA-13F8-49E6-A9B3-169E305C5468}" type="presParOf" srcId="{DA2D6AC1-C99A-48B3-9B4E-DBDBCC4C36E5}" destId="{24CF8308-096D-4D18-AB7C-5941079E72EF}" srcOrd="0" destOrd="0" presId="urn:microsoft.com/office/officeart/2005/8/layout/vList4"/>
    <dgm:cxn modelId="{86EB4F71-12F4-4B52-8371-814C50074061}" type="presParOf" srcId="{DA2D6AC1-C99A-48B3-9B4E-DBDBCC4C36E5}" destId="{8D377BE8-2D29-4203-9C56-1F4FD528F44F}" srcOrd="1" destOrd="0" presId="urn:microsoft.com/office/officeart/2005/8/layout/vList4"/>
    <dgm:cxn modelId="{948DF157-DA23-4956-95BC-804EA217D595}" type="presParOf" srcId="{DA2D6AC1-C99A-48B3-9B4E-DBDBCC4C36E5}" destId="{475C0AC6-42F5-4780-9E17-E0D1DBF1888C}" srcOrd="2" destOrd="0" presId="urn:microsoft.com/office/officeart/2005/8/layout/vList4"/>
    <dgm:cxn modelId="{F9F596BB-928B-4E41-9863-FD42E8805160}" type="presParOf" srcId="{009B6EC6-1881-4F38-906A-35BE7BEA1BDD}" destId="{5963BB1A-6963-480F-9212-21F7B4C8FB65}" srcOrd="1" destOrd="0" presId="urn:microsoft.com/office/officeart/2005/8/layout/vList4"/>
    <dgm:cxn modelId="{1EA65AB1-DED0-4EE0-B3D9-D40A47C0B363}" type="presParOf" srcId="{009B6EC6-1881-4F38-906A-35BE7BEA1BDD}" destId="{7B9999B3-8E94-4F1D-936A-6F63290290E5}" srcOrd="2" destOrd="0" presId="urn:microsoft.com/office/officeart/2005/8/layout/vList4"/>
    <dgm:cxn modelId="{7C156F14-3B57-40E9-8973-5235F1687392}" type="presParOf" srcId="{7B9999B3-8E94-4F1D-936A-6F63290290E5}" destId="{FE7873FB-5A3F-48CE-BD2B-A1847F09E3DD}" srcOrd="0" destOrd="0" presId="urn:microsoft.com/office/officeart/2005/8/layout/vList4"/>
    <dgm:cxn modelId="{54EF4A91-64ED-4CBD-B53C-12F7BC68B32A}" type="presParOf" srcId="{7B9999B3-8E94-4F1D-936A-6F63290290E5}" destId="{752ED65E-7E72-4EC5-B74A-6D23C942E3F0}" srcOrd="1" destOrd="0" presId="urn:microsoft.com/office/officeart/2005/8/layout/vList4"/>
    <dgm:cxn modelId="{CFC80EF2-6DCE-4BDC-83CE-FB4121BE9559}" type="presParOf" srcId="{7B9999B3-8E94-4F1D-936A-6F63290290E5}" destId="{29345409-AF64-4214-AF0A-B8BF27ED41FC}" srcOrd="2" destOrd="0" presId="urn:microsoft.com/office/officeart/2005/8/layout/vList4"/>
    <dgm:cxn modelId="{0DEDA877-25E3-45D3-9503-AC49ADDF5F9A}" type="presParOf" srcId="{009B6EC6-1881-4F38-906A-35BE7BEA1BDD}" destId="{DFB41E42-C29B-42C3-9689-367B68508BF2}" srcOrd="3" destOrd="0" presId="urn:microsoft.com/office/officeart/2005/8/layout/vList4"/>
    <dgm:cxn modelId="{7A07AD0C-CFA9-491A-B880-27F22286421A}" type="presParOf" srcId="{009B6EC6-1881-4F38-906A-35BE7BEA1BDD}" destId="{DFD47C87-C839-4BBA-BBE9-D7AC674F5FA9}" srcOrd="4" destOrd="0" presId="urn:microsoft.com/office/officeart/2005/8/layout/vList4"/>
    <dgm:cxn modelId="{472A407D-CCEF-4483-90C1-F0784ED3E16C}" type="presParOf" srcId="{DFD47C87-C839-4BBA-BBE9-D7AC674F5FA9}" destId="{4E69030A-1D9F-4453-B188-670C1DC4923F}" srcOrd="0" destOrd="0" presId="urn:microsoft.com/office/officeart/2005/8/layout/vList4"/>
    <dgm:cxn modelId="{9C907249-48AB-4C95-9A5E-2C669FDBA861}" type="presParOf" srcId="{DFD47C87-C839-4BBA-BBE9-D7AC674F5FA9}" destId="{3EAD276F-69A8-40E4-9535-9D065670A818}" srcOrd="1" destOrd="0" presId="urn:microsoft.com/office/officeart/2005/8/layout/vList4"/>
    <dgm:cxn modelId="{835ACF81-AB24-45DD-96F4-52B15547D72F}" type="presParOf" srcId="{DFD47C87-C839-4BBA-BBE9-D7AC674F5FA9}" destId="{D109CF0C-1F22-4A4C-B37E-66910B74167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D48DA-E5F3-4D1D-BB92-823B47DA57A3}" type="doc">
      <dgm:prSet loTypeId="urn:microsoft.com/office/officeart/2005/8/layout/v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FFC277-72CA-42A9-A8B1-E24E1E66DEC5}">
      <dgm:prSet/>
      <dgm:spPr/>
      <dgm:t>
        <a:bodyPr/>
        <a:lstStyle/>
        <a:p>
          <a:r>
            <a:rPr lang="ar-IQ" dirty="0" smtClean="0"/>
            <a:t>فلنذهب للانترنت....</a:t>
          </a:r>
          <a:endParaRPr lang="en-US" dirty="0"/>
        </a:p>
      </dgm:t>
    </dgm:pt>
    <dgm:pt modelId="{D37301B5-2018-4170-B4BE-6DD6745BB291}" type="parTrans" cxnId="{F1AD1198-D57E-4ADD-BEAC-BEAFA0104736}">
      <dgm:prSet/>
      <dgm:spPr/>
      <dgm:t>
        <a:bodyPr/>
        <a:lstStyle/>
        <a:p>
          <a:endParaRPr lang="en-US"/>
        </a:p>
      </dgm:t>
    </dgm:pt>
    <dgm:pt modelId="{869658B8-4547-4F4B-B291-897C50760F0F}" type="sibTrans" cxnId="{F1AD1198-D57E-4ADD-BEAC-BEAFA0104736}">
      <dgm:prSet/>
      <dgm:spPr/>
      <dgm:t>
        <a:bodyPr/>
        <a:lstStyle/>
        <a:p>
          <a:endParaRPr lang="en-US"/>
        </a:p>
      </dgm:t>
    </dgm:pt>
    <dgm:pt modelId="{6D10BC61-AB77-41BD-ACC7-ED9146281B02}">
      <dgm:prSet/>
      <dgm:spPr/>
      <dgm:t>
        <a:bodyPr/>
        <a:lstStyle/>
        <a:p>
          <a:pPr marL="0" indent="0" algn="r" rtl="1">
            <a:buFont typeface="Arial" panose="020B0604020202020204" pitchFamily="34" charset="0"/>
            <a:buNone/>
          </a:pPr>
          <a:r>
            <a:rPr lang="ar-IQ" dirty="0" smtClean="0"/>
            <a:t>توضيح عملي لكيفية تسجيل حساب او الدخول لحساب سيسكو ويبكس للاجتماعات لاستضافة او حضور اجتماع</a:t>
          </a:r>
          <a:endParaRPr lang="en-US" dirty="0"/>
        </a:p>
      </dgm:t>
    </dgm:pt>
    <dgm:pt modelId="{8D8C47B5-E397-45D5-9BB4-AD67BBF010EF}" type="parTrans" cxnId="{C5D6E72E-A7E8-455F-A258-4B5A690CD883}">
      <dgm:prSet/>
      <dgm:spPr/>
    </dgm:pt>
    <dgm:pt modelId="{E2BDBA28-90F6-4053-83F5-D09348B513F4}" type="sibTrans" cxnId="{C5D6E72E-A7E8-455F-A258-4B5A690CD883}">
      <dgm:prSet/>
      <dgm:spPr/>
    </dgm:pt>
    <dgm:pt modelId="{4B401500-D02D-43ED-9204-DABBD5F6B7E6}" type="pres">
      <dgm:prSet presAssocID="{AFDD48DA-E5F3-4D1D-BB92-823B47DA5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2FA5C-50C6-4D1D-A20A-21C5E6884AE6}" type="pres">
      <dgm:prSet presAssocID="{34FFC277-72CA-42A9-A8B1-E24E1E66DEC5}" presName="parentText" presStyleLbl="node1" presStyleIdx="0" presStyleCnt="1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203A-BD09-401C-A15C-39C291846B92}" type="pres">
      <dgm:prSet presAssocID="{34FFC277-72CA-42A9-A8B1-E24E1E66DEC5}" presName="childText" presStyleLbl="revTx" presStyleIdx="0" presStyleCnt="1" custLinFactNeighborX="-51389" custLinFactNeighborY="2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BC958-E823-4E55-87C0-19A4398F2AC9}" type="presOf" srcId="{34FFC277-72CA-42A9-A8B1-E24E1E66DEC5}" destId="{9332FA5C-50C6-4D1D-A20A-21C5E6884AE6}" srcOrd="0" destOrd="0" presId="urn:microsoft.com/office/officeart/2005/8/layout/vList2"/>
    <dgm:cxn modelId="{F1AD1198-D57E-4ADD-BEAC-BEAFA0104736}" srcId="{AFDD48DA-E5F3-4D1D-BB92-823B47DA57A3}" destId="{34FFC277-72CA-42A9-A8B1-E24E1E66DEC5}" srcOrd="0" destOrd="0" parTransId="{D37301B5-2018-4170-B4BE-6DD6745BB291}" sibTransId="{869658B8-4547-4F4B-B291-897C50760F0F}"/>
    <dgm:cxn modelId="{711CD5C0-9ABF-4BC7-A2F1-E5FF2954FF1C}" type="presOf" srcId="{AFDD48DA-E5F3-4D1D-BB92-823B47DA57A3}" destId="{4B401500-D02D-43ED-9204-DABBD5F6B7E6}" srcOrd="0" destOrd="0" presId="urn:microsoft.com/office/officeart/2005/8/layout/vList2"/>
    <dgm:cxn modelId="{5559FFF2-3BB2-4663-92F7-7003069BDF75}" type="presOf" srcId="{6D10BC61-AB77-41BD-ACC7-ED9146281B02}" destId="{D9DA203A-BD09-401C-A15C-39C291846B92}" srcOrd="0" destOrd="0" presId="urn:microsoft.com/office/officeart/2005/8/layout/vList2"/>
    <dgm:cxn modelId="{C5D6E72E-A7E8-455F-A258-4B5A690CD883}" srcId="{34FFC277-72CA-42A9-A8B1-E24E1E66DEC5}" destId="{6D10BC61-AB77-41BD-ACC7-ED9146281B02}" srcOrd="0" destOrd="0" parTransId="{8D8C47B5-E397-45D5-9BB4-AD67BBF010EF}" sibTransId="{E2BDBA28-90F6-4053-83F5-D09348B513F4}"/>
    <dgm:cxn modelId="{26A11CC2-9980-4B24-B25A-BF731F8B26FC}" type="presParOf" srcId="{4B401500-D02D-43ED-9204-DABBD5F6B7E6}" destId="{9332FA5C-50C6-4D1D-A20A-21C5E6884AE6}" srcOrd="0" destOrd="0" presId="urn:microsoft.com/office/officeart/2005/8/layout/vList2"/>
    <dgm:cxn modelId="{E253E5C9-65BA-468D-A25A-C10C85C105C1}" type="presParOf" srcId="{4B401500-D02D-43ED-9204-DABBD5F6B7E6}" destId="{D9DA203A-BD09-401C-A15C-39C291846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DD48DA-E5F3-4D1D-BB92-823B47DA57A3}" type="doc">
      <dgm:prSet loTypeId="urn:microsoft.com/office/officeart/2005/8/layout/v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FFC277-72CA-42A9-A8B1-E24E1E66DEC5}">
      <dgm:prSet/>
      <dgm:spPr/>
      <dgm:t>
        <a:bodyPr/>
        <a:lstStyle/>
        <a:p>
          <a:pPr rtl="1"/>
          <a:r>
            <a:rPr lang="ar-IQ" dirty="0" smtClean="0"/>
            <a:t>فلنذهب للانترنت.....</a:t>
          </a:r>
          <a:endParaRPr lang="en-US" dirty="0"/>
        </a:p>
      </dgm:t>
    </dgm:pt>
    <dgm:pt modelId="{D37301B5-2018-4170-B4BE-6DD6745BB291}" type="parTrans" cxnId="{F1AD1198-D57E-4ADD-BEAC-BEAFA0104736}">
      <dgm:prSet/>
      <dgm:spPr/>
      <dgm:t>
        <a:bodyPr/>
        <a:lstStyle/>
        <a:p>
          <a:endParaRPr lang="en-US"/>
        </a:p>
      </dgm:t>
    </dgm:pt>
    <dgm:pt modelId="{869658B8-4547-4F4B-B291-897C50760F0F}" type="sibTrans" cxnId="{F1AD1198-D57E-4ADD-BEAC-BEAFA0104736}">
      <dgm:prSet/>
      <dgm:spPr/>
      <dgm:t>
        <a:bodyPr/>
        <a:lstStyle/>
        <a:p>
          <a:endParaRPr lang="en-US"/>
        </a:p>
      </dgm:t>
    </dgm:pt>
    <dgm:pt modelId="{44486B37-8FE2-4DCC-BD02-FB9BADDCE8EA}">
      <dgm:prSet/>
      <dgm:spPr/>
      <dgm:t>
        <a:bodyPr/>
        <a:lstStyle/>
        <a:p>
          <a:pPr marL="0" indent="0" algn="r" rtl="1">
            <a:buFont typeface="Arial" panose="020B0604020202020204" pitchFamily="34" charset="0"/>
            <a:buNone/>
          </a:pPr>
          <a:r>
            <a:rPr lang="ar-IQ" dirty="0" smtClean="0"/>
            <a:t>توضيح عملي لكيفية الدخول الى حساب سيسكو ويبكس للفرق واستكشاف ميزاته الرئيسية</a:t>
          </a:r>
          <a:endParaRPr lang="en-US" dirty="0"/>
        </a:p>
      </dgm:t>
    </dgm:pt>
    <dgm:pt modelId="{38C6CC6F-F3FD-4C7D-9012-E79B0E9B32D5}" type="parTrans" cxnId="{AAE56C97-3D09-46CE-B0CE-6036CC68EFAC}">
      <dgm:prSet/>
      <dgm:spPr/>
    </dgm:pt>
    <dgm:pt modelId="{94A379DA-CD35-4C29-ACD5-54D0BEC19E31}" type="sibTrans" cxnId="{AAE56C97-3D09-46CE-B0CE-6036CC68EFAC}">
      <dgm:prSet/>
      <dgm:spPr/>
    </dgm:pt>
    <dgm:pt modelId="{4B401500-D02D-43ED-9204-DABBD5F6B7E6}" type="pres">
      <dgm:prSet presAssocID="{AFDD48DA-E5F3-4D1D-BB92-823B47DA5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2FA5C-50C6-4D1D-A20A-21C5E6884AE6}" type="pres">
      <dgm:prSet presAssocID="{34FFC277-72CA-42A9-A8B1-E24E1E66DEC5}" presName="parentText" presStyleLbl="node1" presStyleIdx="0" presStyleCnt="1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203A-BD09-401C-A15C-39C291846B92}" type="pres">
      <dgm:prSet presAssocID="{34FFC277-72CA-42A9-A8B1-E24E1E66DEC5}" presName="childText" presStyleLbl="revTx" presStyleIdx="0" presStyleCnt="1" custLinFactNeighborX="-51389" custLinFactNeighborY="2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BC958-E823-4E55-87C0-19A4398F2AC9}" type="presOf" srcId="{34FFC277-72CA-42A9-A8B1-E24E1E66DEC5}" destId="{9332FA5C-50C6-4D1D-A20A-21C5E6884AE6}" srcOrd="0" destOrd="0" presId="urn:microsoft.com/office/officeart/2005/8/layout/vList2"/>
    <dgm:cxn modelId="{AAE56C97-3D09-46CE-B0CE-6036CC68EFAC}" srcId="{34FFC277-72CA-42A9-A8B1-E24E1E66DEC5}" destId="{44486B37-8FE2-4DCC-BD02-FB9BADDCE8EA}" srcOrd="0" destOrd="0" parTransId="{38C6CC6F-F3FD-4C7D-9012-E79B0E9B32D5}" sibTransId="{94A379DA-CD35-4C29-ACD5-54D0BEC19E31}"/>
    <dgm:cxn modelId="{F1AD1198-D57E-4ADD-BEAC-BEAFA0104736}" srcId="{AFDD48DA-E5F3-4D1D-BB92-823B47DA57A3}" destId="{34FFC277-72CA-42A9-A8B1-E24E1E66DEC5}" srcOrd="0" destOrd="0" parTransId="{D37301B5-2018-4170-B4BE-6DD6745BB291}" sibTransId="{869658B8-4547-4F4B-B291-897C50760F0F}"/>
    <dgm:cxn modelId="{9A085B77-0C36-4405-99F5-2C70B36C920B}" type="presOf" srcId="{44486B37-8FE2-4DCC-BD02-FB9BADDCE8EA}" destId="{D9DA203A-BD09-401C-A15C-39C291846B92}" srcOrd="0" destOrd="0" presId="urn:microsoft.com/office/officeart/2005/8/layout/vList2"/>
    <dgm:cxn modelId="{711CD5C0-9ABF-4BC7-A2F1-E5FF2954FF1C}" type="presOf" srcId="{AFDD48DA-E5F3-4D1D-BB92-823B47DA57A3}" destId="{4B401500-D02D-43ED-9204-DABBD5F6B7E6}" srcOrd="0" destOrd="0" presId="urn:microsoft.com/office/officeart/2005/8/layout/vList2"/>
    <dgm:cxn modelId="{26A11CC2-9980-4B24-B25A-BF731F8B26FC}" type="presParOf" srcId="{4B401500-D02D-43ED-9204-DABBD5F6B7E6}" destId="{9332FA5C-50C6-4D1D-A20A-21C5E6884AE6}" srcOrd="0" destOrd="0" presId="urn:microsoft.com/office/officeart/2005/8/layout/vList2"/>
    <dgm:cxn modelId="{E253E5C9-65BA-468D-A25A-C10C85C105C1}" type="presParOf" srcId="{4B401500-D02D-43ED-9204-DABBD5F6B7E6}" destId="{D9DA203A-BD09-401C-A15C-39C291846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DD48DA-E5F3-4D1D-BB92-823B47DA57A3}" type="doc">
      <dgm:prSet loTypeId="urn:microsoft.com/office/officeart/2005/8/layout/v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FFC277-72CA-42A9-A8B1-E24E1E66DEC5}">
      <dgm:prSet/>
      <dgm:spPr/>
      <dgm:t>
        <a:bodyPr/>
        <a:lstStyle/>
        <a:p>
          <a:pPr rtl="1"/>
          <a:r>
            <a:rPr lang="ar-IQ" dirty="0" smtClean="0"/>
            <a:t>فلنذهب للانترنت....</a:t>
          </a:r>
          <a:endParaRPr lang="en-US" dirty="0"/>
        </a:p>
      </dgm:t>
    </dgm:pt>
    <dgm:pt modelId="{D37301B5-2018-4170-B4BE-6DD6745BB291}" type="parTrans" cxnId="{F1AD1198-D57E-4ADD-BEAC-BEAFA0104736}">
      <dgm:prSet/>
      <dgm:spPr/>
      <dgm:t>
        <a:bodyPr/>
        <a:lstStyle/>
        <a:p>
          <a:endParaRPr lang="en-US"/>
        </a:p>
      </dgm:t>
    </dgm:pt>
    <dgm:pt modelId="{869658B8-4547-4F4B-B291-897C50760F0F}" type="sibTrans" cxnId="{F1AD1198-D57E-4ADD-BEAC-BEAFA0104736}">
      <dgm:prSet/>
      <dgm:spPr/>
      <dgm:t>
        <a:bodyPr/>
        <a:lstStyle/>
        <a:p>
          <a:endParaRPr lang="en-US"/>
        </a:p>
      </dgm:t>
    </dgm:pt>
    <dgm:pt modelId="{AD0EB351-FAFF-460F-B6F3-C617C192BFE1}">
      <dgm:prSet/>
      <dgm:spPr/>
      <dgm:t>
        <a:bodyPr/>
        <a:lstStyle/>
        <a:p>
          <a:pPr marL="0" indent="0" algn="r" rtl="1">
            <a:buFont typeface="Arial" panose="020B0604020202020204" pitchFamily="34" charset="0"/>
            <a:buNone/>
          </a:pPr>
          <a:r>
            <a:rPr lang="ar-IQ" dirty="0" smtClean="0"/>
            <a:t>توضيح عملي لبدء اجتماع سيسكو ويبكس واستكشاف ادواته المتوفرة</a:t>
          </a:r>
          <a:endParaRPr lang="en-US" dirty="0"/>
        </a:p>
      </dgm:t>
    </dgm:pt>
    <dgm:pt modelId="{7E1CA9AE-8266-4DD9-A706-2090885F4E84}" type="parTrans" cxnId="{12ED01E6-6F37-4437-A8F5-BD6B65304296}">
      <dgm:prSet/>
      <dgm:spPr/>
    </dgm:pt>
    <dgm:pt modelId="{865FB441-A074-4A35-9A1F-44ED76B5EFB9}" type="sibTrans" cxnId="{12ED01E6-6F37-4437-A8F5-BD6B65304296}">
      <dgm:prSet/>
      <dgm:spPr/>
    </dgm:pt>
    <dgm:pt modelId="{4B401500-D02D-43ED-9204-DABBD5F6B7E6}" type="pres">
      <dgm:prSet presAssocID="{AFDD48DA-E5F3-4D1D-BB92-823B47DA5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2FA5C-50C6-4D1D-A20A-21C5E6884AE6}" type="pres">
      <dgm:prSet presAssocID="{34FFC277-72CA-42A9-A8B1-E24E1E66DEC5}" presName="parentText" presStyleLbl="node1" presStyleIdx="0" presStyleCnt="1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203A-BD09-401C-A15C-39C291846B92}" type="pres">
      <dgm:prSet presAssocID="{34FFC277-72CA-42A9-A8B1-E24E1E66DEC5}" presName="childText" presStyleLbl="revTx" presStyleIdx="0" presStyleCnt="1" custLinFactNeighborX="-51389" custLinFactNeighborY="2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BC958-E823-4E55-87C0-19A4398F2AC9}" type="presOf" srcId="{34FFC277-72CA-42A9-A8B1-E24E1E66DEC5}" destId="{9332FA5C-50C6-4D1D-A20A-21C5E6884AE6}" srcOrd="0" destOrd="0" presId="urn:microsoft.com/office/officeart/2005/8/layout/vList2"/>
    <dgm:cxn modelId="{F1AD1198-D57E-4ADD-BEAC-BEAFA0104736}" srcId="{AFDD48DA-E5F3-4D1D-BB92-823B47DA57A3}" destId="{34FFC277-72CA-42A9-A8B1-E24E1E66DEC5}" srcOrd="0" destOrd="0" parTransId="{D37301B5-2018-4170-B4BE-6DD6745BB291}" sibTransId="{869658B8-4547-4F4B-B291-897C50760F0F}"/>
    <dgm:cxn modelId="{4DCA80EA-16B9-4C81-9622-69BB140C6328}" type="presOf" srcId="{AD0EB351-FAFF-460F-B6F3-C617C192BFE1}" destId="{D9DA203A-BD09-401C-A15C-39C291846B92}" srcOrd="0" destOrd="0" presId="urn:microsoft.com/office/officeart/2005/8/layout/vList2"/>
    <dgm:cxn modelId="{711CD5C0-9ABF-4BC7-A2F1-E5FF2954FF1C}" type="presOf" srcId="{AFDD48DA-E5F3-4D1D-BB92-823B47DA57A3}" destId="{4B401500-D02D-43ED-9204-DABBD5F6B7E6}" srcOrd="0" destOrd="0" presId="urn:microsoft.com/office/officeart/2005/8/layout/vList2"/>
    <dgm:cxn modelId="{12ED01E6-6F37-4437-A8F5-BD6B65304296}" srcId="{34FFC277-72CA-42A9-A8B1-E24E1E66DEC5}" destId="{AD0EB351-FAFF-460F-B6F3-C617C192BFE1}" srcOrd="0" destOrd="0" parTransId="{7E1CA9AE-8266-4DD9-A706-2090885F4E84}" sibTransId="{865FB441-A074-4A35-9A1F-44ED76B5EFB9}"/>
    <dgm:cxn modelId="{26A11CC2-9980-4B24-B25A-BF731F8B26FC}" type="presParOf" srcId="{4B401500-D02D-43ED-9204-DABBD5F6B7E6}" destId="{9332FA5C-50C6-4D1D-A20A-21C5E6884AE6}" srcOrd="0" destOrd="0" presId="urn:microsoft.com/office/officeart/2005/8/layout/vList2"/>
    <dgm:cxn modelId="{E253E5C9-65BA-468D-A25A-C10C85C105C1}" type="presParOf" srcId="{4B401500-D02D-43ED-9204-DABBD5F6B7E6}" destId="{D9DA203A-BD09-401C-A15C-39C291846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A1B2D5-B6A5-490B-A9ED-9A6D3AADE2E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35B6D4-6A8C-48DE-9EC4-9CDE3B2469CE}">
      <dgm:prSet phldrT="[Text]" custT="1"/>
      <dgm:spPr/>
      <dgm:t>
        <a:bodyPr/>
        <a:lstStyle/>
        <a:p>
          <a:pPr algn="ctr" rtl="1"/>
          <a:r>
            <a:rPr lang="ar-IQ" sz="1400" dirty="0" smtClean="0"/>
            <a:t>ادارة حسابات المستخدمين</a:t>
          </a:r>
          <a:endParaRPr lang="en-US" sz="1400" dirty="0"/>
        </a:p>
      </dgm:t>
    </dgm:pt>
    <dgm:pt modelId="{9CF6D5A3-3CA5-473A-9B5E-094B421768BE}" type="parTrans" cxnId="{AC3F3756-800D-4BF3-A757-24352590C469}">
      <dgm:prSet/>
      <dgm:spPr/>
      <dgm:t>
        <a:bodyPr/>
        <a:lstStyle/>
        <a:p>
          <a:endParaRPr lang="en-US" sz="2400"/>
        </a:p>
      </dgm:t>
    </dgm:pt>
    <dgm:pt modelId="{FE2CEC59-720A-4935-9845-A082C637543D}" type="sibTrans" cxnId="{AC3F3756-800D-4BF3-A757-24352590C469}">
      <dgm:prSet/>
      <dgm:spPr/>
      <dgm:t>
        <a:bodyPr/>
        <a:lstStyle/>
        <a:p>
          <a:endParaRPr lang="en-US" sz="2400"/>
        </a:p>
      </dgm:t>
    </dgm:pt>
    <dgm:pt modelId="{00558D84-ABCE-486C-8286-A5DF133B42E3}">
      <dgm:prSet phldrT="[Text]" custT="1"/>
      <dgm:spPr/>
      <dgm:t>
        <a:bodyPr/>
        <a:lstStyle/>
        <a:p>
          <a:pPr algn="ctr"/>
          <a:endParaRPr lang="en-US" sz="1200"/>
        </a:p>
      </dgm:t>
    </dgm:pt>
    <dgm:pt modelId="{E18AA5BF-C242-4BB0-B6FB-C3A4EA0369DA}" type="parTrans" cxnId="{17776633-50DC-41E4-B2D0-2B5038A523E9}">
      <dgm:prSet/>
      <dgm:spPr/>
      <dgm:t>
        <a:bodyPr/>
        <a:lstStyle/>
        <a:p>
          <a:endParaRPr lang="en-US" sz="2400"/>
        </a:p>
      </dgm:t>
    </dgm:pt>
    <dgm:pt modelId="{137CD6C5-B8AD-4E16-A49D-50B169B839AD}" type="sibTrans" cxnId="{17776633-50DC-41E4-B2D0-2B5038A523E9}">
      <dgm:prSet/>
      <dgm:spPr/>
      <dgm:t>
        <a:bodyPr/>
        <a:lstStyle/>
        <a:p>
          <a:endParaRPr lang="en-US" sz="2400"/>
        </a:p>
      </dgm:t>
    </dgm:pt>
    <dgm:pt modelId="{283BFD73-D3A3-4A91-AEF5-DC7BF4E5BEDA}">
      <dgm:prSet phldrT="[Text]" custT="1"/>
      <dgm:spPr/>
      <dgm:t>
        <a:bodyPr/>
        <a:lstStyle/>
        <a:p>
          <a:pPr algn="ctr"/>
          <a:r>
            <a:rPr lang="ar-IQ" sz="1400" dirty="0" smtClean="0"/>
            <a:t>ادارة الدخول والاذونات</a:t>
          </a:r>
          <a:endParaRPr lang="en-US" sz="1400" dirty="0"/>
        </a:p>
      </dgm:t>
    </dgm:pt>
    <dgm:pt modelId="{DDD96E4F-CC38-41AF-9032-6BF1889D7C2A}" type="parTrans" cxnId="{CE10ACF4-E344-4E39-9188-A55F9683F2CA}">
      <dgm:prSet/>
      <dgm:spPr/>
      <dgm:t>
        <a:bodyPr/>
        <a:lstStyle/>
        <a:p>
          <a:endParaRPr lang="en-US" sz="2400"/>
        </a:p>
      </dgm:t>
    </dgm:pt>
    <dgm:pt modelId="{200161AA-5793-4025-8B89-440F397B691C}" type="sibTrans" cxnId="{CE10ACF4-E344-4E39-9188-A55F9683F2CA}">
      <dgm:prSet/>
      <dgm:spPr/>
      <dgm:t>
        <a:bodyPr/>
        <a:lstStyle/>
        <a:p>
          <a:endParaRPr lang="en-US" sz="2400"/>
        </a:p>
      </dgm:t>
    </dgm:pt>
    <dgm:pt modelId="{802F6383-FB8F-4078-A3DF-2DAEC33032A3}">
      <dgm:prSet phldrT="[Text]" custT="1"/>
      <dgm:spPr/>
      <dgm:t>
        <a:bodyPr/>
        <a:lstStyle/>
        <a:p>
          <a:pPr algn="ctr" rtl="1"/>
          <a:r>
            <a:rPr lang="ar-IQ" sz="1400" dirty="0" smtClean="0"/>
            <a:t>تخصيص رخص وخدمات سيسكو ويبكس</a:t>
          </a:r>
          <a:endParaRPr lang="en-US" sz="1400" dirty="0"/>
        </a:p>
      </dgm:t>
    </dgm:pt>
    <dgm:pt modelId="{DA7D4833-4267-47FB-BD25-D5A38FD0CCFA}" type="parTrans" cxnId="{ECA13BC9-C35D-45FC-82A7-AE0691C80F86}">
      <dgm:prSet/>
      <dgm:spPr/>
      <dgm:t>
        <a:bodyPr/>
        <a:lstStyle/>
        <a:p>
          <a:endParaRPr lang="en-US" sz="2400"/>
        </a:p>
      </dgm:t>
    </dgm:pt>
    <dgm:pt modelId="{F008FC80-CFD4-489F-8F2E-A9F44C334B53}" type="sibTrans" cxnId="{ECA13BC9-C35D-45FC-82A7-AE0691C80F86}">
      <dgm:prSet/>
      <dgm:spPr/>
      <dgm:t>
        <a:bodyPr/>
        <a:lstStyle/>
        <a:p>
          <a:endParaRPr lang="en-US" sz="2400"/>
        </a:p>
      </dgm:t>
    </dgm:pt>
    <dgm:pt modelId="{109BE4BB-7E75-4E1C-9BE8-E8BECB505E6D}">
      <dgm:prSet custT="1"/>
      <dgm:spPr/>
      <dgm:t>
        <a:bodyPr/>
        <a:lstStyle/>
        <a:p>
          <a:pPr algn="ctr"/>
          <a:r>
            <a:rPr lang="ar-IQ" sz="1400" dirty="0" smtClean="0"/>
            <a:t>مراجعة تحليلات الاستخدام</a:t>
          </a:r>
          <a:endParaRPr lang="en-US" sz="1400" dirty="0"/>
        </a:p>
      </dgm:t>
    </dgm:pt>
    <dgm:pt modelId="{1BBE5966-699F-4F1E-B923-1CEB8BC4D3CB}" type="parTrans" cxnId="{B41FF319-DA68-44D6-873D-957C419BD2CB}">
      <dgm:prSet/>
      <dgm:spPr/>
      <dgm:t>
        <a:bodyPr/>
        <a:lstStyle/>
        <a:p>
          <a:endParaRPr lang="en-US" sz="2400"/>
        </a:p>
      </dgm:t>
    </dgm:pt>
    <dgm:pt modelId="{94DEF892-C1D0-457C-B66F-493B707FC1BF}" type="sibTrans" cxnId="{B41FF319-DA68-44D6-873D-957C419BD2CB}">
      <dgm:prSet/>
      <dgm:spPr/>
      <dgm:t>
        <a:bodyPr/>
        <a:lstStyle/>
        <a:p>
          <a:endParaRPr lang="en-US" sz="2400"/>
        </a:p>
      </dgm:t>
    </dgm:pt>
    <dgm:pt modelId="{B14C6EC0-493E-4FA0-921A-76340EDFB8D6}">
      <dgm:prSet custT="1"/>
      <dgm:spPr/>
      <dgm:t>
        <a:bodyPr/>
        <a:lstStyle/>
        <a:p>
          <a:pPr algn="ctr"/>
          <a:r>
            <a:rPr lang="ar-IQ" sz="1400" dirty="0" smtClean="0"/>
            <a:t>الحصول على معلومات حول تبني المستخدم</a:t>
          </a:r>
          <a:endParaRPr lang="en-US" sz="1400" dirty="0"/>
        </a:p>
      </dgm:t>
    </dgm:pt>
    <dgm:pt modelId="{58C83E38-3D81-4BAF-9C67-084C9E3E59FA}" type="parTrans" cxnId="{0882D3C6-3508-472C-A3C6-59866162BE6D}">
      <dgm:prSet/>
      <dgm:spPr/>
      <dgm:t>
        <a:bodyPr/>
        <a:lstStyle/>
        <a:p>
          <a:endParaRPr lang="en-US" sz="2400"/>
        </a:p>
      </dgm:t>
    </dgm:pt>
    <dgm:pt modelId="{EE2875E3-D343-4F0F-ADCC-C9C7630F8F82}" type="sibTrans" cxnId="{0882D3C6-3508-472C-A3C6-59866162BE6D}">
      <dgm:prSet/>
      <dgm:spPr/>
      <dgm:t>
        <a:bodyPr/>
        <a:lstStyle/>
        <a:p>
          <a:endParaRPr lang="en-US" sz="2400"/>
        </a:p>
      </dgm:t>
    </dgm:pt>
    <dgm:pt modelId="{BCDC4809-7AEA-438A-8E19-92720F2DFC0C}">
      <dgm:prSet custT="1"/>
      <dgm:spPr/>
      <dgm:t>
        <a:bodyPr/>
        <a:lstStyle/>
        <a:p>
          <a:pPr algn="ctr"/>
          <a:r>
            <a:rPr lang="ar-IQ" sz="1400" dirty="0" smtClean="0"/>
            <a:t>تخصيص الاعدادات على مسوى المنظمة</a:t>
          </a:r>
          <a:endParaRPr lang="en-US" sz="1400" dirty="0"/>
        </a:p>
      </dgm:t>
    </dgm:pt>
    <dgm:pt modelId="{61C1E427-675B-4222-B10B-FE11D7D4D2B5}" type="parTrans" cxnId="{2F7A7B12-A457-4D6D-91EB-22A6CF053384}">
      <dgm:prSet/>
      <dgm:spPr/>
      <dgm:t>
        <a:bodyPr/>
        <a:lstStyle/>
        <a:p>
          <a:endParaRPr lang="en-US" sz="2400"/>
        </a:p>
      </dgm:t>
    </dgm:pt>
    <dgm:pt modelId="{A7187DE6-1A75-484B-B603-0C1E025A66AB}" type="sibTrans" cxnId="{2F7A7B12-A457-4D6D-91EB-22A6CF053384}">
      <dgm:prSet/>
      <dgm:spPr/>
      <dgm:t>
        <a:bodyPr/>
        <a:lstStyle/>
        <a:p>
          <a:endParaRPr lang="en-US" sz="2400"/>
        </a:p>
      </dgm:t>
    </dgm:pt>
    <dgm:pt modelId="{8EABF124-FB2B-4824-A101-C7AB6E2453EC}">
      <dgm:prSet custT="1"/>
      <dgm:spPr/>
      <dgm:t>
        <a:bodyPr/>
        <a:lstStyle/>
        <a:p>
          <a:pPr algn="ctr"/>
          <a:r>
            <a:rPr lang="ar-IQ" sz="1400" dirty="0" smtClean="0"/>
            <a:t>نصب اجهزة ويبكس</a:t>
          </a:r>
          <a:endParaRPr lang="en-US" sz="1400" dirty="0"/>
        </a:p>
      </dgm:t>
    </dgm:pt>
    <dgm:pt modelId="{5CBB573F-1FDC-4764-A1C4-E5215C8C7F5A}" type="parTrans" cxnId="{91AA0386-EABA-46E1-ADB0-7A00B88671EF}">
      <dgm:prSet/>
      <dgm:spPr/>
      <dgm:t>
        <a:bodyPr/>
        <a:lstStyle/>
        <a:p>
          <a:endParaRPr lang="en-US" sz="2400"/>
        </a:p>
      </dgm:t>
    </dgm:pt>
    <dgm:pt modelId="{37169077-E73E-4560-971A-3A8981CA92F1}" type="sibTrans" cxnId="{91AA0386-EABA-46E1-ADB0-7A00B88671EF}">
      <dgm:prSet/>
      <dgm:spPr/>
      <dgm:t>
        <a:bodyPr/>
        <a:lstStyle/>
        <a:p>
          <a:endParaRPr lang="en-US" sz="2400"/>
        </a:p>
      </dgm:t>
    </dgm:pt>
    <dgm:pt modelId="{638D225F-9B3A-47F7-9FE0-55F860DC274E}">
      <dgm:prSet custT="1"/>
      <dgm:spPr/>
      <dgm:t>
        <a:bodyPr/>
        <a:lstStyle/>
        <a:p>
          <a:pPr algn="ctr"/>
          <a:r>
            <a:rPr lang="ar-IQ" sz="1400" dirty="0" smtClean="0"/>
            <a:t>البحث عن وحل المشاكل المحتملة</a:t>
          </a:r>
          <a:endParaRPr lang="en-US" sz="1400" dirty="0"/>
        </a:p>
      </dgm:t>
    </dgm:pt>
    <dgm:pt modelId="{0F6D67B7-D40B-4D7E-BEB4-6233A718E9B7}" type="parTrans" cxnId="{799FF7C0-CF30-404E-8F01-B7EFE6669095}">
      <dgm:prSet/>
      <dgm:spPr/>
      <dgm:t>
        <a:bodyPr/>
        <a:lstStyle/>
        <a:p>
          <a:endParaRPr lang="en-US" sz="2400"/>
        </a:p>
      </dgm:t>
    </dgm:pt>
    <dgm:pt modelId="{71F45E90-652E-408A-A29B-7D519987E25A}" type="sibTrans" cxnId="{799FF7C0-CF30-404E-8F01-B7EFE6669095}">
      <dgm:prSet/>
      <dgm:spPr/>
      <dgm:t>
        <a:bodyPr/>
        <a:lstStyle/>
        <a:p>
          <a:endParaRPr lang="en-US" sz="2400"/>
        </a:p>
      </dgm:t>
    </dgm:pt>
    <dgm:pt modelId="{B5804CCC-69FC-4EF4-821A-42AF2724E1B7}" type="pres">
      <dgm:prSet presAssocID="{0CA1B2D5-B6A5-490B-A9ED-9A6D3AADE2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D6AA1A-3F2E-43C2-A89D-5127A9F1E2E4}" type="pres">
      <dgm:prSet presAssocID="{5A35B6D4-6A8C-48DE-9EC4-9CDE3B2469CE}" presName="parentLin" presStyleCnt="0"/>
      <dgm:spPr/>
    </dgm:pt>
    <dgm:pt modelId="{66B5041D-699D-4D02-979E-20875501C59E}" type="pres">
      <dgm:prSet presAssocID="{5A35B6D4-6A8C-48DE-9EC4-9CDE3B2469C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5B858E9E-4F93-434C-884E-0256511816B1}" type="pres">
      <dgm:prSet presAssocID="{5A35B6D4-6A8C-48DE-9EC4-9CDE3B2469C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CCF5C-69DA-4A40-9E68-7921DED322BB}" type="pres">
      <dgm:prSet presAssocID="{5A35B6D4-6A8C-48DE-9EC4-9CDE3B2469CE}" presName="negativeSpace" presStyleCnt="0"/>
      <dgm:spPr/>
    </dgm:pt>
    <dgm:pt modelId="{E25A3DF5-A634-4C92-A57A-37BF114A774C}" type="pres">
      <dgm:prSet presAssocID="{5A35B6D4-6A8C-48DE-9EC4-9CDE3B2469CE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7A24-C2B0-4E9C-8C6F-A2980A386A7C}" type="pres">
      <dgm:prSet presAssocID="{FE2CEC59-720A-4935-9845-A082C637543D}" presName="spaceBetweenRectangles" presStyleCnt="0"/>
      <dgm:spPr/>
    </dgm:pt>
    <dgm:pt modelId="{1F55D0F1-3BDF-4A44-9468-98234AD4F0B5}" type="pres">
      <dgm:prSet presAssocID="{283BFD73-D3A3-4A91-AEF5-DC7BF4E5BEDA}" presName="parentLin" presStyleCnt="0"/>
      <dgm:spPr/>
    </dgm:pt>
    <dgm:pt modelId="{3F36DDFA-6389-4311-A42E-290DA0823AE1}" type="pres">
      <dgm:prSet presAssocID="{283BFD73-D3A3-4A91-AEF5-DC7BF4E5BEDA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8DBD568-D185-4B86-9EE1-4B355C947221}" type="pres">
      <dgm:prSet presAssocID="{283BFD73-D3A3-4A91-AEF5-DC7BF4E5BE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6FD72-609C-4FDE-9069-14BF766C2FBE}" type="pres">
      <dgm:prSet presAssocID="{283BFD73-D3A3-4A91-AEF5-DC7BF4E5BEDA}" presName="negativeSpace" presStyleCnt="0"/>
      <dgm:spPr/>
    </dgm:pt>
    <dgm:pt modelId="{A80C66D3-24C7-40BE-9567-31B721ECD8FB}" type="pres">
      <dgm:prSet presAssocID="{283BFD73-D3A3-4A91-AEF5-DC7BF4E5BEDA}" presName="childText" presStyleLbl="conFgAcc1" presStyleIdx="1" presStyleCnt="8">
        <dgm:presLayoutVars>
          <dgm:bulletEnabled val="1"/>
        </dgm:presLayoutVars>
      </dgm:prSet>
      <dgm:spPr/>
    </dgm:pt>
    <dgm:pt modelId="{B40EE1A8-6A98-4DCF-B0CC-E88DCDEEBFB3}" type="pres">
      <dgm:prSet presAssocID="{200161AA-5793-4025-8B89-440F397B691C}" presName="spaceBetweenRectangles" presStyleCnt="0"/>
      <dgm:spPr/>
    </dgm:pt>
    <dgm:pt modelId="{A3A45D07-1445-4CD3-8DDB-F6174A639A17}" type="pres">
      <dgm:prSet presAssocID="{802F6383-FB8F-4078-A3DF-2DAEC33032A3}" presName="parentLin" presStyleCnt="0"/>
      <dgm:spPr/>
    </dgm:pt>
    <dgm:pt modelId="{982DF068-B867-4CFC-88AF-00189B083D59}" type="pres">
      <dgm:prSet presAssocID="{802F6383-FB8F-4078-A3DF-2DAEC33032A3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E73102A1-9327-4D85-9DE0-5FE24412FC2F}" type="pres">
      <dgm:prSet presAssocID="{802F6383-FB8F-4078-A3DF-2DAEC33032A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7B7B-C6AF-4332-A17F-3AF8E6A41DF7}" type="pres">
      <dgm:prSet presAssocID="{802F6383-FB8F-4078-A3DF-2DAEC33032A3}" presName="negativeSpace" presStyleCnt="0"/>
      <dgm:spPr/>
    </dgm:pt>
    <dgm:pt modelId="{A96394CF-9385-49F6-912E-4DA44854F0F3}" type="pres">
      <dgm:prSet presAssocID="{802F6383-FB8F-4078-A3DF-2DAEC33032A3}" presName="childText" presStyleLbl="conFgAcc1" presStyleIdx="2" presStyleCnt="8">
        <dgm:presLayoutVars>
          <dgm:bulletEnabled val="1"/>
        </dgm:presLayoutVars>
      </dgm:prSet>
      <dgm:spPr/>
    </dgm:pt>
    <dgm:pt modelId="{FAF08AEF-B618-4891-A374-EC005D82F42D}" type="pres">
      <dgm:prSet presAssocID="{F008FC80-CFD4-489F-8F2E-A9F44C334B53}" presName="spaceBetweenRectangles" presStyleCnt="0"/>
      <dgm:spPr/>
    </dgm:pt>
    <dgm:pt modelId="{3A21AB18-AF7E-4AF4-B34B-71D021832CFF}" type="pres">
      <dgm:prSet presAssocID="{109BE4BB-7E75-4E1C-9BE8-E8BECB505E6D}" presName="parentLin" presStyleCnt="0"/>
      <dgm:spPr/>
    </dgm:pt>
    <dgm:pt modelId="{5705AC56-D8AF-479F-9722-783CB450A4B9}" type="pres">
      <dgm:prSet presAssocID="{109BE4BB-7E75-4E1C-9BE8-E8BECB505E6D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6116C150-1A99-42F4-AD47-5CE60E1460F7}" type="pres">
      <dgm:prSet presAssocID="{109BE4BB-7E75-4E1C-9BE8-E8BECB505E6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36DC7-BF37-404F-BEE8-CC36B002F826}" type="pres">
      <dgm:prSet presAssocID="{109BE4BB-7E75-4E1C-9BE8-E8BECB505E6D}" presName="negativeSpace" presStyleCnt="0"/>
      <dgm:spPr/>
    </dgm:pt>
    <dgm:pt modelId="{3E1CAA86-4E80-46D5-A39F-CE04BE2581D6}" type="pres">
      <dgm:prSet presAssocID="{109BE4BB-7E75-4E1C-9BE8-E8BECB505E6D}" presName="childText" presStyleLbl="conFgAcc1" presStyleIdx="3" presStyleCnt="8">
        <dgm:presLayoutVars>
          <dgm:bulletEnabled val="1"/>
        </dgm:presLayoutVars>
      </dgm:prSet>
      <dgm:spPr/>
    </dgm:pt>
    <dgm:pt modelId="{5A0E4325-A1C6-433B-A937-85220F3276A4}" type="pres">
      <dgm:prSet presAssocID="{94DEF892-C1D0-457C-B66F-493B707FC1BF}" presName="spaceBetweenRectangles" presStyleCnt="0"/>
      <dgm:spPr/>
    </dgm:pt>
    <dgm:pt modelId="{133CDD0D-BA6C-45B2-814C-5605A9E61741}" type="pres">
      <dgm:prSet presAssocID="{8EABF124-FB2B-4824-A101-C7AB6E2453EC}" presName="parentLin" presStyleCnt="0"/>
      <dgm:spPr/>
    </dgm:pt>
    <dgm:pt modelId="{D3F16C6A-F851-457B-9ED7-73BD7C1E0B47}" type="pres">
      <dgm:prSet presAssocID="{8EABF124-FB2B-4824-A101-C7AB6E2453EC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CED48B55-88C7-4C99-81DB-BAB572A9D9D6}" type="pres">
      <dgm:prSet presAssocID="{8EABF124-FB2B-4824-A101-C7AB6E2453E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6A8C6-1B40-49D6-8F80-7FE28DAF3B5C}" type="pres">
      <dgm:prSet presAssocID="{8EABF124-FB2B-4824-A101-C7AB6E2453EC}" presName="negativeSpace" presStyleCnt="0"/>
      <dgm:spPr/>
    </dgm:pt>
    <dgm:pt modelId="{0852BE81-8601-4442-84DE-74A5FE8ECC17}" type="pres">
      <dgm:prSet presAssocID="{8EABF124-FB2B-4824-A101-C7AB6E2453EC}" presName="childText" presStyleLbl="conFgAcc1" presStyleIdx="4" presStyleCnt="8">
        <dgm:presLayoutVars>
          <dgm:bulletEnabled val="1"/>
        </dgm:presLayoutVars>
      </dgm:prSet>
      <dgm:spPr/>
    </dgm:pt>
    <dgm:pt modelId="{CC5F791F-DEBF-4736-A32F-D4EFB1FD040B}" type="pres">
      <dgm:prSet presAssocID="{37169077-E73E-4560-971A-3A8981CA92F1}" presName="spaceBetweenRectangles" presStyleCnt="0"/>
      <dgm:spPr/>
    </dgm:pt>
    <dgm:pt modelId="{58895D93-1712-4251-8038-A3FE2F9869A7}" type="pres">
      <dgm:prSet presAssocID="{B14C6EC0-493E-4FA0-921A-76340EDFB8D6}" presName="parentLin" presStyleCnt="0"/>
      <dgm:spPr/>
    </dgm:pt>
    <dgm:pt modelId="{778CC9BD-5BC0-4030-B77E-DACB7BE34689}" type="pres">
      <dgm:prSet presAssocID="{B14C6EC0-493E-4FA0-921A-76340EDFB8D6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ADA0A46A-F510-4742-96FD-F0D8EE52A950}" type="pres">
      <dgm:prSet presAssocID="{B14C6EC0-493E-4FA0-921A-76340EDFB8D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1C2C0-1E59-4B6B-8BEC-7C9DCB732D5A}" type="pres">
      <dgm:prSet presAssocID="{B14C6EC0-493E-4FA0-921A-76340EDFB8D6}" presName="negativeSpace" presStyleCnt="0"/>
      <dgm:spPr/>
    </dgm:pt>
    <dgm:pt modelId="{F71B677B-D9AB-4475-A288-FA316E7AF478}" type="pres">
      <dgm:prSet presAssocID="{B14C6EC0-493E-4FA0-921A-76340EDFB8D6}" presName="childText" presStyleLbl="conFgAcc1" presStyleIdx="5" presStyleCnt="8">
        <dgm:presLayoutVars>
          <dgm:bulletEnabled val="1"/>
        </dgm:presLayoutVars>
      </dgm:prSet>
      <dgm:spPr/>
    </dgm:pt>
    <dgm:pt modelId="{CF042111-057A-4A4D-AF06-588FAD25C2E7}" type="pres">
      <dgm:prSet presAssocID="{EE2875E3-D343-4F0F-ADCC-C9C7630F8F82}" presName="spaceBetweenRectangles" presStyleCnt="0"/>
      <dgm:spPr/>
    </dgm:pt>
    <dgm:pt modelId="{352616CC-E977-476C-A4E7-99C853DCCA5F}" type="pres">
      <dgm:prSet presAssocID="{BCDC4809-7AEA-438A-8E19-92720F2DFC0C}" presName="parentLin" presStyleCnt="0"/>
      <dgm:spPr/>
    </dgm:pt>
    <dgm:pt modelId="{34EC0C3E-DF5D-421F-982E-6B4164ED791D}" type="pres">
      <dgm:prSet presAssocID="{BCDC4809-7AEA-438A-8E19-92720F2DFC0C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AA44A9EC-FD70-41C2-8AA9-52F7F6CDDD79}" type="pres">
      <dgm:prSet presAssocID="{BCDC4809-7AEA-438A-8E19-92720F2DFC0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71332-616A-455B-83F2-790B77493601}" type="pres">
      <dgm:prSet presAssocID="{BCDC4809-7AEA-438A-8E19-92720F2DFC0C}" presName="negativeSpace" presStyleCnt="0"/>
      <dgm:spPr/>
    </dgm:pt>
    <dgm:pt modelId="{9C8CE623-CACE-4733-BC94-BC0926538459}" type="pres">
      <dgm:prSet presAssocID="{BCDC4809-7AEA-438A-8E19-92720F2DFC0C}" presName="childText" presStyleLbl="conFgAcc1" presStyleIdx="6" presStyleCnt="8">
        <dgm:presLayoutVars>
          <dgm:bulletEnabled val="1"/>
        </dgm:presLayoutVars>
      </dgm:prSet>
      <dgm:spPr/>
    </dgm:pt>
    <dgm:pt modelId="{70BA4CD5-C43A-4B4B-8815-871DA07B5445}" type="pres">
      <dgm:prSet presAssocID="{A7187DE6-1A75-484B-B603-0C1E025A66AB}" presName="spaceBetweenRectangles" presStyleCnt="0"/>
      <dgm:spPr/>
    </dgm:pt>
    <dgm:pt modelId="{9B644F2D-715A-419E-9880-887154E3E1D2}" type="pres">
      <dgm:prSet presAssocID="{638D225F-9B3A-47F7-9FE0-55F860DC274E}" presName="parentLin" presStyleCnt="0"/>
      <dgm:spPr/>
    </dgm:pt>
    <dgm:pt modelId="{0F9D43F2-BA0D-4400-9071-09404C8F9F1B}" type="pres">
      <dgm:prSet presAssocID="{638D225F-9B3A-47F7-9FE0-55F860DC274E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93C1C7A1-E5FD-4FB8-8AEE-0F62BEB19F1B}" type="pres">
      <dgm:prSet presAssocID="{638D225F-9B3A-47F7-9FE0-55F860DC274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116CA-FC5B-4298-86C3-E35F91922E37}" type="pres">
      <dgm:prSet presAssocID="{638D225F-9B3A-47F7-9FE0-55F860DC274E}" presName="negativeSpace" presStyleCnt="0"/>
      <dgm:spPr/>
    </dgm:pt>
    <dgm:pt modelId="{872A0AD4-4E7E-466E-8A7A-52FCC9AD36F0}" type="pres">
      <dgm:prSet presAssocID="{638D225F-9B3A-47F7-9FE0-55F860DC274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B411088-46DC-4EDF-9148-D8C3304316EF}" type="presOf" srcId="{BCDC4809-7AEA-438A-8E19-92720F2DFC0C}" destId="{AA44A9EC-FD70-41C2-8AA9-52F7F6CDDD79}" srcOrd="1" destOrd="0" presId="urn:microsoft.com/office/officeart/2005/8/layout/list1"/>
    <dgm:cxn modelId="{2F7A7B12-A457-4D6D-91EB-22A6CF053384}" srcId="{0CA1B2D5-B6A5-490B-A9ED-9A6D3AADE2EF}" destId="{BCDC4809-7AEA-438A-8E19-92720F2DFC0C}" srcOrd="6" destOrd="0" parTransId="{61C1E427-675B-4222-B10B-FE11D7D4D2B5}" sibTransId="{A7187DE6-1A75-484B-B603-0C1E025A66AB}"/>
    <dgm:cxn modelId="{103BB76A-1082-4269-9A67-89330EC6EE05}" type="presOf" srcId="{638D225F-9B3A-47F7-9FE0-55F860DC274E}" destId="{93C1C7A1-E5FD-4FB8-8AEE-0F62BEB19F1B}" srcOrd="1" destOrd="0" presId="urn:microsoft.com/office/officeart/2005/8/layout/list1"/>
    <dgm:cxn modelId="{D844BB57-A16C-474A-A942-1A51A0575FF8}" type="presOf" srcId="{B14C6EC0-493E-4FA0-921A-76340EDFB8D6}" destId="{778CC9BD-5BC0-4030-B77E-DACB7BE34689}" srcOrd="0" destOrd="0" presId="urn:microsoft.com/office/officeart/2005/8/layout/list1"/>
    <dgm:cxn modelId="{0882D3C6-3508-472C-A3C6-59866162BE6D}" srcId="{0CA1B2D5-B6A5-490B-A9ED-9A6D3AADE2EF}" destId="{B14C6EC0-493E-4FA0-921A-76340EDFB8D6}" srcOrd="5" destOrd="0" parTransId="{58C83E38-3D81-4BAF-9C67-084C9E3E59FA}" sibTransId="{EE2875E3-D343-4F0F-ADCC-C9C7630F8F82}"/>
    <dgm:cxn modelId="{5F88A4B9-4D6B-48C5-B9A9-0A3FE1B91DBE}" type="presOf" srcId="{638D225F-9B3A-47F7-9FE0-55F860DC274E}" destId="{0F9D43F2-BA0D-4400-9071-09404C8F9F1B}" srcOrd="0" destOrd="0" presId="urn:microsoft.com/office/officeart/2005/8/layout/list1"/>
    <dgm:cxn modelId="{CE10ACF4-E344-4E39-9188-A55F9683F2CA}" srcId="{0CA1B2D5-B6A5-490B-A9ED-9A6D3AADE2EF}" destId="{283BFD73-D3A3-4A91-AEF5-DC7BF4E5BEDA}" srcOrd="1" destOrd="0" parTransId="{DDD96E4F-CC38-41AF-9032-6BF1889D7C2A}" sibTransId="{200161AA-5793-4025-8B89-440F397B691C}"/>
    <dgm:cxn modelId="{2197023D-FF54-4513-A48A-0D03F1721B6A}" type="presOf" srcId="{109BE4BB-7E75-4E1C-9BE8-E8BECB505E6D}" destId="{6116C150-1A99-42F4-AD47-5CE60E1460F7}" srcOrd="1" destOrd="0" presId="urn:microsoft.com/office/officeart/2005/8/layout/list1"/>
    <dgm:cxn modelId="{ECA13BC9-C35D-45FC-82A7-AE0691C80F86}" srcId="{0CA1B2D5-B6A5-490B-A9ED-9A6D3AADE2EF}" destId="{802F6383-FB8F-4078-A3DF-2DAEC33032A3}" srcOrd="2" destOrd="0" parTransId="{DA7D4833-4267-47FB-BD25-D5A38FD0CCFA}" sibTransId="{F008FC80-CFD4-489F-8F2E-A9F44C334B53}"/>
    <dgm:cxn modelId="{9D44860E-46F5-47BE-A0CB-7BE39CEBAA82}" type="presOf" srcId="{8EABF124-FB2B-4824-A101-C7AB6E2453EC}" destId="{CED48B55-88C7-4C99-81DB-BAB572A9D9D6}" srcOrd="1" destOrd="0" presId="urn:microsoft.com/office/officeart/2005/8/layout/list1"/>
    <dgm:cxn modelId="{C3FE712A-3DB6-4A74-B122-F47DD4F2800B}" type="presOf" srcId="{109BE4BB-7E75-4E1C-9BE8-E8BECB505E6D}" destId="{5705AC56-D8AF-479F-9722-783CB450A4B9}" srcOrd="0" destOrd="0" presId="urn:microsoft.com/office/officeart/2005/8/layout/list1"/>
    <dgm:cxn modelId="{AB1791E1-882E-4E65-A3B2-8D6EB22A8A84}" type="presOf" srcId="{283BFD73-D3A3-4A91-AEF5-DC7BF4E5BEDA}" destId="{C8DBD568-D185-4B86-9EE1-4B355C947221}" srcOrd="1" destOrd="0" presId="urn:microsoft.com/office/officeart/2005/8/layout/list1"/>
    <dgm:cxn modelId="{718C24CB-C5D4-48C9-81E2-B08BC3DC877C}" type="presOf" srcId="{0CA1B2D5-B6A5-490B-A9ED-9A6D3AADE2EF}" destId="{B5804CCC-69FC-4EF4-821A-42AF2724E1B7}" srcOrd="0" destOrd="0" presId="urn:microsoft.com/office/officeart/2005/8/layout/list1"/>
    <dgm:cxn modelId="{694AC2F5-1E50-4946-B19E-B303DE539F25}" type="presOf" srcId="{BCDC4809-7AEA-438A-8E19-92720F2DFC0C}" destId="{34EC0C3E-DF5D-421F-982E-6B4164ED791D}" srcOrd="0" destOrd="0" presId="urn:microsoft.com/office/officeart/2005/8/layout/list1"/>
    <dgm:cxn modelId="{6785A9F1-F238-4B92-8A9A-1AD061CBBFB6}" type="presOf" srcId="{802F6383-FB8F-4078-A3DF-2DAEC33032A3}" destId="{E73102A1-9327-4D85-9DE0-5FE24412FC2F}" srcOrd="1" destOrd="0" presId="urn:microsoft.com/office/officeart/2005/8/layout/list1"/>
    <dgm:cxn modelId="{844D140A-E42D-43D2-87A4-E08E67623136}" type="presOf" srcId="{B14C6EC0-493E-4FA0-921A-76340EDFB8D6}" destId="{ADA0A46A-F510-4742-96FD-F0D8EE52A950}" srcOrd="1" destOrd="0" presId="urn:microsoft.com/office/officeart/2005/8/layout/list1"/>
    <dgm:cxn modelId="{91AA0386-EABA-46E1-ADB0-7A00B88671EF}" srcId="{0CA1B2D5-B6A5-490B-A9ED-9A6D3AADE2EF}" destId="{8EABF124-FB2B-4824-A101-C7AB6E2453EC}" srcOrd="4" destOrd="0" parTransId="{5CBB573F-1FDC-4764-A1C4-E5215C8C7F5A}" sibTransId="{37169077-E73E-4560-971A-3A8981CA92F1}"/>
    <dgm:cxn modelId="{810D3E68-2A81-4F1A-AEBB-5199874119BB}" type="presOf" srcId="{8EABF124-FB2B-4824-A101-C7AB6E2453EC}" destId="{D3F16C6A-F851-457B-9ED7-73BD7C1E0B47}" srcOrd="0" destOrd="0" presId="urn:microsoft.com/office/officeart/2005/8/layout/list1"/>
    <dgm:cxn modelId="{B41FF319-DA68-44D6-873D-957C419BD2CB}" srcId="{0CA1B2D5-B6A5-490B-A9ED-9A6D3AADE2EF}" destId="{109BE4BB-7E75-4E1C-9BE8-E8BECB505E6D}" srcOrd="3" destOrd="0" parTransId="{1BBE5966-699F-4F1E-B923-1CEB8BC4D3CB}" sibTransId="{94DEF892-C1D0-457C-B66F-493B707FC1BF}"/>
    <dgm:cxn modelId="{AC3F3756-800D-4BF3-A757-24352590C469}" srcId="{0CA1B2D5-B6A5-490B-A9ED-9A6D3AADE2EF}" destId="{5A35B6D4-6A8C-48DE-9EC4-9CDE3B2469CE}" srcOrd="0" destOrd="0" parTransId="{9CF6D5A3-3CA5-473A-9B5E-094B421768BE}" sibTransId="{FE2CEC59-720A-4935-9845-A082C637543D}"/>
    <dgm:cxn modelId="{799FF7C0-CF30-404E-8F01-B7EFE6669095}" srcId="{0CA1B2D5-B6A5-490B-A9ED-9A6D3AADE2EF}" destId="{638D225F-9B3A-47F7-9FE0-55F860DC274E}" srcOrd="7" destOrd="0" parTransId="{0F6D67B7-D40B-4D7E-BEB4-6233A718E9B7}" sibTransId="{71F45E90-652E-408A-A29B-7D519987E25A}"/>
    <dgm:cxn modelId="{32CAE795-0B75-497A-8A07-97F80B9F2689}" type="presOf" srcId="{283BFD73-D3A3-4A91-AEF5-DC7BF4E5BEDA}" destId="{3F36DDFA-6389-4311-A42E-290DA0823AE1}" srcOrd="0" destOrd="0" presId="urn:microsoft.com/office/officeart/2005/8/layout/list1"/>
    <dgm:cxn modelId="{4ECDDE66-49C4-4ABA-B019-2634F3794C5E}" type="presOf" srcId="{802F6383-FB8F-4078-A3DF-2DAEC33032A3}" destId="{982DF068-B867-4CFC-88AF-00189B083D59}" srcOrd="0" destOrd="0" presId="urn:microsoft.com/office/officeart/2005/8/layout/list1"/>
    <dgm:cxn modelId="{17776633-50DC-41E4-B2D0-2B5038A523E9}" srcId="{5A35B6D4-6A8C-48DE-9EC4-9CDE3B2469CE}" destId="{00558D84-ABCE-486C-8286-A5DF133B42E3}" srcOrd="0" destOrd="0" parTransId="{E18AA5BF-C242-4BB0-B6FB-C3A4EA0369DA}" sibTransId="{137CD6C5-B8AD-4E16-A49D-50B169B839AD}"/>
    <dgm:cxn modelId="{72B632CD-FDE0-4E1D-B47E-9E0096332F4B}" type="presOf" srcId="{5A35B6D4-6A8C-48DE-9EC4-9CDE3B2469CE}" destId="{5B858E9E-4F93-434C-884E-0256511816B1}" srcOrd="1" destOrd="0" presId="urn:microsoft.com/office/officeart/2005/8/layout/list1"/>
    <dgm:cxn modelId="{50AAC21F-E61E-4DCE-95FE-12E7C7DAE360}" type="presOf" srcId="{00558D84-ABCE-486C-8286-A5DF133B42E3}" destId="{E25A3DF5-A634-4C92-A57A-37BF114A774C}" srcOrd="0" destOrd="0" presId="urn:microsoft.com/office/officeart/2005/8/layout/list1"/>
    <dgm:cxn modelId="{43A282B1-0797-4499-A041-CB28AA29EFE8}" type="presOf" srcId="{5A35B6D4-6A8C-48DE-9EC4-9CDE3B2469CE}" destId="{66B5041D-699D-4D02-979E-20875501C59E}" srcOrd="0" destOrd="0" presId="urn:microsoft.com/office/officeart/2005/8/layout/list1"/>
    <dgm:cxn modelId="{3F562345-FCDB-4215-BF93-CBAEF892FA4B}" type="presParOf" srcId="{B5804CCC-69FC-4EF4-821A-42AF2724E1B7}" destId="{00D6AA1A-3F2E-43C2-A89D-5127A9F1E2E4}" srcOrd="0" destOrd="0" presId="urn:microsoft.com/office/officeart/2005/8/layout/list1"/>
    <dgm:cxn modelId="{002B4BD1-21ED-407A-8640-0BD6A2438EE4}" type="presParOf" srcId="{00D6AA1A-3F2E-43C2-A89D-5127A9F1E2E4}" destId="{66B5041D-699D-4D02-979E-20875501C59E}" srcOrd="0" destOrd="0" presId="urn:microsoft.com/office/officeart/2005/8/layout/list1"/>
    <dgm:cxn modelId="{26ADD84E-9162-4BFD-BAE3-FD590891DE11}" type="presParOf" srcId="{00D6AA1A-3F2E-43C2-A89D-5127A9F1E2E4}" destId="{5B858E9E-4F93-434C-884E-0256511816B1}" srcOrd="1" destOrd="0" presId="urn:microsoft.com/office/officeart/2005/8/layout/list1"/>
    <dgm:cxn modelId="{9E2F4D9B-85D0-4F41-AAAF-B6B267BCE503}" type="presParOf" srcId="{B5804CCC-69FC-4EF4-821A-42AF2724E1B7}" destId="{1EECCF5C-69DA-4A40-9E68-7921DED322BB}" srcOrd="1" destOrd="0" presId="urn:microsoft.com/office/officeart/2005/8/layout/list1"/>
    <dgm:cxn modelId="{CEE520D8-B01F-40DD-93E4-F6D49476385A}" type="presParOf" srcId="{B5804CCC-69FC-4EF4-821A-42AF2724E1B7}" destId="{E25A3DF5-A634-4C92-A57A-37BF114A774C}" srcOrd="2" destOrd="0" presId="urn:microsoft.com/office/officeart/2005/8/layout/list1"/>
    <dgm:cxn modelId="{63641B7F-2D3E-4D63-8576-0603CC030A05}" type="presParOf" srcId="{B5804CCC-69FC-4EF4-821A-42AF2724E1B7}" destId="{E1117A24-C2B0-4E9C-8C6F-A2980A386A7C}" srcOrd="3" destOrd="0" presId="urn:microsoft.com/office/officeart/2005/8/layout/list1"/>
    <dgm:cxn modelId="{109A128B-BA0B-4446-8DD2-68D1980E5449}" type="presParOf" srcId="{B5804CCC-69FC-4EF4-821A-42AF2724E1B7}" destId="{1F55D0F1-3BDF-4A44-9468-98234AD4F0B5}" srcOrd="4" destOrd="0" presId="urn:microsoft.com/office/officeart/2005/8/layout/list1"/>
    <dgm:cxn modelId="{F9176AE2-CE40-45EB-BC75-CDDDDF538B20}" type="presParOf" srcId="{1F55D0F1-3BDF-4A44-9468-98234AD4F0B5}" destId="{3F36DDFA-6389-4311-A42E-290DA0823AE1}" srcOrd="0" destOrd="0" presId="urn:microsoft.com/office/officeart/2005/8/layout/list1"/>
    <dgm:cxn modelId="{A28347A8-AE0F-43A4-9C03-85B886CF636C}" type="presParOf" srcId="{1F55D0F1-3BDF-4A44-9468-98234AD4F0B5}" destId="{C8DBD568-D185-4B86-9EE1-4B355C947221}" srcOrd="1" destOrd="0" presId="urn:microsoft.com/office/officeart/2005/8/layout/list1"/>
    <dgm:cxn modelId="{A7343758-FD72-415F-8E3D-9C0E61D74CFC}" type="presParOf" srcId="{B5804CCC-69FC-4EF4-821A-42AF2724E1B7}" destId="{D956FD72-609C-4FDE-9069-14BF766C2FBE}" srcOrd="5" destOrd="0" presId="urn:microsoft.com/office/officeart/2005/8/layout/list1"/>
    <dgm:cxn modelId="{079F337F-35B3-4826-929A-10B66C84039F}" type="presParOf" srcId="{B5804CCC-69FC-4EF4-821A-42AF2724E1B7}" destId="{A80C66D3-24C7-40BE-9567-31B721ECD8FB}" srcOrd="6" destOrd="0" presId="urn:microsoft.com/office/officeart/2005/8/layout/list1"/>
    <dgm:cxn modelId="{C88C6C16-287E-4C14-92AC-49A42C36DCFF}" type="presParOf" srcId="{B5804CCC-69FC-4EF4-821A-42AF2724E1B7}" destId="{B40EE1A8-6A98-4DCF-B0CC-E88DCDEEBFB3}" srcOrd="7" destOrd="0" presId="urn:microsoft.com/office/officeart/2005/8/layout/list1"/>
    <dgm:cxn modelId="{F9B42A2F-A463-45D5-8241-FE169C585999}" type="presParOf" srcId="{B5804CCC-69FC-4EF4-821A-42AF2724E1B7}" destId="{A3A45D07-1445-4CD3-8DDB-F6174A639A17}" srcOrd="8" destOrd="0" presId="urn:microsoft.com/office/officeart/2005/8/layout/list1"/>
    <dgm:cxn modelId="{E03321B7-3734-4806-9E36-25B2EC13295B}" type="presParOf" srcId="{A3A45D07-1445-4CD3-8DDB-F6174A639A17}" destId="{982DF068-B867-4CFC-88AF-00189B083D59}" srcOrd="0" destOrd="0" presId="urn:microsoft.com/office/officeart/2005/8/layout/list1"/>
    <dgm:cxn modelId="{DFB2BB1D-6A9F-44B0-8FE7-2F9946B2F6DC}" type="presParOf" srcId="{A3A45D07-1445-4CD3-8DDB-F6174A639A17}" destId="{E73102A1-9327-4D85-9DE0-5FE24412FC2F}" srcOrd="1" destOrd="0" presId="urn:microsoft.com/office/officeart/2005/8/layout/list1"/>
    <dgm:cxn modelId="{92B76B33-73E7-4CC7-A442-5A9DC55F45A7}" type="presParOf" srcId="{B5804CCC-69FC-4EF4-821A-42AF2724E1B7}" destId="{64257B7B-C6AF-4332-A17F-3AF8E6A41DF7}" srcOrd="9" destOrd="0" presId="urn:microsoft.com/office/officeart/2005/8/layout/list1"/>
    <dgm:cxn modelId="{E2C92EF9-81E7-4701-82DC-CC9EBF1A980C}" type="presParOf" srcId="{B5804CCC-69FC-4EF4-821A-42AF2724E1B7}" destId="{A96394CF-9385-49F6-912E-4DA44854F0F3}" srcOrd="10" destOrd="0" presId="urn:microsoft.com/office/officeart/2005/8/layout/list1"/>
    <dgm:cxn modelId="{38591339-4BCC-4D9A-9C8B-80E20234F6E0}" type="presParOf" srcId="{B5804CCC-69FC-4EF4-821A-42AF2724E1B7}" destId="{FAF08AEF-B618-4891-A374-EC005D82F42D}" srcOrd="11" destOrd="0" presId="urn:microsoft.com/office/officeart/2005/8/layout/list1"/>
    <dgm:cxn modelId="{7CCED001-1C0A-43A2-8E25-5A817F17D888}" type="presParOf" srcId="{B5804CCC-69FC-4EF4-821A-42AF2724E1B7}" destId="{3A21AB18-AF7E-4AF4-B34B-71D021832CFF}" srcOrd="12" destOrd="0" presId="urn:microsoft.com/office/officeart/2005/8/layout/list1"/>
    <dgm:cxn modelId="{7C533563-624F-41B0-9EEC-6A7E50CAF5BB}" type="presParOf" srcId="{3A21AB18-AF7E-4AF4-B34B-71D021832CFF}" destId="{5705AC56-D8AF-479F-9722-783CB450A4B9}" srcOrd="0" destOrd="0" presId="urn:microsoft.com/office/officeart/2005/8/layout/list1"/>
    <dgm:cxn modelId="{84E55049-C3BA-4281-B242-99EA992DE686}" type="presParOf" srcId="{3A21AB18-AF7E-4AF4-B34B-71D021832CFF}" destId="{6116C150-1A99-42F4-AD47-5CE60E1460F7}" srcOrd="1" destOrd="0" presId="urn:microsoft.com/office/officeart/2005/8/layout/list1"/>
    <dgm:cxn modelId="{85846554-CB90-4824-BF76-CCB4D0AA0809}" type="presParOf" srcId="{B5804CCC-69FC-4EF4-821A-42AF2724E1B7}" destId="{AAA36DC7-BF37-404F-BEE8-CC36B002F826}" srcOrd="13" destOrd="0" presId="urn:microsoft.com/office/officeart/2005/8/layout/list1"/>
    <dgm:cxn modelId="{5EABB7EC-EB3B-4B82-9B67-4C3978EC9D5D}" type="presParOf" srcId="{B5804CCC-69FC-4EF4-821A-42AF2724E1B7}" destId="{3E1CAA86-4E80-46D5-A39F-CE04BE2581D6}" srcOrd="14" destOrd="0" presId="urn:microsoft.com/office/officeart/2005/8/layout/list1"/>
    <dgm:cxn modelId="{7F0C4091-DCD5-49C8-96F0-D0D26A49F360}" type="presParOf" srcId="{B5804CCC-69FC-4EF4-821A-42AF2724E1B7}" destId="{5A0E4325-A1C6-433B-A937-85220F3276A4}" srcOrd="15" destOrd="0" presId="urn:microsoft.com/office/officeart/2005/8/layout/list1"/>
    <dgm:cxn modelId="{0FA023E7-17C4-42F0-BB2C-663F33644635}" type="presParOf" srcId="{B5804CCC-69FC-4EF4-821A-42AF2724E1B7}" destId="{133CDD0D-BA6C-45B2-814C-5605A9E61741}" srcOrd="16" destOrd="0" presId="urn:microsoft.com/office/officeart/2005/8/layout/list1"/>
    <dgm:cxn modelId="{170819ED-43D5-449D-BABF-12E33D51089C}" type="presParOf" srcId="{133CDD0D-BA6C-45B2-814C-5605A9E61741}" destId="{D3F16C6A-F851-457B-9ED7-73BD7C1E0B47}" srcOrd="0" destOrd="0" presId="urn:microsoft.com/office/officeart/2005/8/layout/list1"/>
    <dgm:cxn modelId="{F0BF050C-4EFF-46D4-9FCC-6709A688741B}" type="presParOf" srcId="{133CDD0D-BA6C-45B2-814C-5605A9E61741}" destId="{CED48B55-88C7-4C99-81DB-BAB572A9D9D6}" srcOrd="1" destOrd="0" presId="urn:microsoft.com/office/officeart/2005/8/layout/list1"/>
    <dgm:cxn modelId="{1DBB79A2-A3B2-4533-A2BE-D7334EA9DACA}" type="presParOf" srcId="{B5804CCC-69FC-4EF4-821A-42AF2724E1B7}" destId="{DFA6A8C6-1B40-49D6-8F80-7FE28DAF3B5C}" srcOrd="17" destOrd="0" presId="urn:microsoft.com/office/officeart/2005/8/layout/list1"/>
    <dgm:cxn modelId="{2479DDA7-5726-4648-915A-4829E36545B7}" type="presParOf" srcId="{B5804CCC-69FC-4EF4-821A-42AF2724E1B7}" destId="{0852BE81-8601-4442-84DE-74A5FE8ECC17}" srcOrd="18" destOrd="0" presId="urn:microsoft.com/office/officeart/2005/8/layout/list1"/>
    <dgm:cxn modelId="{8634CF61-502C-4189-9271-FDBB75151B0D}" type="presParOf" srcId="{B5804CCC-69FC-4EF4-821A-42AF2724E1B7}" destId="{CC5F791F-DEBF-4736-A32F-D4EFB1FD040B}" srcOrd="19" destOrd="0" presId="urn:microsoft.com/office/officeart/2005/8/layout/list1"/>
    <dgm:cxn modelId="{EBEBF076-2E35-4CCE-808D-CDE088B7784A}" type="presParOf" srcId="{B5804CCC-69FC-4EF4-821A-42AF2724E1B7}" destId="{58895D93-1712-4251-8038-A3FE2F9869A7}" srcOrd="20" destOrd="0" presId="urn:microsoft.com/office/officeart/2005/8/layout/list1"/>
    <dgm:cxn modelId="{D5A7FBCC-00B8-4A3A-9DD5-054C013A9B12}" type="presParOf" srcId="{58895D93-1712-4251-8038-A3FE2F9869A7}" destId="{778CC9BD-5BC0-4030-B77E-DACB7BE34689}" srcOrd="0" destOrd="0" presId="urn:microsoft.com/office/officeart/2005/8/layout/list1"/>
    <dgm:cxn modelId="{D534795A-EEBA-438E-A688-23FB95AAB721}" type="presParOf" srcId="{58895D93-1712-4251-8038-A3FE2F9869A7}" destId="{ADA0A46A-F510-4742-96FD-F0D8EE52A950}" srcOrd="1" destOrd="0" presId="urn:microsoft.com/office/officeart/2005/8/layout/list1"/>
    <dgm:cxn modelId="{098AD4DF-430D-4535-9F98-37F267A66545}" type="presParOf" srcId="{B5804CCC-69FC-4EF4-821A-42AF2724E1B7}" destId="{A491C2C0-1E59-4B6B-8BEC-7C9DCB732D5A}" srcOrd="21" destOrd="0" presId="urn:microsoft.com/office/officeart/2005/8/layout/list1"/>
    <dgm:cxn modelId="{FAC42562-CDF0-4AD7-910D-15E3EB01FF1A}" type="presParOf" srcId="{B5804CCC-69FC-4EF4-821A-42AF2724E1B7}" destId="{F71B677B-D9AB-4475-A288-FA316E7AF478}" srcOrd="22" destOrd="0" presId="urn:microsoft.com/office/officeart/2005/8/layout/list1"/>
    <dgm:cxn modelId="{20FCDAE3-2BA9-4CFF-8993-0CA7DD9FDF10}" type="presParOf" srcId="{B5804CCC-69FC-4EF4-821A-42AF2724E1B7}" destId="{CF042111-057A-4A4D-AF06-588FAD25C2E7}" srcOrd="23" destOrd="0" presId="urn:microsoft.com/office/officeart/2005/8/layout/list1"/>
    <dgm:cxn modelId="{73A46E16-00B8-4A78-A886-24DA3A63EEDA}" type="presParOf" srcId="{B5804CCC-69FC-4EF4-821A-42AF2724E1B7}" destId="{352616CC-E977-476C-A4E7-99C853DCCA5F}" srcOrd="24" destOrd="0" presId="urn:microsoft.com/office/officeart/2005/8/layout/list1"/>
    <dgm:cxn modelId="{FA998231-C03C-4637-BAFF-D6307307AD4A}" type="presParOf" srcId="{352616CC-E977-476C-A4E7-99C853DCCA5F}" destId="{34EC0C3E-DF5D-421F-982E-6B4164ED791D}" srcOrd="0" destOrd="0" presId="urn:microsoft.com/office/officeart/2005/8/layout/list1"/>
    <dgm:cxn modelId="{BC2D1B00-48D8-47CC-AFCE-606D2A3744D5}" type="presParOf" srcId="{352616CC-E977-476C-A4E7-99C853DCCA5F}" destId="{AA44A9EC-FD70-41C2-8AA9-52F7F6CDDD79}" srcOrd="1" destOrd="0" presId="urn:microsoft.com/office/officeart/2005/8/layout/list1"/>
    <dgm:cxn modelId="{560FD712-CF0F-40F3-AED1-99635C4EBF83}" type="presParOf" srcId="{B5804CCC-69FC-4EF4-821A-42AF2724E1B7}" destId="{A9271332-616A-455B-83F2-790B77493601}" srcOrd="25" destOrd="0" presId="urn:microsoft.com/office/officeart/2005/8/layout/list1"/>
    <dgm:cxn modelId="{9672A29D-CCC5-4341-ACAF-704D1005A00B}" type="presParOf" srcId="{B5804CCC-69FC-4EF4-821A-42AF2724E1B7}" destId="{9C8CE623-CACE-4733-BC94-BC0926538459}" srcOrd="26" destOrd="0" presId="urn:microsoft.com/office/officeart/2005/8/layout/list1"/>
    <dgm:cxn modelId="{B672BCA5-08D3-4073-BD2F-FA15964DC336}" type="presParOf" srcId="{B5804CCC-69FC-4EF4-821A-42AF2724E1B7}" destId="{70BA4CD5-C43A-4B4B-8815-871DA07B5445}" srcOrd="27" destOrd="0" presId="urn:microsoft.com/office/officeart/2005/8/layout/list1"/>
    <dgm:cxn modelId="{488C53B5-4E68-479C-870E-A837EBD38311}" type="presParOf" srcId="{B5804CCC-69FC-4EF4-821A-42AF2724E1B7}" destId="{9B644F2D-715A-419E-9880-887154E3E1D2}" srcOrd="28" destOrd="0" presId="urn:microsoft.com/office/officeart/2005/8/layout/list1"/>
    <dgm:cxn modelId="{BEF3F929-E9A2-4C33-8D68-7CB2AFE1B40D}" type="presParOf" srcId="{9B644F2D-715A-419E-9880-887154E3E1D2}" destId="{0F9D43F2-BA0D-4400-9071-09404C8F9F1B}" srcOrd="0" destOrd="0" presId="urn:microsoft.com/office/officeart/2005/8/layout/list1"/>
    <dgm:cxn modelId="{80026E8C-F6F0-41B3-B665-456BC99910A3}" type="presParOf" srcId="{9B644F2D-715A-419E-9880-887154E3E1D2}" destId="{93C1C7A1-E5FD-4FB8-8AEE-0F62BEB19F1B}" srcOrd="1" destOrd="0" presId="urn:microsoft.com/office/officeart/2005/8/layout/list1"/>
    <dgm:cxn modelId="{202D44B9-AB61-464D-B02E-79045A40DFFC}" type="presParOf" srcId="{B5804CCC-69FC-4EF4-821A-42AF2724E1B7}" destId="{73B116CA-FC5B-4298-86C3-E35F91922E37}" srcOrd="29" destOrd="0" presId="urn:microsoft.com/office/officeart/2005/8/layout/list1"/>
    <dgm:cxn modelId="{8AE61E83-809A-49AF-B815-FCE008DC29A6}" type="presParOf" srcId="{B5804CCC-69FC-4EF4-821A-42AF2724E1B7}" destId="{872A0AD4-4E7E-466E-8A7A-52FCC9AD36F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DD48DA-E5F3-4D1D-BB92-823B47DA57A3}" type="doc">
      <dgm:prSet loTypeId="urn:microsoft.com/office/officeart/2005/8/layout/vList2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4FFC277-72CA-42A9-A8B1-E24E1E66DEC5}">
      <dgm:prSet/>
      <dgm:spPr/>
      <dgm:t>
        <a:bodyPr/>
        <a:lstStyle/>
        <a:p>
          <a:r>
            <a:rPr lang="ar-IQ" dirty="0" smtClean="0"/>
            <a:t>فلنذهب للانترنت...</a:t>
          </a:r>
          <a:endParaRPr lang="en-US" dirty="0"/>
        </a:p>
      </dgm:t>
    </dgm:pt>
    <dgm:pt modelId="{D37301B5-2018-4170-B4BE-6DD6745BB291}" type="parTrans" cxnId="{F1AD1198-D57E-4ADD-BEAC-BEAFA0104736}">
      <dgm:prSet/>
      <dgm:spPr/>
      <dgm:t>
        <a:bodyPr/>
        <a:lstStyle/>
        <a:p>
          <a:endParaRPr lang="en-US"/>
        </a:p>
      </dgm:t>
    </dgm:pt>
    <dgm:pt modelId="{869658B8-4547-4F4B-B291-897C50760F0F}" type="sibTrans" cxnId="{F1AD1198-D57E-4ADD-BEAC-BEAFA0104736}">
      <dgm:prSet/>
      <dgm:spPr/>
      <dgm:t>
        <a:bodyPr/>
        <a:lstStyle/>
        <a:p>
          <a:endParaRPr lang="en-US"/>
        </a:p>
      </dgm:t>
    </dgm:pt>
    <dgm:pt modelId="{FDA50971-515E-45BE-AFF3-D261E67E2EC3}">
      <dgm:prSet/>
      <dgm:spPr/>
      <dgm:t>
        <a:bodyPr/>
        <a:lstStyle/>
        <a:p>
          <a:pPr marL="0" indent="0" algn="r" rtl="1">
            <a:buFont typeface="Arial" panose="020B0604020202020204" pitchFamily="34" charset="0"/>
            <a:buNone/>
          </a:pPr>
          <a:r>
            <a:rPr lang="ar-IQ" dirty="0" smtClean="0"/>
            <a:t>توضيح عملي لبدء وادارة سيسكو ويبكس للاتدريب واستكشاف ادواته الرئيسية المتوفرة</a:t>
          </a:r>
          <a:endParaRPr lang="en-US" dirty="0"/>
        </a:p>
      </dgm:t>
    </dgm:pt>
    <dgm:pt modelId="{C719ACCC-B5F2-454B-850D-FB787B46523E}" type="parTrans" cxnId="{8D1CBB85-3A39-4743-BC6F-903AA53E0A5A}">
      <dgm:prSet/>
      <dgm:spPr/>
    </dgm:pt>
    <dgm:pt modelId="{5F689067-5CB4-4DE7-A9EC-E7CD3795D681}" type="sibTrans" cxnId="{8D1CBB85-3A39-4743-BC6F-903AA53E0A5A}">
      <dgm:prSet/>
      <dgm:spPr/>
    </dgm:pt>
    <dgm:pt modelId="{4B401500-D02D-43ED-9204-DABBD5F6B7E6}" type="pres">
      <dgm:prSet presAssocID="{AFDD48DA-E5F3-4D1D-BB92-823B47DA5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2FA5C-50C6-4D1D-A20A-21C5E6884AE6}" type="pres">
      <dgm:prSet presAssocID="{34FFC277-72CA-42A9-A8B1-E24E1E66DEC5}" presName="parentText" presStyleLbl="node1" presStyleIdx="0" presStyleCnt="1" custLinFactNeighborY="-8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A203A-BD09-401C-A15C-39C291846B92}" type="pres">
      <dgm:prSet presAssocID="{34FFC277-72CA-42A9-A8B1-E24E1E66DEC5}" presName="childText" presStyleLbl="revTx" presStyleIdx="0" presStyleCnt="1" custLinFactNeighborX="-51389" custLinFactNeighborY="2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BC958-E823-4E55-87C0-19A4398F2AC9}" type="presOf" srcId="{34FFC277-72CA-42A9-A8B1-E24E1E66DEC5}" destId="{9332FA5C-50C6-4D1D-A20A-21C5E6884AE6}" srcOrd="0" destOrd="0" presId="urn:microsoft.com/office/officeart/2005/8/layout/vList2"/>
    <dgm:cxn modelId="{8D1CBB85-3A39-4743-BC6F-903AA53E0A5A}" srcId="{34FFC277-72CA-42A9-A8B1-E24E1E66DEC5}" destId="{FDA50971-515E-45BE-AFF3-D261E67E2EC3}" srcOrd="0" destOrd="0" parTransId="{C719ACCC-B5F2-454B-850D-FB787B46523E}" sibTransId="{5F689067-5CB4-4DE7-A9EC-E7CD3795D681}"/>
    <dgm:cxn modelId="{F1AD1198-D57E-4ADD-BEAC-BEAFA0104736}" srcId="{AFDD48DA-E5F3-4D1D-BB92-823B47DA57A3}" destId="{34FFC277-72CA-42A9-A8B1-E24E1E66DEC5}" srcOrd="0" destOrd="0" parTransId="{D37301B5-2018-4170-B4BE-6DD6745BB291}" sibTransId="{869658B8-4547-4F4B-B291-897C50760F0F}"/>
    <dgm:cxn modelId="{711CD5C0-9ABF-4BC7-A2F1-E5FF2954FF1C}" type="presOf" srcId="{AFDD48DA-E5F3-4D1D-BB92-823B47DA57A3}" destId="{4B401500-D02D-43ED-9204-DABBD5F6B7E6}" srcOrd="0" destOrd="0" presId="urn:microsoft.com/office/officeart/2005/8/layout/vList2"/>
    <dgm:cxn modelId="{2D68D750-B286-4192-BFC7-36871426BE42}" type="presOf" srcId="{FDA50971-515E-45BE-AFF3-D261E67E2EC3}" destId="{D9DA203A-BD09-401C-A15C-39C291846B92}" srcOrd="0" destOrd="0" presId="urn:microsoft.com/office/officeart/2005/8/layout/vList2"/>
    <dgm:cxn modelId="{26A11CC2-9980-4B24-B25A-BF731F8B26FC}" type="presParOf" srcId="{4B401500-D02D-43ED-9204-DABBD5F6B7E6}" destId="{9332FA5C-50C6-4D1D-A20A-21C5E6884AE6}" srcOrd="0" destOrd="0" presId="urn:microsoft.com/office/officeart/2005/8/layout/vList2"/>
    <dgm:cxn modelId="{E253E5C9-65BA-468D-A25A-C10C85C105C1}" type="presParOf" srcId="{4B401500-D02D-43ED-9204-DABBD5F6B7E6}" destId="{D9DA203A-BD09-401C-A15C-39C291846B9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6C9BB-9D28-4FA4-ABA4-8F8C59629E67}">
      <dsp:nvSpPr>
        <dsp:cNvPr id="0" name=""/>
        <dsp:cNvSpPr/>
      </dsp:nvSpPr>
      <dsp:spPr>
        <a:xfrm>
          <a:off x="0" y="0"/>
          <a:ext cx="7844853" cy="9812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300" b="1" kern="1200" dirty="0" smtClean="0"/>
            <a:t>ويبكس للاجتماعات:</a:t>
          </a:r>
          <a:endParaRPr lang="en-GB" sz="2300" b="1" kern="1200" dirty="0"/>
        </a:p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300" b="0" kern="1200" dirty="0" smtClean="0"/>
            <a:t>التعلم عن بعد (صفوف افتراضية)</a:t>
          </a:r>
          <a:endParaRPr lang="en-US" sz="2300" b="0" kern="1200" dirty="0"/>
        </a:p>
      </dsp:txBody>
      <dsp:txXfrm>
        <a:off x="1667096" y="0"/>
        <a:ext cx="6177756" cy="981258"/>
      </dsp:txXfrm>
    </dsp:sp>
    <dsp:sp modelId="{F075C290-1C3A-4518-B170-7FEB5EB30C5D}">
      <dsp:nvSpPr>
        <dsp:cNvPr id="0" name=""/>
        <dsp:cNvSpPr/>
      </dsp:nvSpPr>
      <dsp:spPr>
        <a:xfrm>
          <a:off x="90485" y="120074"/>
          <a:ext cx="1568970" cy="78500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29602" t="9231" r="29602" b="923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E99A-7138-4AB8-8ACD-DC6E719ECF02}">
      <dsp:nvSpPr>
        <dsp:cNvPr id="0" name=""/>
        <dsp:cNvSpPr/>
      </dsp:nvSpPr>
      <dsp:spPr>
        <a:xfrm>
          <a:off x="0" y="1079384"/>
          <a:ext cx="7844853" cy="98125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300" b="1" kern="1200" dirty="0" smtClean="0"/>
            <a:t>فرق ويبكس (</a:t>
          </a:r>
          <a:r>
            <a:rPr lang="en-US" sz="2300" b="1" kern="1200" dirty="0" err="1" smtClean="0"/>
            <a:t>WebEX</a:t>
          </a:r>
          <a:r>
            <a:rPr lang="en-US" sz="2300" b="1" kern="1200" dirty="0" smtClean="0"/>
            <a:t> teams</a:t>
          </a:r>
          <a:r>
            <a:rPr lang="ar-IQ" sz="2300" b="1" kern="1200" dirty="0" smtClean="0"/>
            <a:t>):</a:t>
          </a:r>
          <a:endParaRPr lang="en-GB" sz="2300" b="1" kern="1200" dirty="0"/>
        </a:p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300" b="0" kern="1200" dirty="0" smtClean="0"/>
            <a:t>التعاون بين المدرسين والموضفين في الجامعة</a:t>
          </a:r>
          <a:endParaRPr lang="en-US" sz="2300" b="0" kern="1200" dirty="0"/>
        </a:p>
      </dsp:txBody>
      <dsp:txXfrm>
        <a:off x="1667096" y="1079384"/>
        <a:ext cx="6177756" cy="981258"/>
      </dsp:txXfrm>
    </dsp:sp>
    <dsp:sp modelId="{6AB0D39B-DB9F-4DE7-8B1F-BE9F24549E29}">
      <dsp:nvSpPr>
        <dsp:cNvPr id="0" name=""/>
        <dsp:cNvSpPr/>
      </dsp:nvSpPr>
      <dsp:spPr>
        <a:xfrm>
          <a:off x="98125" y="1177510"/>
          <a:ext cx="1568970" cy="78500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29602" t="9231" r="29602" b="923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F0289-A7C6-4CCC-A980-79CE12E1EFE8}">
      <dsp:nvSpPr>
        <dsp:cNvPr id="0" name=""/>
        <dsp:cNvSpPr/>
      </dsp:nvSpPr>
      <dsp:spPr>
        <a:xfrm>
          <a:off x="742736" y="1711"/>
          <a:ext cx="2595097" cy="19371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التركيز على التعاون في الوقت الحقيقي بين المدرس والطلاب بالتواصل الصوتي والفيديوي, مشاركة التطبيقات, محتوى التواصل, التعليقات والاستطلاعات</a:t>
          </a:r>
          <a:endParaRPr lang="en-US" sz="1900" kern="1200" dirty="0"/>
        </a:p>
      </dsp:txBody>
      <dsp:txXfrm>
        <a:off x="788127" y="47102"/>
        <a:ext cx="2504315" cy="1891794"/>
      </dsp:txXfrm>
    </dsp:sp>
    <dsp:sp modelId="{D3114288-20E5-418D-B1BA-7F7BB92E93A2}">
      <dsp:nvSpPr>
        <dsp:cNvPr id="0" name=""/>
        <dsp:cNvSpPr/>
      </dsp:nvSpPr>
      <dsp:spPr>
        <a:xfrm>
          <a:off x="742736" y="1938896"/>
          <a:ext cx="2595097" cy="83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WebEx Meeting</a:t>
          </a:r>
        </a:p>
      </dsp:txBody>
      <dsp:txXfrm>
        <a:off x="742736" y="1938896"/>
        <a:ext cx="1827533" cy="832989"/>
      </dsp:txXfrm>
    </dsp:sp>
    <dsp:sp modelId="{A970EE65-5653-425F-804D-567912523FBD}">
      <dsp:nvSpPr>
        <dsp:cNvPr id="0" name=""/>
        <dsp:cNvSpPr/>
      </dsp:nvSpPr>
      <dsp:spPr>
        <a:xfrm>
          <a:off x="2643680" y="2071209"/>
          <a:ext cx="908284" cy="90828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8D31F-601C-410B-B3AC-8D9D16283076}">
      <dsp:nvSpPr>
        <dsp:cNvPr id="0" name=""/>
        <dsp:cNvSpPr/>
      </dsp:nvSpPr>
      <dsp:spPr>
        <a:xfrm>
          <a:off x="3776986" y="1711"/>
          <a:ext cx="2595097" cy="19371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900" kern="1200" dirty="0" smtClean="0"/>
            <a:t>دردشة متقدمة عبر المستندات وقدرات المشاركة في بيئة افضل هيكليا بالاضافة الى التعاون والتواصل الصوتي والفيدوي ومشاركة الشاشة</a:t>
          </a:r>
          <a:endParaRPr lang="en-US" sz="1900" kern="1200" dirty="0"/>
        </a:p>
      </dsp:txBody>
      <dsp:txXfrm>
        <a:off x="3822377" y="47102"/>
        <a:ext cx="2504315" cy="1891794"/>
      </dsp:txXfrm>
    </dsp:sp>
    <dsp:sp modelId="{9FA73230-8505-4BD7-9913-37BB83C45824}">
      <dsp:nvSpPr>
        <dsp:cNvPr id="0" name=""/>
        <dsp:cNvSpPr/>
      </dsp:nvSpPr>
      <dsp:spPr>
        <a:xfrm>
          <a:off x="3776986" y="1938896"/>
          <a:ext cx="2595097" cy="83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WebEx Teams</a:t>
          </a:r>
        </a:p>
      </dsp:txBody>
      <dsp:txXfrm>
        <a:off x="3776986" y="1938896"/>
        <a:ext cx="1827533" cy="832989"/>
      </dsp:txXfrm>
    </dsp:sp>
    <dsp:sp modelId="{4D284F8C-A003-4187-B2AC-0B512EA2E0B1}">
      <dsp:nvSpPr>
        <dsp:cNvPr id="0" name=""/>
        <dsp:cNvSpPr/>
      </dsp:nvSpPr>
      <dsp:spPr>
        <a:xfrm>
          <a:off x="5677930" y="2071209"/>
          <a:ext cx="908284" cy="9082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F8308-096D-4D18-AB7C-5941079E72EF}">
      <dsp:nvSpPr>
        <dsp:cNvPr id="0" name=""/>
        <dsp:cNvSpPr/>
      </dsp:nvSpPr>
      <dsp:spPr>
        <a:xfrm>
          <a:off x="0" y="0"/>
          <a:ext cx="4852850" cy="1197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ويبكس للاجتماعات</a:t>
          </a:r>
          <a:endParaRPr lang="en-US" sz="14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استضافة وحضور الاجتماعات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تنسيق المشاريع وعروض المبيعات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لغلية 1000 (بضمنها 200 جهاز فيديو) + قدرات الدفق</a:t>
          </a:r>
          <a:endParaRPr lang="en-US" sz="1200" kern="1200" dirty="0"/>
        </a:p>
      </dsp:txBody>
      <dsp:txXfrm>
        <a:off x="1080005" y="0"/>
        <a:ext cx="3772844" cy="1197174"/>
      </dsp:txXfrm>
    </dsp:sp>
    <dsp:sp modelId="{8D377BE8-2D29-4203-9C56-1F4FD528F44F}">
      <dsp:nvSpPr>
        <dsp:cNvPr id="0" name=""/>
        <dsp:cNvSpPr/>
      </dsp:nvSpPr>
      <dsp:spPr>
        <a:xfrm>
          <a:off x="109435" y="160843"/>
          <a:ext cx="970570" cy="8754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1199" t="577" r="1199" b="5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873FB-5A3F-48CE-BD2B-A1847F09E3DD}">
      <dsp:nvSpPr>
        <dsp:cNvPr id="0" name=""/>
        <dsp:cNvSpPr/>
      </dsp:nvSpPr>
      <dsp:spPr>
        <a:xfrm>
          <a:off x="0" y="1306610"/>
          <a:ext cx="4852850" cy="134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ويبكس للتدريب:</a:t>
          </a:r>
          <a:endParaRPr lang="en-US" sz="14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تقديم تدريب عبر الانتلانت وتعلم الكتروني عالي التفاعل والفاعلية.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منتجات تدريبية للموظفين والزبائن, شهادات وتدريبات لتكنولوجيا المعلومات, التعلم عن بعد.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لغاية 1000</a:t>
          </a:r>
          <a:endParaRPr lang="en-US" sz="1200" kern="1200" dirty="0"/>
        </a:p>
      </dsp:txBody>
      <dsp:txXfrm>
        <a:off x="1080005" y="1306610"/>
        <a:ext cx="3772844" cy="1342593"/>
      </dsp:txXfrm>
    </dsp:sp>
    <dsp:sp modelId="{752ED65E-7E72-4EC5-B74A-6D23C942E3F0}">
      <dsp:nvSpPr>
        <dsp:cNvPr id="0" name=""/>
        <dsp:cNvSpPr/>
      </dsp:nvSpPr>
      <dsp:spPr>
        <a:xfrm>
          <a:off x="109435" y="1540163"/>
          <a:ext cx="970570" cy="8754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1199" t="577" r="1199" b="5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9030A-1D9F-4453-B188-670C1DC4923F}">
      <dsp:nvSpPr>
        <dsp:cNvPr id="0" name=""/>
        <dsp:cNvSpPr/>
      </dsp:nvSpPr>
      <dsp:spPr>
        <a:xfrm>
          <a:off x="0" y="2758640"/>
          <a:ext cx="4852850" cy="1094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b="1" kern="1200" dirty="0" smtClean="0"/>
            <a:t>نشاطات ويبكس (</a:t>
          </a:r>
          <a:r>
            <a:rPr lang="en-US" sz="1400" b="1" kern="1200" dirty="0" err="1" smtClean="0"/>
            <a:t>WebEX</a:t>
          </a:r>
          <a:r>
            <a:rPr lang="en-US" sz="1400" b="1" kern="1200" dirty="0" smtClean="0"/>
            <a:t> Event</a:t>
          </a:r>
          <a:r>
            <a:rPr lang="ar-IQ" sz="1400" b="1" kern="1200" dirty="0" smtClean="0"/>
            <a:t>)</a:t>
          </a:r>
          <a:endParaRPr lang="en-US" sz="1400" b="1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تنظيم الاحاداث والندوات عبر الانترنت على نطاق واسع.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ادارة الندوات, االنشاطات والاجتماعات</a:t>
          </a:r>
          <a:endParaRPr lang="en-US" sz="1200" kern="1200" dirty="0"/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1200" kern="1200" dirty="0" smtClean="0"/>
            <a:t>لغاية 3000</a:t>
          </a:r>
          <a:endParaRPr lang="en-US" sz="1200" kern="1200" dirty="0"/>
        </a:p>
      </dsp:txBody>
      <dsp:txXfrm>
        <a:off x="1080005" y="2758640"/>
        <a:ext cx="3772844" cy="1094359"/>
      </dsp:txXfrm>
    </dsp:sp>
    <dsp:sp modelId="{3EAD276F-69A8-40E4-9535-9D065670A818}">
      <dsp:nvSpPr>
        <dsp:cNvPr id="0" name=""/>
        <dsp:cNvSpPr/>
      </dsp:nvSpPr>
      <dsp:spPr>
        <a:xfrm>
          <a:off x="109435" y="2868076"/>
          <a:ext cx="970570" cy="8754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1199" t="577" r="1199" b="5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FA5C-50C6-4D1D-A20A-21C5E6884AE6}">
      <dsp:nvSpPr>
        <dsp:cNvPr id="0" name=""/>
        <dsp:cNvSpPr/>
      </dsp:nvSpPr>
      <dsp:spPr>
        <a:xfrm>
          <a:off x="0" y="13201"/>
          <a:ext cx="4251325" cy="100737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فلنذهب للانترنت....</a:t>
          </a:r>
          <a:endParaRPr lang="en-US" sz="4200" kern="1200" dirty="0"/>
        </a:p>
      </dsp:txBody>
      <dsp:txXfrm>
        <a:off x="49176" y="62377"/>
        <a:ext cx="4152973" cy="909018"/>
      </dsp:txXfrm>
    </dsp:sp>
    <dsp:sp modelId="{D9DA203A-BD09-401C-A15C-39C291846B92}">
      <dsp:nvSpPr>
        <dsp:cNvPr id="0" name=""/>
        <dsp:cNvSpPr/>
      </dsp:nvSpPr>
      <dsp:spPr>
        <a:xfrm>
          <a:off x="0" y="1066335"/>
          <a:ext cx="4251325" cy="1869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80" tIns="53340" rIns="298704" bIns="53340" numCol="1" spcCol="1270" anchor="t" anchorCtr="0">
          <a:noAutofit/>
        </a:bodyPr>
        <a:lstStyle/>
        <a:p>
          <a:pPr marL="0" lvl="1" indent="0" algn="r" defTabSz="1466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ar-IQ" sz="3300" kern="1200" dirty="0" smtClean="0"/>
            <a:t>توضيح عملي لكيفية تسجيل حساب او الدخول لحساب سيسكو ويبكس للاجتماعات لاستضافة او حضور اجتماع</a:t>
          </a:r>
          <a:endParaRPr lang="en-US" sz="3300" kern="1200" dirty="0"/>
        </a:p>
      </dsp:txBody>
      <dsp:txXfrm>
        <a:off x="0" y="1066335"/>
        <a:ext cx="4251325" cy="1869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FA5C-50C6-4D1D-A20A-21C5E6884AE6}">
      <dsp:nvSpPr>
        <dsp:cNvPr id="0" name=""/>
        <dsp:cNvSpPr/>
      </dsp:nvSpPr>
      <dsp:spPr>
        <a:xfrm>
          <a:off x="0" y="13201"/>
          <a:ext cx="4251325" cy="100737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فلنذهب للانترنت.....</a:t>
          </a:r>
          <a:endParaRPr lang="en-US" sz="4200" kern="1200" dirty="0"/>
        </a:p>
      </dsp:txBody>
      <dsp:txXfrm>
        <a:off x="49176" y="62377"/>
        <a:ext cx="4152973" cy="909018"/>
      </dsp:txXfrm>
    </dsp:sp>
    <dsp:sp modelId="{D9DA203A-BD09-401C-A15C-39C291846B92}">
      <dsp:nvSpPr>
        <dsp:cNvPr id="0" name=""/>
        <dsp:cNvSpPr/>
      </dsp:nvSpPr>
      <dsp:spPr>
        <a:xfrm>
          <a:off x="0" y="1066335"/>
          <a:ext cx="4251325" cy="1869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80" tIns="53340" rIns="298704" bIns="53340" numCol="1" spcCol="1270" anchor="t" anchorCtr="0">
          <a:noAutofit/>
        </a:bodyPr>
        <a:lstStyle/>
        <a:p>
          <a:pPr marL="0" lvl="1" indent="0" algn="r" defTabSz="1466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ar-IQ" sz="3300" kern="1200" dirty="0" smtClean="0"/>
            <a:t>توضيح عملي لكيفية الدخول الى حساب سيسكو ويبكس للفرق واستكشاف ميزاته الرئيسية</a:t>
          </a:r>
          <a:endParaRPr lang="en-US" sz="3300" kern="1200" dirty="0"/>
        </a:p>
      </dsp:txBody>
      <dsp:txXfrm>
        <a:off x="0" y="1066335"/>
        <a:ext cx="4251325" cy="18692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FA5C-50C6-4D1D-A20A-21C5E6884AE6}">
      <dsp:nvSpPr>
        <dsp:cNvPr id="0" name=""/>
        <dsp:cNvSpPr/>
      </dsp:nvSpPr>
      <dsp:spPr>
        <a:xfrm>
          <a:off x="0" y="116867"/>
          <a:ext cx="4251325" cy="110331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600" kern="1200" dirty="0" smtClean="0"/>
            <a:t>فلنذهب للانترنت....</a:t>
          </a:r>
          <a:endParaRPr lang="en-US" sz="4600" kern="1200" dirty="0"/>
        </a:p>
      </dsp:txBody>
      <dsp:txXfrm>
        <a:off x="53859" y="170726"/>
        <a:ext cx="4143607" cy="995592"/>
      </dsp:txXfrm>
    </dsp:sp>
    <dsp:sp modelId="{D9DA203A-BD09-401C-A15C-39C291846B92}">
      <dsp:nvSpPr>
        <dsp:cNvPr id="0" name=""/>
        <dsp:cNvSpPr/>
      </dsp:nvSpPr>
      <dsp:spPr>
        <a:xfrm>
          <a:off x="0" y="1364415"/>
          <a:ext cx="4251325" cy="157113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80" tIns="58420" rIns="327152" bIns="58420" numCol="1" spcCol="1270" anchor="t" anchorCtr="0">
          <a:noAutofit/>
        </a:bodyPr>
        <a:lstStyle/>
        <a:p>
          <a:pPr marL="0" lvl="1" indent="0" algn="r" defTabSz="1600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ar-IQ" sz="3600" kern="1200" dirty="0" smtClean="0"/>
            <a:t>توضيح عملي لبدء اجتماع سيسكو ويبكس واستكشاف ادواته المتوفرة</a:t>
          </a:r>
          <a:endParaRPr lang="en-US" sz="3600" kern="1200" dirty="0"/>
        </a:p>
      </dsp:txBody>
      <dsp:txXfrm>
        <a:off x="0" y="1364415"/>
        <a:ext cx="4251325" cy="1571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A3DF5-A634-4C92-A57A-37BF114A774C}">
      <dsp:nvSpPr>
        <dsp:cNvPr id="0" name=""/>
        <dsp:cNvSpPr/>
      </dsp:nvSpPr>
      <dsp:spPr>
        <a:xfrm>
          <a:off x="0" y="18083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79" tIns="229108" rIns="379979" bIns="85344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0" y="180837"/>
        <a:ext cx="4895935" cy="277200"/>
      </dsp:txXfrm>
    </dsp:sp>
    <dsp:sp modelId="{5B858E9E-4F93-434C-884E-0256511816B1}">
      <dsp:nvSpPr>
        <dsp:cNvPr id="0" name=""/>
        <dsp:cNvSpPr/>
      </dsp:nvSpPr>
      <dsp:spPr>
        <a:xfrm>
          <a:off x="244796" y="18476"/>
          <a:ext cx="342715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ادارة حسابات المستخدمين</a:t>
          </a:r>
          <a:endParaRPr lang="en-US" sz="1400" kern="1200" dirty="0"/>
        </a:p>
      </dsp:txBody>
      <dsp:txXfrm>
        <a:off x="260648" y="34328"/>
        <a:ext cx="3395451" cy="293016"/>
      </dsp:txXfrm>
    </dsp:sp>
    <dsp:sp modelId="{A80C66D3-24C7-40BE-9567-31B721ECD8FB}">
      <dsp:nvSpPr>
        <dsp:cNvPr id="0" name=""/>
        <dsp:cNvSpPr/>
      </dsp:nvSpPr>
      <dsp:spPr>
        <a:xfrm>
          <a:off x="0" y="67979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BD568-D185-4B86-9EE1-4B355C947221}">
      <dsp:nvSpPr>
        <dsp:cNvPr id="0" name=""/>
        <dsp:cNvSpPr/>
      </dsp:nvSpPr>
      <dsp:spPr>
        <a:xfrm>
          <a:off x="244796" y="517437"/>
          <a:ext cx="3427155" cy="324720"/>
        </a:xfrm>
        <a:prstGeom prst="round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ادارة الدخول والاذونات</a:t>
          </a:r>
          <a:endParaRPr lang="en-US" sz="1400" kern="1200" dirty="0"/>
        </a:p>
      </dsp:txBody>
      <dsp:txXfrm>
        <a:off x="260648" y="533289"/>
        <a:ext cx="3395451" cy="293016"/>
      </dsp:txXfrm>
    </dsp:sp>
    <dsp:sp modelId="{A96394CF-9385-49F6-912E-4DA44854F0F3}">
      <dsp:nvSpPr>
        <dsp:cNvPr id="0" name=""/>
        <dsp:cNvSpPr/>
      </dsp:nvSpPr>
      <dsp:spPr>
        <a:xfrm>
          <a:off x="0" y="117875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102A1-9327-4D85-9DE0-5FE24412FC2F}">
      <dsp:nvSpPr>
        <dsp:cNvPr id="0" name=""/>
        <dsp:cNvSpPr/>
      </dsp:nvSpPr>
      <dsp:spPr>
        <a:xfrm>
          <a:off x="244796" y="1016397"/>
          <a:ext cx="3427155" cy="324720"/>
        </a:xfrm>
        <a:prstGeom prst="round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تخصيص رخص وخدمات سيسكو ويبكس</a:t>
          </a:r>
          <a:endParaRPr lang="en-US" sz="1400" kern="1200" dirty="0"/>
        </a:p>
      </dsp:txBody>
      <dsp:txXfrm>
        <a:off x="260648" y="1032249"/>
        <a:ext cx="3395451" cy="293016"/>
      </dsp:txXfrm>
    </dsp:sp>
    <dsp:sp modelId="{3E1CAA86-4E80-46D5-A39F-CE04BE2581D6}">
      <dsp:nvSpPr>
        <dsp:cNvPr id="0" name=""/>
        <dsp:cNvSpPr/>
      </dsp:nvSpPr>
      <dsp:spPr>
        <a:xfrm>
          <a:off x="0" y="167771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6C150-1A99-42F4-AD47-5CE60E1460F7}">
      <dsp:nvSpPr>
        <dsp:cNvPr id="0" name=""/>
        <dsp:cNvSpPr/>
      </dsp:nvSpPr>
      <dsp:spPr>
        <a:xfrm>
          <a:off x="244796" y="1515357"/>
          <a:ext cx="3427155" cy="324720"/>
        </a:xfrm>
        <a:prstGeom prst="round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مراجعة تحليلات الاستخدام</a:t>
          </a:r>
          <a:endParaRPr lang="en-US" sz="1400" kern="1200" dirty="0"/>
        </a:p>
      </dsp:txBody>
      <dsp:txXfrm>
        <a:off x="260648" y="1531209"/>
        <a:ext cx="3395451" cy="293016"/>
      </dsp:txXfrm>
    </dsp:sp>
    <dsp:sp modelId="{0852BE81-8601-4442-84DE-74A5FE8ECC17}">
      <dsp:nvSpPr>
        <dsp:cNvPr id="0" name=""/>
        <dsp:cNvSpPr/>
      </dsp:nvSpPr>
      <dsp:spPr>
        <a:xfrm>
          <a:off x="0" y="217667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48B55-88C7-4C99-81DB-BAB572A9D9D6}">
      <dsp:nvSpPr>
        <dsp:cNvPr id="0" name=""/>
        <dsp:cNvSpPr/>
      </dsp:nvSpPr>
      <dsp:spPr>
        <a:xfrm>
          <a:off x="244796" y="2014317"/>
          <a:ext cx="3427155" cy="324720"/>
        </a:xfrm>
        <a:prstGeom prst="round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نصب اجهزة ويبكس</a:t>
          </a:r>
          <a:endParaRPr lang="en-US" sz="1400" kern="1200" dirty="0"/>
        </a:p>
      </dsp:txBody>
      <dsp:txXfrm>
        <a:off x="260648" y="2030169"/>
        <a:ext cx="3395451" cy="293016"/>
      </dsp:txXfrm>
    </dsp:sp>
    <dsp:sp modelId="{F71B677B-D9AB-4475-A288-FA316E7AF478}">
      <dsp:nvSpPr>
        <dsp:cNvPr id="0" name=""/>
        <dsp:cNvSpPr/>
      </dsp:nvSpPr>
      <dsp:spPr>
        <a:xfrm>
          <a:off x="0" y="267563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A46A-F510-4742-96FD-F0D8EE52A950}">
      <dsp:nvSpPr>
        <dsp:cNvPr id="0" name=""/>
        <dsp:cNvSpPr/>
      </dsp:nvSpPr>
      <dsp:spPr>
        <a:xfrm>
          <a:off x="244796" y="2513277"/>
          <a:ext cx="3427155" cy="324720"/>
        </a:xfrm>
        <a:prstGeom prst="round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الحصول على معلومات حول تبني المستخدم</a:t>
          </a:r>
          <a:endParaRPr lang="en-US" sz="1400" kern="1200" dirty="0"/>
        </a:p>
      </dsp:txBody>
      <dsp:txXfrm>
        <a:off x="260648" y="2529129"/>
        <a:ext cx="3395451" cy="293016"/>
      </dsp:txXfrm>
    </dsp:sp>
    <dsp:sp modelId="{9C8CE623-CACE-4733-BC94-BC0926538459}">
      <dsp:nvSpPr>
        <dsp:cNvPr id="0" name=""/>
        <dsp:cNvSpPr/>
      </dsp:nvSpPr>
      <dsp:spPr>
        <a:xfrm>
          <a:off x="0" y="317459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4A9EC-FD70-41C2-8AA9-52F7F6CDDD79}">
      <dsp:nvSpPr>
        <dsp:cNvPr id="0" name=""/>
        <dsp:cNvSpPr/>
      </dsp:nvSpPr>
      <dsp:spPr>
        <a:xfrm>
          <a:off x="244796" y="3012237"/>
          <a:ext cx="3427155" cy="324720"/>
        </a:xfrm>
        <a:prstGeom prst="round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تخصيص الاعدادات على مسوى المنظمة</a:t>
          </a:r>
          <a:endParaRPr lang="en-US" sz="1400" kern="1200" dirty="0"/>
        </a:p>
      </dsp:txBody>
      <dsp:txXfrm>
        <a:off x="260648" y="3028089"/>
        <a:ext cx="3395451" cy="293016"/>
      </dsp:txXfrm>
    </dsp:sp>
    <dsp:sp modelId="{872A0AD4-4E7E-466E-8A7A-52FCC9AD36F0}">
      <dsp:nvSpPr>
        <dsp:cNvPr id="0" name=""/>
        <dsp:cNvSpPr/>
      </dsp:nvSpPr>
      <dsp:spPr>
        <a:xfrm>
          <a:off x="0" y="3673557"/>
          <a:ext cx="489593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1C7A1-E5FD-4FB8-8AEE-0F62BEB19F1B}">
      <dsp:nvSpPr>
        <dsp:cNvPr id="0" name=""/>
        <dsp:cNvSpPr/>
      </dsp:nvSpPr>
      <dsp:spPr>
        <a:xfrm>
          <a:off x="244796" y="3511197"/>
          <a:ext cx="3427155" cy="324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8" tIns="0" rIns="129538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400" kern="1200" dirty="0" smtClean="0"/>
            <a:t>البحث عن وحل المشاكل المحتملة</a:t>
          </a:r>
          <a:endParaRPr lang="en-US" sz="1400" kern="1200" dirty="0"/>
        </a:p>
      </dsp:txBody>
      <dsp:txXfrm>
        <a:off x="260648" y="3527049"/>
        <a:ext cx="3395451" cy="293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2FA5C-50C6-4D1D-A20A-21C5E6884AE6}">
      <dsp:nvSpPr>
        <dsp:cNvPr id="0" name=""/>
        <dsp:cNvSpPr/>
      </dsp:nvSpPr>
      <dsp:spPr>
        <a:xfrm>
          <a:off x="0" y="13201"/>
          <a:ext cx="4251325" cy="100737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200" kern="1200" dirty="0" smtClean="0"/>
            <a:t>فلنذهب للانترنت...</a:t>
          </a:r>
          <a:endParaRPr lang="en-US" sz="4200" kern="1200" dirty="0"/>
        </a:p>
      </dsp:txBody>
      <dsp:txXfrm>
        <a:off x="49176" y="62377"/>
        <a:ext cx="4152973" cy="909018"/>
      </dsp:txXfrm>
    </dsp:sp>
    <dsp:sp modelId="{D9DA203A-BD09-401C-A15C-39C291846B92}">
      <dsp:nvSpPr>
        <dsp:cNvPr id="0" name=""/>
        <dsp:cNvSpPr/>
      </dsp:nvSpPr>
      <dsp:spPr>
        <a:xfrm>
          <a:off x="0" y="1066335"/>
          <a:ext cx="4251325" cy="1869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80" tIns="53340" rIns="298704" bIns="53340" numCol="1" spcCol="1270" anchor="t" anchorCtr="0">
          <a:noAutofit/>
        </a:bodyPr>
        <a:lstStyle/>
        <a:p>
          <a:pPr marL="0" lvl="1" indent="0" algn="r" defTabSz="1466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ar-IQ" sz="3300" kern="1200" dirty="0" smtClean="0"/>
            <a:t>توضيح عملي لبدء وادارة سيسكو ويبكس للاتدريب واستكشاف ادواته الرئيسية المتوفرة</a:t>
          </a:r>
          <a:endParaRPr lang="en-US" sz="3300" kern="1200" dirty="0"/>
        </a:p>
      </dsp:txBody>
      <dsp:txXfrm>
        <a:off x="0" y="1066335"/>
        <a:ext cx="4251325" cy="186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Arial" charset="0"/>
              </a:rPr>
              <a:t>6/22/2020</a:t>
            </a:fld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Arial" charset="0"/>
              </a:r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7D7D0FC4-79A4-4CD6-9D21-6D2AFDDF42EC}" type="datetimeFigureOut">
              <a:rPr lang="en-JM" smtClean="0"/>
              <a:pPr/>
              <a:t>22/6/2020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6693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7055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 Start by going to webex.com</a:t>
            </a:r>
          </a:p>
          <a:p>
            <a:r>
              <a:rPr lang="en-US"/>
              <a:t>2- click on “Sign Up, It’s Free” button.</a:t>
            </a:r>
          </a:p>
          <a:p>
            <a:r>
              <a:rPr lang="en-US"/>
              <a:t>3- Enter your email address and click “Sign Up”.</a:t>
            </a:r>
          </a:p>
          <a:p>
            <a:r>
              <a:rPr lang="en-US"/>
              <a:t>4- You'll receive an email from Cisco WebEx to activate your account.</a:t>
            </a:r>
          </a:p>
          <a:p>
            <a:r>
              <a:rPr lang="en-US"/>
              <a:t>5- You'll be redirected to fill in your first name, last name, and create a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0935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 Start by going to webex.com</a:t>
            </a:r>
          </a:p>
          <a:p>
            <a:r>
              <a:rPr lang="en-US"/>
              <a:t>2- click on “Sign Up, It’s Free” button.</a:t>
            </a:r>
          </a:p>
          <a:p>
            <a:r>
              <a:rPr lang="en-US"/>
              <a:t>3- Enter your email address and click “Sign Up”.</a:t>
            </a:r>
          </a:p>
          <a:p>
            <a:r>
              <a:rPr lang="ar-IQ"/>
              <a:t>4</a:t>
            </a:r>
            <a:r>
              <a:rPr lang="en-US"/>
              <a:t>- You'll be redirected to fill in your first name, last name</a:t>
            </a:r>
          </a:p>
          <a:p>
            <a:r>
              <a:rPr lang="en-US"/>
              <a:t>5- You'll receive an email from Cisco WebEx to activate your account and then redirected to create your own account password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6432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37785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4049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6034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64713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68345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4049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3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8882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448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5970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6527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07871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03069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4148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767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47655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52299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9916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46303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0227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9193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5257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72229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20641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2882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0156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internal collaboration — This requires general and flexible tools for one-to-one and small-team interactions with up to 50 participants. Software and services that will be used several times per day or week.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Learning and training — This requires interactive presentation tools that allow instructors to share content, ask and answer questions, and assist participants as they receive new information or learn new skills.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External presentation — This comprises a simple experience that is easy and quick to start up and join (often requiring only a browser for content, voice and video) for use with prospects and partners.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Webinars — Presenting to very large (internal or external) audiences demands platforms that offer presenter controls and scalability, and that give viewers a polished experience.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41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835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273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3686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300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</p:spPr>
        <p:txBody>
          <a:bodyPr/>
          <a:lstStyle>
            <a:lvl1pPr algn="ctr">
              <a:defRPr baseline="0">
                <a:solidFill>
                  <a:srgbClr val="009BA0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18970" y="3638551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467803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06133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467809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267206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267206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0966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096642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517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422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251602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80407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 b="0" i="0">
                <a:solidFill>
                  <a:srgbClr val="A6A6A6"/>
                </a:solidFill>
                <a:latin typeface="Arial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21944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22262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2258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2258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2258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482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482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482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482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482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0" y="1721425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67200" y="1885950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3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14001" y="1143000"/>
            <a:ext cx="1115998" cy="836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00205" y="1280705"/>
            <a:ext cx="1187997" cy="890997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172205" y="1280705"/>
            <a:ext cx="1187997" cy="890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5950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58560" y="2050475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6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6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1136447" y="2735686"/>
            <a:ext cx="1261308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651051" y="2730708"/>
            <a:ext cx="1261307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6148862" y="2730709"/>
            <a:ext cx="1261308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>
              <a:latin typeface="Arial" charset="0"/>
              <a:cs typeface="Arial" charset="0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8" y="3389324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93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6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6" y="150993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6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400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8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5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7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32" y="1916118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ED3645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9" y="950310"/>
            <a:ext cx="2655651" cy="280035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76547" y="1350359"/>
            <a:ext cx="2190904" cy="21060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3"/>
            <a:ext cx="4267200" cy="2488997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2505696"/>
            <a:ext cx="3531476" cy="165538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2990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5" y="1028703"/>
            <a:ext cx="2304029" cy="3444125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675633" y="1595128"/>
            <a:ext cx="1758559" cy="2306198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Oval 9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1124"/>
            <a:ext cx="1828800" cy="2733740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776362" y="2457450"/>
            <a:ext cx="1395838" cy="1676400"/>
          </a:xfrm>
        </p:spPr>
        <p:txBody>
          <a:bodyPr/>
          <a:lstStyle/>
          <a:p>
            <a:endParaRPr lang="en-JM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1124"/>
            <a:ext cx="1828800" cy="2733740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947562" y="2457450"/>
            <a:ext cx="1395838" cy="16764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2528889"/>
            <a:ext cx="4622459" cy="2614613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956725"/>
            <a:ext cx="4419600" cy="21717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36203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43222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5" y="2006529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5" y="2006530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443227" y="204615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00805" y="203853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9066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Arial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624505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3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00710" y="1771650"/>
            <a:ext cx="2271095" cy="1701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2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4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3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48590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485900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463001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34645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273006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14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41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273001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14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73001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02870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i="0" kern="1200">
          <a:solidFill>
            <a:srgbClr val="343E48"/>
          </a:solidFill>
          <a:latin typeface="Lato Regular"/>
          <a:ea typeface="Arial" charset="0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ebex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min.webex.com/logi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 copy.jpg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0" y="-23052"/>
            <a:ext cx="9144000" cy="432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0699" y="2414445"/>
            <a:ext cx="8523547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algn="r" rtl="1"/>
            <a:r>
              <a:rPr lang="ar-IQ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سيسكو ويبكس للاجتماعات</a:t>
            </a:r>
            <a:endParaRPr lang="en-JM" sz="4400" kern="0" spc="-50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0298" y="4393506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الوحدة 3, القسم 4, 23 حزيران 2020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D3452-F583-4E6C-ADBD-5CBD4E3C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1" y="795936"/>
            <a:ext cx="8229600" cy="411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ar-IQ" sz="2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انشاء حساب في سيسكو ويبكس للاجتماعات</a:t>
            </a:r>
            <a:endParaRPr lang="en-US" sz="2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6EFA836-741A-4F39-B97A-6EC943B5F187}"/>
              </a:ext>
            </a:extLst>
          </p:cNvPr>
          <p:cNvCxnSpPr>
            <a:cxnSpLocks/>
          </p:cNvCxnSpPr>
          <p:nvPr/>
        </p:nvCxnSpPr>
        <p:spPr>
          <a:xfrm flipH="1">
            <a:off x="5233518" y="4632452"/>
            <a:ext cx="3403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7B160E2-6042-409F-8DE5-BB892409C323}"/>
              </a:ext>
            </a:extLst>
          </p:cNvPr>
          <p:cNvSpPr/>
          <p:nvPr/>
        </p:nvSpPr>
        <p:spPr>
          <a:xfrm>
            <a:off x="7607725" y="863599"/>
            <a:ext cx="959153" cy="39932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FCD5334-0AF1-4182-8EA4-0DE2666857D6}"/>
              </a:ext>
            </a:extLst>
          </p:cNvPr>
          <p:cNvCxnSpPr>
            <a:cxnSpLocks/>
          </p:cNvCxnSpPr>
          <p:nvPr/>
        </p:nvCxnSpPr>
        <p:spPr>
          <a:xfrm flipV="1">
            <a:off x="8141405" y="1322882"/>
            <a:ext cx="0" cy="306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B928B4-85F0-4E0D-924A-D8D626DC5FDB}"/>
              </a:ext>
            </a:extLst>
          </p:cNvPr>
          <p:cNvSpPr/>
          <p:nvPr/>
        </p:nvSpPr>
        <p:spPr>
          <a:xfrm>
            <a:off x="654054" y="1322882"/>
            <a:ext cx="338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https://www.webex.com/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5E3B346-3D0C-49CA-A950-7D3A318C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5" y="1180425"/>
            <a:ext cx="3882373" cy="355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6EFA836-741A-4F39-B97A-6EC943B5F187}"/>
              </a:ext>
            </a:extLst>
          </p:cNvPr>
          <p:cNvCxnSpPr>
            <a:cxnSpLocks/>
          </p:cNvCxnSpPr>
          <p:nvPr/>
        </p:nvCxnSpPr>
        <p:spPr>
          <a:xfrm flipH="1">
            <a:off x="1622752" y="2454574"/>
            <a:ext cx="4202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B543623-6813-49A3-8343-A1DEB4ADB711}"/>
              </a:ext>
            </a:extLst>
          </p:cNvPr>
          <p:cNvCxnSpPr>
            <a:cxnSpLocks/>
          </p:cNvCxnSpPr>
          <p:nvPr/>
        </p:nvCxnSpPr>
        <p:spPr>
          <a:xfrm>
            <a:off x="254569" y="3578096"/>
            <a:ext cx="2788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76640D4-BF78-45E5-B1C1-08A7F2353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58" y="863600"/>
            <a:ext cx="2445212" cy="281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7CB08E2-3F5D-4E60-B419-BAB05AE7C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352" y="2657091"/>
            <a:ext cx="2214242" cy="2304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F88201D2-9F1A-4B8C-A8D4-781C051AC61E}"/>
              </a:ext>
            </a:extLst>
          </p:cNvPr>
          <p:cNvCxnSpPr>
            <a:cxnSpLocks/>
          </p:cNvCxnSpPr>
          <p:nvPr/>
        </p:nvCxnSpPr>
        <p:spPr>
          <a:xfrm flipV="1">
            <a:off x="3993834" y="2075670"/>
            <a:ext cx="418247" cy="35930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xmlns="" id="{1641ABD7-30C6-47A4-9F12-52641435F755}"/>
              </a:ext>
            </a:extLst>
          </p:cNvPr>
          <p:cNvCxnSpPr>
            <a:cxnSpLocks/>
          </p:cNvCxnSpPr>
          <p:nvPr/>
        </p:nvCxnSpPr>
        <p:spPr>
          <a:xfrm>
            <a:off x="6007157" y="3380827"/>
            <a:ext cx="834954" cy="645698"/>
          </a:xfrm>
          <a:prstGeom prst="bentConnector3">
            <a:avLst>
              <a:gd name="adj1" fmla="val 399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1F631455-6A61-4831-9C98-012C4AE523BA}"/>
              </a:ext>
            </a:extLst>
          </p:cNvPr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2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انشاء حساب في سيسكو ويبكس </a:t>
            </a:r>
            <a:r>
              <a:rPr lang="ar-IQ" sz="2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للاجتماعات (تكملة)</a:t>
            </a:r>
            <a:endParaRPr lang="en-US" sz="2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A9B234-A58B-405D-9FBC-BA1B73C1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67" y="1006945"/>
            <a:ext cx="2887848" cy="363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BE77A9-1AF1-4B01-91C5-9239CB736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40" y="1006945"/>
            <a:ext cx="4679160" cy="363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3EF56555-59DB-451B-B9B7-0286585FEEEA}"/>
              </a:ext>
            </a:extLst>
          </p:cNvPr>
          <p:cNvCxnSpPr/>
          <p:nvPr/>
        </p:nvCxnSpPr>
        <p:spPr>
          <a:xfrm flipV="1">
            <a:off x="2025622" y="3276258"/>
            <a:ext cx="1960014" cy="1127624"/>
          </a:xfrm>
          <a:prstGeom prst="bentConnector3">
            <a:avLst>
              <a:gd name="adj1" fmla="val 72594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BEA327-1593-4463-81C1-643711E2AB02}"/>
              </a:ext>
            </a:extLst>
          </p:cNvPr>
          <p:cNvSpPr txBox="1"/>
          <p:nvPr/>
        </p:nvSpPr>
        <p:spPr>
          <a:xfrm>
            <a:off x="1672984" y="1018138"/>
            <a:ext cx="1270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Email Message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7FF784F-416B-4BD3-8337-C45B8560DADE}"/>
              </a:ext>
            </a:extLst>
          </p:cNvPr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2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انشاء حساب في سيسكو ويبكس للاجتماعات (تكملة)</a:t>
            </a:r>
            <a:endParaRPr lang="en-US" sz="2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553FA1-2C9A-4333-B24F-A5BEAFF8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0" y="729881"/>
            <a:ext cx="8435579" cy="414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dirty="0" smtClean="0">
                <a:solidFill>
                  <a:schemeClr val="tx1"/>
                </a:solidFill>
              </a:rPr>
              <a:t>بدء اجتماع سيسكو ويبكس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03634" y="625078"/>
            <a:ext cx="8349663" cy="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4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5268A83-11FA-44A7-8A92-B4D2AD624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352349"/>
              </p:ext>
            </p:extLst>
          </p:nvPr>
        </p:nvGraphicFramePr>
        <p:xfrm>
          <a:off x="877888" y="1157288"/>
          <a:ext cx="4251325" cy="29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/>
            <a:r>
              <a:rPr lang="ar-IQ" b="1" dirty="0" smtClean="0">
                <a:solidFill>
                  <a:schemeClr val="tx1"/>
                </a:solidFill>
              </a:rPr>
              <a:t>انشاؤ حساب او الدخول في حساب سيسكو ويبكس للاجتماعات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Let's Go Online - Home | Facebook">
            <a:extLst>
              <a:ext uri="{FF2B5EF4-FFF2-40B4-BE49-F238E27FC236}">
                <a16:creationId xmlns:a16="http://schemas.microsoft.com/office/drawing/2014/main" xmlns="" id="{8BB26A7A-CCED-490E-A136-3A12BA81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34" y="1427677"/>
            <a:ext cx="3033316" cy="3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ve-Minutes 2 – Asai Shotokan Association International">
            <a:extLst>
              <a:ext uri="{FF2B5EF4-FFF2-40B4-BE49-F238E27FC236}">
                <a16:creationId xmlns:a16="http://schemas.microsoft.com/office/drawing/2014/main" xmlns="" id="{666E1B35-0872-4BB2-8F0B-E942718C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2" y="3568759"/>
            <a:ext cx="1207200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9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A74EA6-6269-43AD-8F8E-D5153AB1C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/>
          <a:stretch/>
        </p:blipFill>
        <p:spPr>
          <a:xfrm>
            <a:off x="6307336" y="765954"/>
            <a:ext cx="2225698" cy="392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1FD905-A0E5-4E18-AFC8-9409DDCC1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/>
          <a:stretch/>
        </p:blipFill>
        <p:spPr>
          <a:xfrm>
            <a:off x="3505883" y="781762"/>
            <a:ext cx="2388412" cy="389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7C8598-CC51-4CE0-B1ED-9B67212A0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36" y="795875"/>
            <a:ext cx="2276159" cy="387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r" rtl="1"/>
            <a:r>
              <a:rPr lang="ar-IQ" sz="2400" dirty="0" smtClean="0">
                <a:solidFill>
                  <a:schemeClr val="tx1"/>
                </a:solidFill>
              </a:rPr>
              <a:t>العمل مع عميل سيسكو ويبكس للاجتماعات (</a:t>
            </a:r>
            <a:r>
              <a:rPr lang="en-US" sz="2400" dirty="0" smtClean="0">
                <a:solidFill>
                  <a:schemeClr val="tx1"/>
                </a:solidFill>
              </a:rPr>
              <a:t>Cisco </a:t>
            </a:r>
            <a:r>
              <a:rPr lang="en-US" sz="2400" dirty="0" err="1" smtClean="0">
                <a:solidFill>
                  <a:schemeClr val="tx1"/>
                </a:solidFill>
              </a:rPr>
              <a:t>WebEX</a:t>
            </a:r>
            <a:r>
              <a:rPr lang="en-US" sz="2400" dirty="0" smtClean="0">
                <a:solidFill>
                  <a:schemeClr val="tx1"/>
                </a:solidFill>
              </a:rPr>
              <a:t> meeting Client</a:t>
            </a:r>
            <a:r>
              <a:rPr lang="ar-IQ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03634" y="625078"/>
            <a:ext cx="8349663" cy="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BF1DA3-A4B8-4636-A847-0E9B7F707563}"/>
              </a:ext>
            </a:extLst>
          </p:cNvPr>
          <p:cNvSpPr txBox="1"/>
          <p:nvPr/>
        </p:nvSpPr>
        <p:spPr>
          <a:xfrm>
            <a:off x="1115322" y="4187865"/>
            <a:ext cx="114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Desktop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63967C-48EB-4CD8-8A37-5CE7C2FBE0F3}"/>
              </a:ext>
            </a:extLst>
          </p:cNvPr>
          <p:cNvSpPr txBox="1"/>
          <p:nvPr/>
        </p:nvSpPr>
        <p:spPr>
          <a:xfrm>
            <a:off x="3997807" y="4003199"/>
            <a:ext cx="13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Mobile App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856B0AED-32A6-48D9-A0D3-6BEED6E6E586}"/>
              </a:ext>
            </a:extLst>
          </p:cNvPr>
          <p:cNvCxnSpPr/>
          <p:nvPr/>
        </p:nvCxnSpPr>
        <p:spPr>
          <a:xfrm>
            <a:off x="5683222" y="3095839"/>
            <a:ext cx="574062" cy="250127"/>
          </a:xfrm>
          <a:prstGeom prst="bentConnector3">
            <a:avLst>
              <a:gd name="adj1" fmla="val 59286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1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dirty="0" smtClean="0">
                <a:solidFill>
                  <a:schemeClr val="tx1"/>
                </a:solidFill>
              </a:rPr>
              <a:t>العمل مع سيسكو ويبكس للفرق (</a:t>
            </a:r>
            <a:r>
              <a:rPr lang="en-US" sz="2400" dirty="0" smtClean="0">
                <a:solidFill>
                  <a:schemeClr val="tx1"/>
                </a:solidFill>
              </a:rPr>
              <a:t>Cisco </a:t>
            </a:r>
            <a:r>
              <a:rPr lang="en-US" sz="2400" dirty="0" err="1" smtClean="0">
                <a:solidFill>
                  <a:schemeClr val="tx1"/>
                </a:solidFill>
              </a:rPr>
              <a:t>WebEX</a:t>
            </a:r>
            <a:r>
              <a:rPr lang="en-US" sz="2400" dirty="0" smtClean="0">
                <a:solidFill>
                  <a:schemeClr val="tx1"/>
                </a:solidFill>
              </a:rPr>
              <a:t> teams</a:t>
            </a:r>
            <a:r>
              <a:rPr lang="ar-IQ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03634" y="625078"/>
            <a:ext cx="8349663" cy="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8D8B53-FE6E-4367-82F8-59A4B0C0C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7" y="786817"/>
            <a:ext cx="7959002" cy="405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7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5268A83-11FA-44A7-8A92-B4D2AD624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939569"/>
              </p:ext>
            </p:extLst>
          </p:nvPr>
        </p:nvGraphicFramePr>
        <p:xfrm>
          <a:off x="877888" y="1157288"/>
          <a:ext cx="4251325" cy="29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/>
            <a:r>
              <a:rPr lang="ar-IQ" b="1" dirty="0" smtClean="0">
                <a:solidFill>
                  <a:schemeClr val="tx1"/>
                </a:solidFill>
              </a:rPr>
              <a:t>الدخول الى حساب سيسكو ويبكس للفرق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Let's Go Online - Home | Facebook">
            <a:extLst>
              <a:ext uri="{FF2B5EF4-FFF2-40B4-BE49-F238E27FC236}">
                <a16:creationId xmlns:a16="http://schemas.microsoft.com/office/drawing/2014/main" xmlns="" id="{8BB26A7A-CCED-490E-A136-3A12BA81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34" y="1427677"/>
            <a:ext cx="3033316" cy="3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ve-Minutes 2 – Asai Shotokan Association International">
            <a:extLst>
              <a:ext uri="{FF2B5EF4-FFF2-40B4-BE49-F238E27FC236}">
                <a16:creationId xmlns:a16="http://schemas.microsoft.com/office/drawing/2014/main" xmlns="" id="{666E1B35-0872-4BB2-8F0B-E942718C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2" y="3568759"/>
            <a:ext cx="1207200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0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جدولة اجتماع سيسكو ويبكس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CB1865-7BFE-48C0-9F59-8EB7E7E2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9" y="885321"/>
            <a:ext cx="8461332" cy="385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ECBF148-4D59-4C73-93DF-73D7E216C8A5}"/>
              </a:ext>
            </a:extLst>
          </p:cNvPr>
          <p:cNvCxnSpPr/>
          <p:nvPr/>
        </p:nvCxnSpPr>
        <p:spPr>
          <a:xfrm flipH="1">
            <a:off x="6068664" y="2345457"/>
            <a:ext cx="5576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BC7C095-57EA-4F0B-9EE8-FE03A6487DF5}"/>
              </a:ext>
            </a:extLst>
          </p:cNvPr>
          <p:cNvSpPr/>
          <p:nvPr/>
        </p:nvSpPr>
        <p:spPr>
          <a:xfrm>
            <a:off x="3280359" y="2756416"/>
            <a:ext cx="2271648" cy="1672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03CBF27-139A-4E48-B6E4-A143C5FD7F50}"/>
              </a:ext>
            </a:extLst>
          </p:cNvPr>
          <p:cNvCxnSpPr/>
          <p:nvPr/>
        </p:nvCxnSpPr>
        <p:spPr>
          <a:xfrm flipH="1">
            <a:off x="5610097" y="2850496"/>
            <a:ext cx="5576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EAA3A50-83AA-456F-8F64-5F77E092C9F6}"/>
              </a:ext>
            </a:extLst>
          </p:cNvPr>
          <p:cNvCxnSpPr>
            <a:cxnSpLocks/>
          </p:cNvCxnSpPr>
          <p:nvPr/>
        </p:nvCxnSpPr>
        <p:spPr>
          <a:xfrm>
            <a:off x="3017930" y="3993837"/>
            <a:ext cx="1" cy="353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9FE2A4-8D6B-46E5-BA5C-30DBDF2A0D50}"/>
              </a:ext>
            </a:extLst>
          </p:cNvPr>
          <p:cNvSpPr txBox="1"/>
          <p:nvPr/>
        </p:nvSpPr>
        <p:spPr>
          <a:xfrm>
            <a:off x="6773941" y="2206957"/>
            <a:ext cx="10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Meeting 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6BD527-2446-4714-8CCE-6B8BA3DEEE95}"/>
              </a:ext>
            </a:extLst>
          </p:cNvPr>
          <p:cNvSpPr txBox="1"/>
          <p:nvPr/>
        </p:nvSpPr>
        <p:spPr>
          <a:xfrm>
            <a:off x="6255958" y="2711996"/>
            <a:ext cx="184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Meeting Date and time</a:t>
            </a:r>
          </a:p>
        </p:txBody>
      </p:sp>
    </p:spTree>
    <p:extLst>
      <p:ext uri="{BB962C8B-B14F-4D97-AF65-F5344CB8AC3E}">
        <p14:creationId xmlns:p14="http://schemas.microsoft.com/office/powerpoint/2010/main" val="253932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B6FDB1-1891-4AEF-A2B4-24245D91E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r="7657"/>
          <a:stretch/>
        </p:blipFill>
        <p:spPr>
          <a:xfrm>
            <a:off x="1102757" y="857250"/>
            <a:ext cx="6938485" cy="39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>
                <a:solidFill>
                  <a:schemeClr val="tx1"/>
                </a:solidFill>
              </a:rPr>
              <a:t>جدولة اجتماع سيسكو </a:t>
            </a:r>
            <a:r>
              <a:rPr lang="ar-IQ" sz="2400" b="1" dirty="0" smtClean="0">
                <a:solidFill>
                  <a:schemeClr val="tx1"/>
                </a:solidFill>
              </a:rPr>
              <a:t>ويبكس (تكملة)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ECBF148-4D59-4C73-93DF-73D7E216C8A5}"/>
              </a:ext>
            </a:extLst>
          </p:cNvPr>
          <p:cNvCxnSpPr/>
          <p:nvPr/>
        </p:nvCxnSpPr>
        <p:spPr>
          <a:xfrm flipH="1">
            <a:off x="3379453" y="2555970"/>
            <a:ext cx="5576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F03CBF27-139A-4E48-B6E4-A143C5FD7F50}"/>
              </a:ext>
            </a:extLst>
          </p:cNvPr>
          <p:cNvCxnSpPr>
            <a:cxnSpLocks/>
          </p:cNvCxnSpPr>
          <p:nvPr/>
        </p:nvCxnSpPr>
        <p:spPr>
          <a:xfrm flipV="1">
            <a:off x="5429677" y="4041923"/>
            <a:ext cx="1" cy="290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EAA3A50-83AA-456F-8F64-5F77E092C9F6}"/>
              </a:ext>
            </a:extLst>
          </p:cNvPr>
          <p:cNvCxnSpPr>
            <a:cxnSpLocks/>
          </p:cNvCxnSpPr>
          <p:nvPr/>
        </p:nvCxnSpPr>
        <p:spPr>
          <a:xfrm>
            <a:off x="6642728" y="1511300"/>
            <a:ext cx="0" cy="224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9FE2A4-8D6B-46E5-BA5C-30DBDF2A0D50}"/>
              </a:ext>
            </a:extLst>
          </p:cNvPr>
          <p:cNvSpPr txBox="1"/>
          <p:nvPr/>
        </p:nvSpPr>
        <p:spPr>
          <a:xfrm>
            <a:off x="3967181" y="2400373"/>
            <a:ext cx="10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Start Meeting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6BD527-2446-4714-8CCE-6B8BA3DEEE95}"/>
              </a:ext>
            </a:extLst>
          </p:cNvPr>
          <p:cNvSpPr txBox="1"/>
          <p:nvPr/>
        </p:nvSpPr>
        <p:spPr>
          <a:xfrm>
            <a:off x="5946334" y="1234301"/>
            <a:ext cx="155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Edit Meeting Details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7FEAFA2-E853-46E2-9A1D-84737D7FA92D}"/>
              </a:ext>
            </a:extLst>
          </p:cNvPr>
          <p:cNvSpPr/>
          <p:nvPr/>
        </p:nvSpPr>
        <p:spPr>
          <a:xfrm>
            <a:off x="1459760" y="3432075"/>
            <a:ext cx="6072759" cy="6027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1DF42C-FF6D-43B7-8DB6-A4A6B6DA1B80}"/>
              </a:ext>
            </a:extLst>
          </p:cNvPr>
          <p:cNvSpPr txBox="1"/>
          <p:nvPr/>
        </p:nvSpPr>
        <p:spPr>
          <a:xfrm>
            <a:off x="4387610" y="4258617"/>
            <a:ext cx="220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Meeting Info to be shared with the participants</a:t>
            </a:r>
          </a:p>
        </p:txBody>
      </p:sp>
    </p:spTree>
    <p:extLst>
      <p:ext uri="{BB962C8B-B14F-4D97-AF65-F5344CB8AC3E}">
        <p14:creationId xmlns:p14="http://schemas.microsoft.com/office/powerpoint/2010/main" val="394475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7BC235-DF51-4FA2-BB4B-8182FC21243E}"/>
              </a:ext>
            </a:extLst>
          </p:cNvPr>
          <p:cNvSpPr/>
          <p:nvPr/>
        </p:nvSpPr>
        <p:spPr>
          <a:xfrm>
            <a:off x="0" y="-15368"/>
            <a:ext cx="3603812" cy="5123149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2206" y="1143348"/>
            <a:ext cx="23250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اهداف اجلسة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64919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40" y="331764"/>
            <a:ext cx="5294532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b="1" dirty="0" smtClean="0">
                <a:solidFill>
                  <a:schemeClr val="tx2"/>
                </a:solidFill>
              </a:rPr>
              <a:t>ستتمكن في نهاية هذه الجلسة من: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sz="800" b="1" dirty="0">
              <a:solidFill>
                <a:schemeClr val="tx2"/>
              </a:solidFill>
            </a:endParaRPr>
          </a:p>
          <a:p>
            <a:pPr lvl="0"/>
            <a:endParaRPr lang="en-US" sz="800" b="1" dirty="0">
              <a:solidFill>
                <a:schemeClr val="tx2"/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وصف ماهية سيسكو ويبكس ولماذا يستخدم بشكل واسع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تبني سيسكو ويبكس للاغرلض التعليمية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فهم الفرق بين سيسكو ويبكس (</a:t>
            </a:r>
            <a:r>
              <a:rPr lang="en-US" dirty="0" smtClean="0"/>
              <a:t>Cisco </a:t>
            </a:r>
            <a:r>
              <a:rPr lang="en-US" dirty="0" err="1" smtClean="0"/>
              <a:t>WebEX</a:t>
            </a:r>
            <a:r>
              <a:rPr lang="ar-IQ" dirty="0" smtClean="0"/>
              <a:t>) و سيسكو للفرق (</a:t>
            </a:r>
            <a:r>
              <a:rPr lang="en-US" dirty="0"/>
              <a:t>Cisco </a:t>
            </a:r>
            <a:r>
              <a:rPr lang="en-US" dirty="0" smtClean="0"/>
              <a:t>Teams</a:t>
            </a:r>
            <a:r>
              <a:rPr lang="ar-IQ" dirty="0" smtClean="0"/>
              <a:t>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انشاء حساب سيسكو ويبكس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التعرف على الوسائل المتنوعة للدخول الى منصات سيسكو ويبكس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جدولة وبدء اجتماعات سيسكو ويبكس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وصف وحدة السيطرة في سيسكو ويبكس للادارة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استكشاف الميزات الرئيسية لتدريب سيسكو ويبكس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dirty="0" smtClean="0"/>
              <a:t>توضيح كيفية استخدام سيسكو ويبكس في الظروف المختلفة من الاتصال بالانترنت</a:t>
            </a:r>
            <a:endParaRPr lang="en-US" sz="2400" b="1" dirty="0">
              <a:solidFill>
                <a:schemeClr val="tx2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1445BE-9DCC-4D22-8279-CA308E37B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3" y="2930538"/>
            <a:ext cx="847249" cy="395767"/>
          </a:xfrm>
          <a:prstGeom prst="rect">
            <a:avLst/>
          </a:prstGeom>
        </p:spPr>
      </p:pic>
      <p:pic>
        <p:nvPicPr>
          <p:cNvPr id="1026" name="Picture 2" descr="Student Learning Outcome - Watershed">
            <a:extLst>
              <a:ext uri="{FF2B5EF4-FFF2-40B4-BE49-F238E27FC236}">
                <a16:creationId xmlns:a16="http://schemas.microsoft.com/office/drawing/2014/main" xmlns="" id="{5A84DCA0-FED0-43A7-A273-B83431CB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2" y="2702464"/>
            <a:ext cx="2855704" cy="112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>
                <a:solidFill>
                  <a:schemeClr val="tx1"/>
                </a:solidFill>
              </a:rPr>
              <a:t>جدولة اجتماع سيسكو ويبكس (تكملة)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E32F8B-EA2E-4167-B7CD-406F2754929A}"/>
              </a:ext>
            </a:extLst>
          </p:cNvPr>
          <p:cNvSpPr txBox="1"/>
          <p:nvPr/>
        </p:nvSpPr>
        <p:spPr>
          <a:xfrm>
            <a:off x="1047015" y="1965655"/>
            <a:ext cx="553998" cy="2253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none" rtlCol="0">
            <a:spAutoFit/>
          </a:bodyPr>
          <a:lstStyle/>
          <a:p>
            <a:r>
              <a:rPr lang="ar-IQ" sz="2400" b="1" dirty="0" smtClean="0"/>
              <a:t>باستخدام تقويم جوجل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E375D2-A483-4241-8047-95B35FB4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88" y="957007"/>
            <a:ext cx="6095392" cy="381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88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1277CA-88CB-4678-B255-106DA8BB6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8" y="811130"/>
            <a:ext cx="8811864" cy="412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البدء باجتماع سيسكو ويبكس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ECBF148-4D59-4C73-93DF-73D7E216C8A5}"/>
              </a:ext>
            </a:extLst>
          </p:cNvPr>
          <p:cNvCxnSpPr>
            <a:cxnSpLocks/>
          </p:cNvCxnSpPr>
          <p:nvPr/>
        </p:nvCxnSpPr>
        <p:spPr>
          <a:xfrm>
            <a:off x="5212354" y="3382870"/>
            <a:ext cx="0" cy="333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9FE2A4-8D6B-46E5-BA5C-30DBDF2A0D50}"/>
              </a:ext>
            </a:extLst>
          </p:cNvPr>
          <p:cNvSpPr txBox="1"/>
          <p:nvPr/>
        </p:nvSpPr>
        <p:spPr>
          <a:xfrm>
            <a:off x="4683396" y="3096288"/>
            <a:ext cx="10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Start Meeting</a:t>
            </a:r>
          </a:p>
        </p:txBody>
      </p:sp>
    </p:spTree>
    <p:extLst>
      <p:ext uri="{BB962C8B-B14F-4D97-AF65-F5344CB8AC3E}">
        <p14:creationId xmlns:p14="http://schemas.microsoft.com/office/powerpoint/2010/main" val="648824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E0BF42-6074-44C6-9213-87ECF57CB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4" y="779309"/>
            <a:ext cx="8271559" cy="417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>
                <a:solidFill>
                  <a:schemeClr val="tx1"/>
                </a:solidFill>
              </a:rPr>
              <a:t>البدء باجتماع سيسكو ويبكس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ECBF148-4D59-4C73-93DF-73D7E216C8A5}"/>
              </a:ext>
            </a:extLst>
          </p:cNvPr>
          <p:cNvCxnSpPr>
            <a:cxnSpLocks/>
          </p:cNvCxnSpPr>
          <p:nvPr/>
        </p:nvCxnSpPr>
        <p:spPr>
          <a:xfrm>
            <a:off x="1586874" y="4426580"/>
            <a:ext cx="689559" cy="236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9FE2A4-8D6B-46E5-BA5C-30DBDF2A0D50}"/>
              </a:ext>
            </a:extLst>
          </p:cNvPr>
          <p:cNvSpPr txBox="1"/>
          <p:nvPr/>
        </p:nvSpPr>
        <p:spPr>
          <a:xfrm>
            <a:off x="934902" y="4106966"/>
            <a:ext cx="73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Mute\</a:t>
            </a:r>
          </a:p>
          <a:p>
            <a:r>
              <a:rPr lang="en-US" sz="1200" b="1"/>
              <a:t>Unmute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54F8CB8-4552-4D45-8E62-77C47255E9E3}"/>
              </a:ext>
            </a:extLst>
          </p:cNvPr>
          <p:cNvCxnSpPr>
            <a:cxnSpLocks/>
          </p:cNvCxnSpPr>
          <p:nvPr/>
        </p:nvCxnSpPr>
        <p:spPr>
          <a:xfrm>
            <a:off x="2060497" y="4037894"/>
            <a:ext cx="647167" cy="541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F80A7A-7F6E-4E57-A24A-A86BD0E8D1E8}"/>
              </a:ext>
            </a:extLst>
          </p:cNvPr>
          <p:cNvSpPr txBox="1"/>
          <p:nvPr/>
        </p:nvSpPr>
        <p:spPr>
          <a:xfrm>
            <a:off x="1546929" y="3659536"/>
            <a:ext cx="7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Start Video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13EF06-5352-47BA-92CC-838947593CD2}"/>
              </a:ext>
            </a:extLst>
          </p:cNvPr>
          <p:cNvSpPr txBox="1"/>
          <p:nvPr/>
        </p:nvSpPr>
        <p:spPr>
          <a:xfrm>
            <a:off x="2378561" y="3603287"/>
            <a:ext cx="74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Share Screen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3930243-35DC-45BB-B9DD-DDFF5536965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2750056" y="4064952"/>
            <a:ext cx="263314" cy="548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8C3828F-EE7A-4429-BDD5-F208BDFCB51D}"/>
              </a:ext>
            </a:extLst>
          </p:cNvPr>
          <p:cNvCxnSpPr>
            <a:cxnSpLocks/>
          </p:cNvCxnSpPr>
          <p:nvPr/>
        </p:nvCxnSpPr>
        <p:spPr>
          <a:xfrm>
            <a:off x="3413185" y="4084479"/>
            <a:ext cx="11036" cy="438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84F08C-6AF4-4F7C-B613-65CF908C3AA9}"/>
              </a:ext>
            </a:extLst>
          </p:cNvPr>
          <p:cNvSpPr txBox="1"/>
          <p:nvPr/>
        </p:nvSpPr>
        <p:spPr>
          <a:xfrm>
            <a:off x="3163943" y="3635021"/>
            <a:ext cx="7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Record Meeting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78B6C18-5DC9-4891-864B-3E0917BEFC1B}"/>
              </a:ext>
            </a:extLst>
          </p:cNvPr>
          <p:cNvCxnSpPr>
            <a:cxnSpLocks/>
          </p:cNvCxnSpPr>
          <p:nvPr/>
        </p:nvCxnSpPr>
        <p:spPr>
          <a:xfrm flipH="1">
            <a:off x="3816400" y="4091631"/>
            <a:ext cx="223107" cy="492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88AC1A-FEC8-4D69-A4E9-2FF80DC444F3}"/>
              </a:ext>
            </a:extLst>
          </p:cNvPr>
          <p:cNvSpPr txBox="1"/>
          <p:nvPr/>
        </p:nvSpPr>
        <p:spPr>
          <a:xfrm>
            <a:off x="3811073" y="3629966"/>
            <a:ext cx="95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Show Participants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CC0750C-0409-4152-9ED3-B5C3A837B6CA}"/>
              </a:ext>
            </a:extLst>
          </p:cNvPr>
          <p:cNvCxnSpPr>
            <a:cxnSpLocks/>
          </p:cNvCxnSpPr>
          <p:nvPr/>
        </p:nvCxnSpPr>
        <p:spPr>
          <a:xfrm flipH="1">
            <a:off x="4227252" y="4037894"/>
            <a:ext cx="615285" cy="5851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974284D-4C23-45E9-9470-74F6B9B7895B}"/>
              </a:ext>
            </a:extLst>
          </p:cNvPr>
          <p:cNvSpPr txBox="1"/>
          <p:nvPr/>
        </p:nvSpPr>
        <p:spPr>
          <a:xfrm>
            <a:off x="4658483" y="3601860"/>
            <a:ext cx="95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Chat Window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2ABEA4E-C12E-4F31-BBD3-EC4C31B0D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239" y="2692456"/>
            <a:ext cx="1606235" cy="192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0D965B21-0881-4CF7-A154-02E56557755E}"/>
              </a:ext>
            </a:extLst>
          </p:cNvPr>
          <p:cNvCxnSpPr/>
          <p:nvPr/>
        </p:nvCxnSpPr>
        <p:spPr>
          <a:xfrm flipV="1">
            <a:off x="4585741" y="4037894"/>
            <a:ext cx="1104206" cy="50696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6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5268A83-11FA-44A7-8A92-B4D2AD624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191685"/>
              </p:ext>
            </p:extLst>
          </p:nvPr>
        </p:nvGraphicFramePr>
        <p:xfrm>
          <a:off x="877888" y="1157288"/>
          <a:ext cx="4251325" cy="29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b="1" dirty="0" smtClean="0">
                <a:solidFill>
                  <a:schemeClr val="tx1"/>
                </a:solidFill>
              </a:rPr>
              <a:t>البدء </a:t>
            </a:r>
            <a:r>
              <a:rPr lang="ar-IQ" b="1" dirty="0">
                <a:solidFill>
                  <a:schemeClr val="tx1"/>
                </a:solidFill>
              </a:rPr>
              <a:t>باجتماع سيسكو ويبكس</a:t>
            </a:r>
            <a:endParaRPr lang="en-US" b="1" dirty="0">
              <a:solidFill>
                <a:schemeClr val="tx1"/>
              </a:solidFill>
            </a:endParaRPr>
          </a:p>
          <a:p>
            <a:pPr lvl="0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Let's Go Online - Home | Facebook">
            <a:extLst>
              <a:ext uri="{FF2B5EF4-FFF2-40B4-BE49-F238E27FC236}">
                <a16:creationId xmlns:a16="http://schemas.microsoft.com/office/drawing/2014/main" xmlns="" id="{8BB26A7A-CCED-490E-A136-3A12BA81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34" y="1427677"/>
            <a:ext cx="3033316" cy="3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ve-Minutes 2 – Asai Shotokan Association International">
            <a:extLst>
              <a:ext uri="{FF2B5EF4-FFF2-40B4-BE49-F238E27FC236}">
                <a16:creationId xmlns:a16="http://schemas.microsoft.com/office/drawing/2014/main" xmlns="" id="{666E1B35-0872-4BB2-8F0B-E942718C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2" y="3568759"/>
            <a:ext cx="1207200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1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الادوات المساعدة لسيسكو ويبكس للاتجتماعات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D1C2CC-3FF7-4798-A09B-249D6657A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47" r="8549" b="9560"/>
          <a:stretch/>
        </p:blipFill>
        <p:spPr>
          <a:xfrm>
            <a:off x="262430" y="894813"/>
            <a:ext cx="3903626" cy="380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6A93AD-814E-4C3D-A59C-34888C102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2" r="21029" b="10329"/>
          <a:stretch/>
        </p:blipFill>
        <p:spPr>
          <a:xfrm>
            <a:off x="4313673" y="971805"/>
            <a:ext cx="4637606" cy="36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3F7353-CE1A-44EB-A1E7-525A094270AC}"/>
              </a:ext>
            </a:extLst>
          </p:cNvPr>
          <p:cNvSpPr/>
          <p:nvPr/>
        </p:nvSpPr>
        <p:spPr>
          <a:xfrm>
            <a:off x="328036" y="2095329"/>
            <a:ext cx="323935" cy="1640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CC1E393-6BE4-4900-BB18-435F8B61C4C3}"/>
              </a:ext>
            </a:extLst>
          </p:cNvPr>
          <p:cNvSpPr/>
          <p:nvPr/>
        </p:nvSpPr>
        <p:spPr>
          <a:xfrm>
            <a:off x="4410032" y="2416616"/>
            <a:ext cx="444899" cy="15513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A08C03A-5B9D-4818-88FC-E7DE3685DB80}"/>
              </a:ext>
            </a:extLst>
          </p:cNvPr>
          <p:cNvCxnSpPr>
            <a:cxnSpLocks/>
          </p:cNvCxnSpPr>
          <p:nvPr/>
        </p:nvCxnSpPr>
        <p:spPr>
          <a:xfrm flipH="1">
            <a:off x="8065583" y="3587893"/>
            <a:ext cx="303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520547B-18AE-49D5-8CFE-1E2785E29ECC}"/>
              </a:ext>
            </a:extLst>
          </p:cNvPr>
          <p:cNvCxnSpPr>
            <a:cxnSpLocks/>
          </p:cNvCxnSpPr>
          <p:nvPr/>
        </p:nvCxnSpPr>
        <p:spPr>
          <a:xfrm flipH="1">
            <a:off x="8065583" y="4507077"/>
            <a:ext cx="3034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وحدة السيطرة في سيسكو ويبكس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6F936E-FB04-42D4-B8FB-AB3E43ACDB6A}"/>
              </a:ext>
            </a:extLst>
          </p:cNvPr>
          <p:cNvSpPr/>
          <p:nvPr/>
        </p:nvSpPr>
        <p:spPr>
          <a:xfrm>
            <a:off x="590567" y="1595330"/>
            <a:ext cx="2650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وحدة السيطرة لسيسكو ويبكس هي الواجهة الوحيدة للادمن لادارة ومعرفة ما يمكن لسيسكو ويبكس تقديمه.</a:t>
            </a:r>
            <a:endParaRPr lang="en-US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45776CF6-830D-4A97-9CCF-0E68FAF8D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18574"/>
              </p:ext>
            </p:extLst>
          </p:nvPr>
        </p:nvGraphicFramePr>
        <p:xfrm>
          <a:off x="3869416" y="774986"/>
          <a:ext cx="4895936" cy="396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812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0D7845-70ED-4907-B418-378F6E4BE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8" y="857250"/>
            <a:ext cx="8089883" cy="3918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>
                <a:solidFill>
                  <a:schemeClr val="tx1"/>
                </a:solidFill>
              </a:rPr>
              <a:t>وحدة السيطرة في سيسكو ويبكس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8D0AA4-6A7D-4C13-8AE3-ACC602FBB74A}"/>
              </a:ext>
            </a:extLst>
          </p:cNvPr>
          <p:cNvSpPr/>
          <p:nvPr/>
        </p:nvSpPr>
        <p:spPr>
          <a:xfrm>
            <a:off x="2684813" y="753849"/>
            <a:ext cx="3541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https://admin.webex.com/login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سيسكو ويبكس للتدريب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4F9FE4-1531-490E-A78C-05A28EB75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4" b="9318"/>
          <a:stretch/>
        </p:blipFill>
        <p:spPr>
          <a:xfrm>
            <a:off x="579650" y="857250"/>
            <a:ext cx="7984699" cy="385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sz="2400" b="1" dirty="0" smtClean="0">
                <a:solidFill>
                  <a:schemeClr val="tx1"/>
                </a:solidFill>
              </a:rPr>
              <a:t>البدء بسيسكو ويبكس للتدريب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7B7B42-3476-4A3D-909A-2877023BA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60"/>
          <a:stretch/>
        </p:blipFill>
        <p:spPr>
          <a:xfrm>
            <a:off x="723729" y="794409"/>
            <a:ext cx="7696542" cy="411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372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D5268A83-11FA-44A7-8A92-B4D2AD624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873718"/>
              </p:ext>
            </p:extLst>
          </p:nvPr>
        </p:nvGraphicFramePr>
        <p:xfrm>
          <a:off x="877888" y="1157288"/>
          <a:ext cx="4251325" cy="293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3D78EC-D2E5-43AE-A67B-62639C5C8368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BBA2B79-7F4E-48EE-9C49-2539E16C242D}"/>
              </a:ext>
            </a:extLst>
          </p:cNvPr>
          <p:cNvSpPr txBox="1">
            <a:spLocks/>
          </p:cNvSpPr>
          <p:nvPr/>
        </p:nvSpPr>
        <p:spPr>
          <a:xfrm>
            <a:off x="417719" y="0"/>
            <a:ext cx="843557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lvl="0" algn="ctr" rtl="1"/>
            <a:r>
              <a:rPr lang="ar-IQ" b="1" dirty="0">
                <a:solidFill>
                  <a:schemeClr val="tx1"/>
                </a:solidFill>
              </a:rPr>
              <a:t>البدء بسيسكو ويبكس للتدريب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Let's Go Online - Home | Facebook">
            <a:extLst>
              <a:ext uri="{FF2B5EF4-FFF2-40B4-BE49-F238E27FC236}">
                <a16:creationId xmlns:a16="http://schemas.microsoft.com/office/drawing/2014/main" xmlns="" id="{8BB26A7A-CCED-490E-A136-3A12BA81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34" y="1427677"/>
            <a:ext cx="3033316" cy="3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ve-Minutes 2 – Asai Shotokan Association International">
            <a:extLst>
              <a:ext uri="{FF2B5EF4-FFF2-40B4-BE49-F238E27FC236}">
                <a16:creationId xmlns:a16="http://schemas.microsoft.com/office/drawing/2014/main" xmlns="" id="{666E1B35-0872-4BB2-8F0B-E942718C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2" y="3568759"/>
            <a:ext cx="1207200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6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38"/>
            <a:ext cx="3703704" cy="5143500"/>
          </a:xfrm>
          <a:prstGeom prst="rect">
            <a:avLst/>
          </a:prstGeom>
          <a:solidFill>
            <a:srgbClr val="99B8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7694" y="1017984"/>
            <a:ext cx="24746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2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سؤال الاستطلاع # 1</a:t>
            </a:r>
            <a:endParaRPr lang="en-US" sz="32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99B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2C882-5BA6-46B5-83F0-5A1B13C6A645}"/>
              </a:ext>
            </a:extLst>
          </p:cNvPr>
          <p:cNvSpPr txBox="1"/>
          <p:nvPr/>
        </p:nvSpPr>
        <p:spPr>
          <a:xfrm>
            <a:off x="4006116" y="1123661"/>
            <a:ext cx="4835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/>
              <a:t>هل استخدمت سيسكو ويبكس لاجتماعاتك؟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A</a:t>
            </a:r>
            <a:r>
              <a:rPr lang="ar-IQ" dirty="0" smtClean="0"/>
              <a:t>- استخدمت سيسكو ويبكس لاستضافة اجتماعات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B</a:t>
            </a:r>
            <a:r>
              <a:rPr lang="ar-IQ" dirty="0" smtClean="0"/>
              <a:t>- استخدمت سيسكو ويبكس لحضور اجتماعات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C</a:t>
            </a:r>
            <a:r>
              <a:rPr lang="ar-IQ" dirty="0" smtClean="0"/>
              <a:t>- لم استخدم سيسكو ويبكس ابدا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D</a:t>
            </a:r>
            <a:r>
              <a:rPr lang="ar-IQ" dirty="0" smtClean="0"/>
              <a:t>- لم اسمع سابقا عن سيسكو ويبكس</a:t>
            </a:r>
            <a:endParaRPr lang="en-US" dirty="0"/>
          </a:p>
        </p:txBody>
      </p:sp>
      <p:pic>
        <p:nvPicPr>
          <p:cNvPr id="9" name="Picture 2" descr="Today's Poll Question - News - Bucks County Courier Times ...">
            <a:extLst>
              <a:ext uri="{FF2B5EF4-FFF2-40B4-BE49-F238E27FC236}">
                <a16:creationId xmlns:a16="http://schemas.microsoft.com/office/drawing/2014/main" xmlns="" id="{945F94B2-C80C-456E-A97C-04FCBEB6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4" y="25003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26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استخدام ويبكس مع اي نوع من الاتصال بالانترنت</a:t>
            </a:r>
            <a:endParaRPr lang="en-US" sz="26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09D8C0-8F66-40E6-AFA1-C4A4A1A9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6" y="834690"/>
            <a:ext cx="8252567" cy="3864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524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CAB546-BCED-44E6-8D16-1EB536F45FF7}"/>
              </a:ext>
            </a:extLst>
          </p:cNvPr>
          <p:cNvSpPr/>
          <p:nvPr/>
        </p:nvSpPr>
        <p:spPr>
          <a:xfrm>
            <a:off x="0" y="0"/>
            <a:ext cx="3202450" cy="51308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9674" y="225525"/>
            <a:ext cx="2779762" cy="4317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Ideas for keeping remote students engaged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and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classes interactive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F602D8-C075-4CB9-9F24-22F9E4CB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617" y="225525"/>
            <a:ext cx="4797525" cy="46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0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13080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اختباري # 1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899" y="1259824"/>
            <a:ext cx="484990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b="1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خطأ ام صواب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1"/>
            <a:r>
              <a:rPr lang="ar-IQ" dirty="0" smtClean="0">
                <a:solidFill>
                  <a:srgbClr val="000000"/>
                </a:solidFill>
                <a:latin typeface="Arial"/>
                <a:cs typeface="Arial"/>
              </a:rPr>
              <a:t>هناك خيارات اكثر مع سيسكو ويبكس للتدريب لادارة مشاركة المستخدمين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algn="r" rtl="1"/>
            <a:r>
              <a:rPr lang="ar-IQ" i="1" dirty="0" smtClean="0">
                <a:solidFill>
                  <a:srgbClr val="000000"/>
                </a:solidFill>
                <a:latin typeface="Arial"/>
                <a:cs typeface="Arial"/>
              </a:rPr>
              <a:t>اطبع «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ar-IQ" i="1" dirty="0" smtClean="0">
                <a:solidFill>
                  <a:srgbClr val="000000"/>
                </a:solidFill>
                <a:latin typeface="Arial"/>
                <a:cs typeface="Arial"/>
              </a:rPr>
              <a:t>» في صندوق الدردشة اذا كنت تعتقد ذلك صحيحا واطبع «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ar-IQ" i="1" dirty="0" smtClean="0">
                <a:solidFill>
                  <a:srgbClr val="000000"/>
                </a:solidFill>
                <a:latin typeface="Arial"/>
                <a:cs typeface="Arial"/>
              </a:rPr>
              <a:t>» اذا كنت نعنقده خطأ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9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اختباري # 2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482" y="941797"/>
            <a:ext cx="467274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b="1" dirty="0" smtClean="0">
                <a:solidFill>
                  <a:srgbClr val="000000"/>
                </a:solidFill>
                <a:latin typeface="Arial"/>
                <a:cs typeface="Arial"/>
              </a:rPr>
              <a:t>تم تحديد سيسكو ويبكس للاجتماعات بعد كوفيد 19 ب: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r" rtl="1">
              <a:buAutoNum type="alphaUcPeriod"/>
            </a:pPr>
            <a:r>
              <a:rPr lang="ar-IQ" dirty="0" smtClean="0">
                <a:solidFill>
                  <a:srgbClr val="000000"/>
                </a:solidFill>
                <a:latin typeface="Arial"/>
                <a:cs typeface="Arial"/>
              </a:rPr>
              <a:t>50 مشارك لوقت غير محدود</a:t>
            </a:r>
          </a:p>
          <a:p>
            <a:pPr marL="342900" indent="-342900" algn="r" rtl="1">
              <a:buAutoNum type="alphaUcPeriod"/>
            </a:pPr>
            <a:endParaRPr lang="ar-IQ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r" rtl="1">
              <a:buAutoNum type="alphaUcPeriod"/>
            </a:pPr>
            <a:r>
              <a:rPr lang="ar-IQ" dirty="0" smtClean="0">
                <a:solidFill>
                  <a:srgbClr val="000000"/>
                </a:solidFill>
                <a:latin typeface="Arial"/>
                <a:cs typeface="Arial"/>
              </a:rPr>
              <a:t>50 مشارك ل60 دقيقة</a:t>
            </a:r>
          </a:p>
          <a:p>
            <a:pPr marL="342900" indent="-342900" algn="r" rtl="1">
              <a:buAutoNum type="alphaUcPeriod"/>
            </a:pPr>
            <a:endParaRPr lang="ar-IQ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r" rtl="1">
              <a:buAutoNum type="alphaUcPeriod"/>
            </a:pPr>
            <a:r>
              <a:rPr lang="ar-IQ" dirty="0" smtClean="0">
                <a:solidFill>
                  <a:srgbClr val="000000"/>
                </a:solidFill>
                <a:latin typeface="Arial"/>
                <a:cs typeface="Arial"/>
              </a:rPr>
              <a:t>100 مشارك لوقت غير محدود</a:t>
            </a:r>
          </a:p>
          <a:p>
            <a:pPr marL="342900" indent="-342900" algn="r" rtl="1">
              <a:buAutoNum type="alphaUcPeriod"/>
            </a:pPr>
            <a:endParaRPr lang="ar-IQ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r" rtl="1">
              <a:buAutoNum type="alphaUcPeriod"/>
            </a:pPr>
            <a:r>
              <a:rPr lang="ar-IQ" dirty="0" smtClean="0">
                <a:solidFill>
                  <a:srgbClr val="000000"/>
                </a:solidFill>
                <a:latin typeface="Arial"/>
                <a:cs typeface="Arial"/>
              </a:rPr>
              <a:t>200 مشارك ل60 دقيقة</a:t>
            </a:r>
            <a:endParaRPr lang="en-US" b="1" i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80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9949" y="1536671"/>
            <a:ext cx="42429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الرجاء انهاء الواجب في موعد اقصاه 25 حزيران</a:t>
            </a:r>
          </a:p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القسم التالي: منصة ادمودو</a:t>
            </a:r>
          </a:p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اسئلة واجوبة</a:t>
            </a:r>
            <a:endParaRPr lang="en-US" dirty="0">
              <a:solidFill>
                <a:srgbClr val="082C2D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098B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C4FD59-AF5E-40F0-9F60-B6D5FB4B5E8B}"/>
              </a:ext>
            </a:extLst>
          </p:cNvPr>
          <p:cNvSpPr/>
          <p:nvPr/>
        </p:nvSpPr>
        <p:spPr>
          <a:xfrm>
            <a:off x="0" y="-1"/>
            <a:ext cx="4272323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1" y="1826959"/>
            <a:ext cx="350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التالي؟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13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400"/>
            <a:ext cx="3310467" cy="505936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254" y="1977765"/>
            <a:ext cx="23331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الواجب البيتي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018" y="91930"/>
            <a:ext cx="493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400" b="1" dirty="0" smtClean="0"/>
              <a:t>الرجاء الاجابة على التالي</a:t>
            </a:r>
            <a:endParaRPr lang="en-US" sz="2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53132F-75D3-4E69-A075-DD0806118D5B}"/>
              </a:ext>
            </a:extLst>
          </p:cNvPr>
          <p:cNvSpPr txBox="1"/>
          <p:nvPr/>
        </p:nvSpPr>
        <p:spPr>
          <a:xfrm>
            <a:off x="3448745" y="553595"/>
            <a:ext cx="5405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IQ" sz="2000" dirty="0" smtClean="0"/>
              <a:t>انشأ حسابا او ادخل لحسابك على سيسكو ويبكس للجتماعات (</a:t>
            </a:r>
            <a:r>
              <a:rPr lang="en-US" sz="2000" dirty="0" smtClean="0"/>
              <a:t>Cisco </a:t>
            </a:r>
            <a:r>
              <a:rPr lang="en-US" sz="2000" dirty="0" err="1" smtClean="0"/>
              <a:t>WebEX</a:t>
            </a:r>
            <a:r>
              <a:rPr lang="en-US" sz="2000" dirty="0" smtClean="0"/>
              <a:t> Meeting</a:t>
            </a:r>
            <a:r>
              <a:rPr lang="ar-IQ" sz="2000" dirty="0" smtClean="0"/>
              <a:t>)</a:t>
            </a:r>
          </a:p>
          <a:p>
            <a:pPr marL="285750" indent="-285750" algn="r" rtl="1">
              <a:buFontTx/>
              <a:buChar char="-"/>
            </a:pPr>
            <a:r>
              <a:rPr lang="ar-IQ" sz="2000" dirty="0" smtClean="0"/>
              <a:t>قم بجدولة محاضرة مدتها 15 دقيقة مع طلابك</a:t>
            </a:r>
          </a:p>
          <a:p>
            <a:pPr marL="285750" indent="-285750" algn="r" rtl="1">
              <a:buFontTx/>
              <a:buChar char="-"/>
            </a:pPr>
            <a:r>
              <a:rPr lang="ar-IQ" sz="2000" dirty="0" smtClean="0"/>
              <a:t>تأكد من الاعدادات التالية قبل البدء بالاجتماع:</a:t>
            </a:r>
            <a:endParaRPr lang="en-US" sz="2000" dirty="0"/>
          </a:p>
          <a:p>
            <a:pPr marL="515938" indent="-228600" algn="r" rtl="1">
              <a:buFont typeface="Arial" panose="020B0604020202020204" pitchFamily="34" charset="0"/>
              <a:buChar char="•"/>
            </a:pPr>
            <a:r>
              <a:rPr lang="ar-IQ" sz="2000" dirty="0" smtClean="0"/>
              <a:t>كتم صوت جميع المشاركين</a:t>
            </a:r>
          </a:p>
          <a:p>
            <a:pPr marL="515938" indent="-228600" algn="r" rtl="1">
              <a:buFont typeface="Arial" panose="020B0604020202020204" pitchFamily="34" charset="0"/>
              <a:buChar char="•"/>
            </a:pPr>
            <a:r>
              <a:rPr lang="ar-IQ" sz="2000" dirty="0" smtClean="0"/>
              <a:t>استخدام السبورة (ً</a:t>
            </a:r>
            <a:r>
              <a:rPr lang="en-US" sz="2000" dirty="0" smtClean="0"/>
              <a:t>Whiteboard</a:t>
            </a:r>
            <a:r>
              <a:rPr lang="ar-IQ" sz="2000" dirty="0" smtClean="0"/>
              <a:t>) لشرح محاضرتك</a:t>
            </a:r>
          </a:p>
          <a:p>
            <a:pPr marL="515938" indent="-228600" algn="r" rtl="1">
              <a:buFont typeface="Arial" panose="020B0604020202020204" pitchFamily="34" charset="0"/>
              <a:buChar char="•"/>
            </a:pPr>
            <a:r>
              <a:rPr lang="ar-IQ" sz="2000" dirty="0" smtClean="0"/>
              <a:t>اقفال الاجتماع بعد 5 دقائق من بدئه</a:t>
            </a:r>
          </a:p>
          <a:p>
            <a:pPr marL="515938" indent="-228600" algn="r" rtl="1">
              <a:buFont typeface="Arial" panose="020B0604020202020204" pitchFamily="34" charset="0"/>
              <a:buChar char="•"/>
            </a:pPr>
            <a:r>
              <a:rPr lang="ar-IQ" sz="2000" dirty="0" smtClean="0"/>
              <a:t>اسمح بتعليقات الطلاب على السبورة</a:t>
            </a:r>
          </a:p>
          <a:p>
            <a:pPr marL="515938" indent="-228600" algn="r" rtl="1">
              <a:buFont typeface="Arial" panose="020B0604020202020204" pitchFamily="34" charset="0"/>
              <a:buChar char="•"/>
            </a:pPr>
            <a:r>
              <a:rPr lang="ar-IQ" sz="2000" dirty="0" smtClean="0"/>
              <a:t>سجل الاجتماع على السحابة وشارك رابط التسجيل للمحاضرة مع زملائك في صف جوجل الالكتروني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3613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 copy.jpg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0" y="-39454"/>
            <a:ext cx="9144000" cy="432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781" y="1151507"/>
            <a:ext cx="8523547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algn="l"/>
            <a:r>
              <a:rPr lang="ar-IQ" sz="4800" b="1" dirty="0" smtClean="0">
                <a:solidFill>
                  <a:schemeClr val="bg1"/>
                </a:solidFill>
                <a:latin typeface="Gabriola" panose="04040605051002020D02" pitchFamily="82" charset="0"/>
                <a:ea typeface="Arial" charset="0"/>
                <a:cs typeface="Arial" charset="0"/>
              </a:rPr>
              <a:t>نهاية القسم 4, الوحدة 3</a:t>
            </a:r>
            <a:endParaRPr lang="en-US" sz="4800" b="1" dirty="0">
              <a:solidFill>
                <a:schemeClr val="bg1"/>
              </a:solidFill>
              <a:latin typeface="Gabriola" panose="04040605051002020D02" pitchFamily="82" charset="0"/>
              <a:ea typeface="Arial" charset="0"/>
              <a:cs typeface="Arial" charset="0"/>
            </a:endParaRPr>
          </a:p>
          <a:p>
            <a:pPr algn="r"/>
            <a:r>
              <a:rPr lang="ar-IQ" sz="4800" b="1" kern="0" spc="-50" dirty="0" smtClean="0">
                <a:solidFill>
                  <a:schemeClr val="bg1"/>
                </a:solidFill>
                <a:latin typeface="Gabriola" panose="04040605051002020D02" pitchFamily="82" charset="0"/>
                <a:ea typeface="Arial" charset="0"/>
                <a:cs typeface="Arial" charset="0"/>
              </a:rPr>
              <a:t>شكرا لاستماعكم</a:t>
            </a:r>
            <a:endParaRPr lang="en-JM" sz="4800" kern="0" spc="-50" dirty="0">
              <a:solidFill>
                <a:schemeClr val="bg1"/>
              </a:solidFill>
              <a:latin typeface="Gabriola" panose="04040605051002020D02" pitchFamily="82" charset="0"/>
              <a:ea typeface="Arial" charset="0"/>
              <a:cs typeface="Arial 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860" y="4319698"/>
            <a:ext cx="484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ea typeface="Arial" charset="0"/>
                <a:cs typeface="Arial" charset="0"/>
              </a:rPr>
              <a:t>Emai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ea typeface="Arial" charset="0"/>
                <a:cs typeface="Arial" charset="0"/>
              </a:rPr>
              <a:t>: mahmoud.shukur@muc.edu.iq</a:t>
            </a:r>
          </a:p>
        </p:txBody>
      </p:sp>
    </p:spTree>
    <p:extLst>
      <p:ext uri="{BB962C8B-B14F-4D97-AF65-F5344CB8AC3E}">
        <p14:creationId xmlns:p14="http://schemas.microsoft.com/office/powerpoint/2010/main" val="25661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7BC235-DF51-4FA2-BB4B-8182FC21243E}"/>
              </a:ext>
            </a:extLst>
          </p:cNvPr>
          <p:cNvSpPr/>
          <p:nvPr/>
        </p:nvSpPr>
        <p:spPr>
          <a:xfrm>
            <a:off x="0" y="-19359"/>
            <a:ext cx="2300352" cy="5123149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460" y="1603941"/>
            <a:ext cx="1767432" cy="1837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2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ما هو سيسكو ويبكس؟</a:t>
            </a:r>
            <a:endParaRPr lang="en-US" sz="2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64919"/>
            <a:ext cx="9144000" cy="777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D61988-5590-4FF9-BE6D-68DF762020B1}"/>
              </a:ext>
            </a:extLst>
          </p:cNvPr>
          <p:cNvSpPr/>
          <p:nvPr/>
        </p:nvSpPr>
        <p:spPr>
          <a:xfrm>
            <a:off x="2558975" y="371251"/>
            <a:ext cx="6427286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IQ" dirty="0" smtClean="0"/>
              <a:t>سيسكو ويبكس هو الحل المؤسسي الرائد لعقد مؤتمرات الفيديو, الاجتماع عبر الانترنت, مشاركة الشاشة والويبينار, </a:t>
            </a:r>
            <a:r>
              <a:rPr lang="ar-IQ" dirty="0"/>
              <a:t>ويبكس </a:t>
            </a:r>
            <a:r>
              <a:rPr lang="ar-SA" dirty="0"/>
              <a:t>هو الحل الأمثل للعمل الذكي والتعلم عن </a:t>
            </a:r>
            <a:r>
              <a:rPr lang="ar-SA" dirty="0" smtClean="0"/>
              <a:t>بعد</a:t>
            </a:r>
            <a:r>
              <a:rPr lang="ar-IQ" dirty="0" smtClean="0"/>
              <a:t>.</a:t>
            </a:r>
            <a:endParaRPr lang="en-US" dirty="0"/>
          </a:p>
        </p:txBody>
      </p:sp>
      <p:pic>
        <p:nvPicPr>
          <p:cNvPr id="1026" name="Picture 2" descr="WebEx Conferencing Software Comes to Fordham University">
            <a:extLst>
              <a:ext uri="{FF2B5EF4-FFF2-40B4-BE49-F238E27FC236}">
                <a16:creationId xmlns:a16="http://schemas.microsoft.com/office/drawing/2014/main" xmlns="" id="{4C6F7066-EBBD-4EDF-88FD-B6F07536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72" y="1344488"/>
            <a:ext cx="5326194" cy="33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endors’ Product Scores for Learning and Training Use Case">
            <a:extLst>
              <a:ext uri="{FF2B5EF4-FFF2-40B4-BE49-F238E27FC236}">
                <a16:creationId xmlns:a16="http://schemas.microsoft.com/office/drawing/2014/main" xmlns="" id="{B8129E6A-06AD-42B6-8F4E-6DE60951D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6" y="730770"/>
            <a:ext cx="4648709" cy="409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5064919"/>
            <a:ext cx="9144000" cy="77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F04E89-E63B-42B5-94E7-A274A9CBA5EF}"/>
              </a:ext>
            </a:extLst>
          </p:cNvPr>
          <p:cNvSpPr/>
          <p:nvPr/>
        </p:nvSpPr>
        <p:spPr>
          <a:xfrm>
            <a:off x="4559210" y="4658778"/>
            <a:ext cx="1020880" cy="1905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D194DE-57AE-4F7A-B9BD-2D7BEA8EBB3C}"/>
              </a:ext>
            </a:extLst>
          </p:cNvPr>
          <p:cNvSpPr/>
          <p:nvPr/>
        </p:nvSpPr>
        <p:spPr>
          <a:xfrm>
            <a:off x="93691" y="688197"/>
            <a:ext cx="2773178" cy="2292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AD8DCEB-BB3F-411D-8060-D0C2521C4544}"/>
              </a:ext>
            </a:extLst>
          </p:cNvPr>
          <p:cNvSpPr txBox="1">
            <a:spLocks/>
          </p:cNvSpPr>
          <p:nvPr/>
        </p:nvSpPr>
        <p:spPr>
          <a:xfrm>
            <a:off x="303774" y="23491"/>
            <a:ext cx="8077200" cy="724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2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لماذا سيسكو ويبكس؟</a:t>
            </a:r>
            <a:endParaRPr lang="en-US" sz="2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pic>
        <p:nvPicPr>
          <p:cNvPr id="2056" name="Picture 8" descr="Vendors’ Product Scores for Internal Collaboration Use Case">
            <a:extLst>
              <a:ext uri="{FF2B5EF4-FFF2-40B4-BE49-F238E27FC236}">
                <a16:creationId xmlns:a16="http://schemas.microsoft.com/office/drawing/2014/main" xmlns="" id="{D9F08751-06DA-4A86-8525-9B9654CD5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8"/>
          <a:stretch/>
        </p:blipFill>
        <p:spPr bwMode="auto">
          <a:xfrm>
            <a:off x="1453465" y="1238465"/>
            <a:ext cx="4788108" cy="358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Vendors’ Product Scores for Webinars Use Case">
            <a:extLst>
              <a:ext uri="{FF2B5EF4-FFF2-40B4-BE49-F238E27FC236}">
                <a16:creationId xmlns:a16="http://schemas.microsoft.com/office/drawing/2014/main" xmlns="" id="{E4312B92-A371-4DC8-9F06-A68F2C6AB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-227" r="-157" b="17498"/>
          <a:stretch/>
        </p:blipFill>
        <p:spPr bwMode="auto">
          <a:xfrm>
            <a:off x="3068576" y="1783829"/>
            <a:ext cx="4788108" cy="308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Vendors’ Product Scores for External Presentation Use Case">
            <a:extLst>
              <a:ext uri="{FF2B5EF4-FFF2-40B4-BE49-F238E27FC236}">
                <a16:creationId xmlns:a16="http://schemas.microsoft.com/office/drawing/2014/main" xmlns="" id="{93E9FC76-BD80-43F2-BFB8-9C357394D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t="-537" r="290" b="40342"/>
          <a:stretch/>
        </p:blipFill>
        <p:spPr bwMode="auto">
          <a:xfrm>
            <a:off x="4270947" y="2297518"/>
            <a:ext cx="4729397" cy="2546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4326DDC-33B6-42A1-9CDD-9EE9BE007B7D}"/>
              </a:ext>
            </a:extLst>
          </p:cNvPr>
          <p:cNvSpPr/>
          <p:nvPr/>
        </p:nvSpPr>
        <p:spPr>
          <a:xfrm>
            <a:off x="1453465" y="1209068"/>
            <a:ext cx="2773178" cy="2292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500D36-8F66-4923-8696-E32053202D25}"/>
              </a:ext>
            </a:extLst>
          </p:cNvPr>
          <p:cNvSpPr/>
          <p:nvPr/>
        </p:nvSpPr>
        <p:spPr>
          <a:xfrm>
            <a:off x="3041757" y="1760900"/>
            <a:ext cx="2287246" cy="2292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2985A83-FB50-4EE2-A5D4-1577603B7037}"/>
              </a:ext>
            </a:extLst>
          </p:cNvPr>
          <p:cNvSpPr/>
          <p:nvPr/>
        </p:nvSpPr>
        <p:spPr>
          <a:xfrm>
            <a:off x="4270946" y="2283335"/>
            <a:ext cx="2800663" cy="22929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34D9DA-C16B-42B6-AD74-2BC1FE38C081}"/>
              </a:ext>
            </a:extLst>
          </p:cNvPr>
          <p:cNvSpPr txBox="1"/>
          <p:nvPr/>
        </p:nvSpPr>
        <p:spPr>
          <a:xfrm>
            <a:off x="6775715" y="713160"/>
            <a:ext cx="216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1200" dirty="0" smtClean="0"/>
              <a:t>المصدر: </a:t>
            </a:r>
            <a:r>
              <a:rPr lang="en-US" sz="1200" dirty="0" smtClean="0"/>
              <a:t> </a:t>
            </a:r>
            <a:r>
              <a:rPr lang="en-US" sz="1200" dirty="0"/>
              <a:t>Gartner (October 2019)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E378B4C-0262-43CC-8B30-3EA75454878A}"/>
              </a:ext>
            </a:extLst>
          </p:cNvPr>
          <p:cNvSpPr/>
          <p:nvPr/>
        </p:nvSpPr>
        <p:spPr>
          <a:xfrm>
            <a:off x="143656" y="990159"/>
            <a:ext cx="393503" cy="2189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557029F-933F-40DD-9712-162FA0DCE66C}"/>
              </a:ext>
            </a:extLst>
          </p:cNvPr>
          <p:cNvSpPr/>
          <p:nvPr/>
        </p:nvSpPr>
        <p:spPr>
          <a:xfrm>
            <a:off x="1453465" y="1541991"/>
            <a:ext cx="393503" cy="2189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818208F-5C3E-465F-9580-946146DFC5A6}"/>
              </a:ext>
            </a:extLst>
          </p:cNvPr>
          <p:cNvSpPr/>
          <p:nvPr/>
        </p:nvSpPr>
        <p:spPr>
          <a:xfrm>
            <a:off x="3068576" y="2036184"/>
            <a:ext cx="393503" cy="2189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4DCA20B-2CEC-4F02-A67B-750295FBAAAA}"/>
              </a:ext>
            </a:extLst>
          </p:cNvPr>
          <p:cNvSpPr/>
          <p:nvPr/>
        </p:nvSpPr>
        <p:spPr>
          <a:xfrm>
            <a:off x="4281207" y="2821899"/>
            <a:ext cx="393503" cy="21890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A3356-2A1E-43E4-8B89-C97EB8CBD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6" y="326693"/>
            <a:ext cx="6640010" cy="2357204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87A5138-EEFE-41AD-BF68-5BD032F90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058725"/>
              </p:ext>
            </p:extLst>
          </p:nvPr>
        </p:nvGraphicFramePr>
        <p:xfrm>
          <a:off x="649573" y="2792903"/>
          <a:ext cx="7844853" cy="20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82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FBA550-45FA-4F7F-9975-10D2B3CEE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8"/>
          <a:stretch/>
        </p:blipFill>
        <p:spPr>
          <a:xfrm>
            <a:off x="2762911" y="840619"/>
            <a:ext cx="3233165" cy="64442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481A28A-0FAF-48B5-B250-71BD65D61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749722"/>
              </p:ext>
            </p:extLst>
          </p:nvPr>
        </p:nvGraphicFramePr>
        <p:xfrm>
          <a:off x="941901" y="1691296"/>
          <a:ext cx="7328951" cy="29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489B752-046C-47A0-A201-0812B348F625}"/>
              </a:ext>
            </a:extLst>
          </p:cNvPr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سيسكو ويبكس وسيسكو تيمز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اصدارات ومزايا واسعار سيسكو ويبكس</a:t>
            </a:r>
            <a:endParaRPr lang="en-US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11C347-748B-4C35-ADF6-218FAF78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26" y="1108119"/>
            <a:ext cx="3631896" cy="343274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CF23C4D-2D2B-4548-8EEC-30F358B28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893259"/>
              </p:ext>
            </p:extLst>
          </p:nvPr>
        </p:nvGraphicFramePr>
        <p:xfrm>
          <a:off x="3946376" y="895708"/>
          <a:ext cx="4852850" cy="385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27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38"/>
            <a:ext cx="3703704" cy="5143500"/>
          </a:xfrm>
          <a:prstGeom prst="rect">
            <a:avLst/>
          </a:prstGeom>
          <a:solidFill>
            <a:srgbClr val="99B8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75524" y="1017984"/>
            <a:ext cx="21334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2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سؤال استطلاع # 2</a:t>
            </a:r>
            <a:endParaRPr lang="en-US" sz="32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99B8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2C882-5BA6-46B5-83F0-5A1B13C6A645}"/>
              </a:ext>
            </a:extLst>
          </p:cNvPr>
          <p:cNvSpPr txBox="1"/>
          <p:nvPr/>
        </p:nvSpPr>
        <p:spPr>
          <a:xfrm>
            <a:off x="3931165" y="415447"/>
            <a:ext cx="4972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/>
              <a:t>اي من الاصدارات التالية لسيسكو ويبكس سبق لك استخدامها؟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A</a:t>
            </a:r>
            <a:r>
              <a:rPr lang="ar-IQ" dirty="0" smtClean="0"/>
              <a:t>- ويبكس للاجتماعات (</a:t>
            </a:r>
            <a:r>
              <a:rPr lang="en-US" dirty="0" err="1" smtClean="0"/>
              <a:t>WebEX</a:t>
            </a:r>
            <a:r>
              <a:rPr lang="en-US" dirty="0" smtClean="0"/>
              <a:t> meeting</a:t>
            </a:r>
            <a:r>
              <a:rPr lang="ar-IQ" dirty="0" smtClean="0"/>
              <a:t>)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/>
              <a:t>B</a:t>
            </a:r>
            <a:r>
              <a:rPr lang="ar-IQ" dirty="0" smtClean="0"/>
              <a:t>- ويبكس للفرق (</a:t>
            </a:r>
            <a:r>
              <a:rPr lang="en-US" dirty="0" err="1" smtClean="0"/>
              <a:t>WebEX</a:t>
            </a:r>
            <a:r>
              <a:rPr lang="en-US" dirty="0" smtClean="0"/>
              <a:t> teams</a:t>
            </a:r>
            <a:r>
              <a:rPr lang="ar-IQ" dirty="0" smtClean="0"/>
              <a:t>)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C</a:t>
            </a:r>
            <a:r>
              <a:rPr lang="ar-IQ" dirty="0" smtClean="0"/>
              <a:t>- ويبكس للتدريب (</a:t>
            </a:r>
            <a:r>
              <a:rPr lang="en-US" dirty="0" err="1" smtClean="0"/>
              <a:t>WebEX</a:t>
            </a:r>
            <a:r>
              <a:rPr lang="en-US" dirty="0" smtClean="0"/>
              <a:t> training</a:t>
            </a:r>
            <a:r>
              <a:rPr lang="ar-IQ" dirty="0" smtClean="0"/>
              <a:t>)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D</a:t>
            </a:r>
            <a:r>
              <a:rPr lang="ar-IQ" dirty="0" smtClean="0"/>
              <a:t>- حدث ويبكس (</a:t>
            </a:r>
            <a:r>
              <a:rPr lang="en-US" dirty="0" err="1" smtClean="0"/>
              <a:t>WebEX</a:t>
            </a:r>
            <a:r>
              <a:rPr lang="en-US" dirty="0" smtClean="0"/>
              <a:t> event</a:t>
            </a:r>
            <a:r>
              <a:rPr lang="ar-IQ" dirty="0" smtClean="0"/>
              <a:t>)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/>
              <a:t>E</a:t>
            </a:r>
            <a:r>
              <a:rPr lang="ar-IQ" dirty="0" smtClean="0"/>
              <a:t>- ويبكس للاتصال (</a:t>
            </a:r>
            <a:r>
              <a:rPr lang="en-US" dirty="0" err="1" smtClean="0"/>
              <a:t>WebEX</a:t>
            </a:r>
            <a:r>
              <a:rPr lang="en-US" dirty="0" smtClean="0"/>
              <a:t> calling</a:t>
            </a:r>
            <a:r>
              <a:rPr lang="ar-IQ" dirty="0" smtClean="0"/>
              <a:t>)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F</a:t>
            </a:r>
            <a:r>
              <a:rPr lang="ar-IQ" dirty="0" smtClean="0"/>
              <a:t>- دعم ويبكس (</a:t>
            </a:r>
            <a:r>
              <a:rPr lang="en-US" dirty="0" err="1" smtClean="0"/>
              <a:t>WebEX</a:t>
            </a:r>
            <a:r>
              <a:rPr lang="en-US" dirty="0" smtClean="0"/>
              <a:t> support</a:t>
            </a:r>
            <a:r>
              <a:rPr lang="ar-IQ" dirty="0" smtClean="0"/>
              <a:t>)</a:t>
            </a:r>
            <a:endParaRPr lang="en-US" dirty="0" smtClean="0"/>
          </a:p>
          <a:p>
            <a:pPr algn="r" rtl="1">
              <a:lnSpc>
                <a:spcPct val="200000"/>
              </a:lnSpc>
            </a:pPr>
            <a:r>
              <a:rPr lang="en-US" dirty="0" smtClean="0"/>
              <a:t>G</a:t>
            </a:r>
            <a:r>
              <a:rPr lang="ar-IQ" dirty="0" smtClean="0"/>
              <a:t>- لم استخدم اي منها</a:t>
            </a:r>
            <a:endParaRPr lang="en-US" dirty="0"/>
          </a:p>
        </p:txBody>
      </p:sp>
      <p:pic>
        <p:nvPicPr>
          <p:cNvPr id="9" name="Picture 2" descr="Today's Poll Question - News - Bucks County Courier Times ...">
            <a:extLst>
              <a:ext uri="{FF2B5EF4-FFF2-40B4-BE49-F238E27FC236}">
                <a16:creationId xmlns:a16="http://schemas.microsoft.com/office/drawing/2014/main" xmlns="" id="{945F94B2-C80C-456E-A97C-04FCBEB6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4" y="25003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76D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170753063374389A59228429CC102" ma:contentTypeVersion="17" ma:contentTypeDescription="Create a new document." ma:contentTypeScope="" ma:versionID="04a12b5f73d3f50957748918b3199591">
  <xsd:schema xmlns:xsd="http://www.w3.org/2001/XMLSchema" xmlns:xs="http://www.w3.org/2001/XMLSchema" xmlns:p="http://schemas.microsoft.com/office/2006/metadata/properties" xmlns:ns2="bd0c619f-6be1-405c-9b81-967050b6419b" xmlns:ns3="03998e33-bf9e-4dc3-96ba-2cbff5dd88e2" targetNamespace="http://schemas.microsoft.com/office/2006/metadata/properties" ma:root="true" ma:fieldsID="a2be92ddff27dfd0a6f14b7f7ec0a76f" ns2:_="" ns3:_="">
    <xsd:import namespace="bd0c619f-6be1-405c-9b81-967050b6419b"/>
    <xsd:import namespace="03998e33-bf9e-4dc3-96ba-2cbff5dd8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m0749d9fd7964c3d86bb1c9586d8ef0c" minOccurs="0"/>
                <xsd:element ref="ns3:TaxCatchAll" minOccurs="0"/>
                <xsd:element ref="ns3:ed01322c547a4dd2908926ace3166475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c619f-6be1-405c-9b81-967050b64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8e33-bf9e-4dc3-96ba-2cbff5dd8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0749d9fd7964c3d86bb1c9586d8ef0c" ma:index="19" nillable="true" ma:taxonomy="true" ma:internalName="m0749d9fd7964c3d86bb1c9586d8ef0c" ma:taxonomyFieldName="Country" ma:displayName="Country" ma:default="1;#Iraq|ac59c231-9f26-4c18-8841-6bfb5271b5a0" ma:fieldId="{60749d9f-d796-4c3d-86bb-1c9586d8ef0c}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da6ccff-11f7-4843-9d2e-94b16dd372dc}" ma:internalName="TaxCatchAll" ma:showField="CatchAllData" ma:web="03998e33-bf9e-4dc3-96ba-2cbff5dd8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01322c547a4dd2908926ace3166475" ma:index="22" nillable="true" ma:taxonomy="true" ma:internalName="ed01322c547a4dd2908926ace3166475" ma:taxonomyFieldName="Program" ma:displayName="Program" ma:default="" ma:fieldId="{ed01322c-547a-4dd2-9089-26ace3166475}" ma:sspId="fe952b0e-87b1-4651-bd97-4ae9bbb31ca5" ma:termSetId="77eb5a22-eacd-4a56-8e87-3b6b85d80e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998e33-bf9e-4dc3-96ba-2cbff5dd88e2">
      <UserInfo>
        <DisplayName>Ammar Waleed Alani</DisplayName>
        <AccountId>15</AccountId>
        <AccountType/>
      </UserInfo>
      <UserInfo>
        <DisplayName>Lori Mason</DisplayName>
        <AccountId>12</AccountId>
        <AccountType/>
      </UserInfo>
      <UserInfo>
        <DisplayName>Lindsey Powers</DisplayName>
        <AccountId>25</AccountId>
        <AccountType/>
      </UserInfo>
      <UserInfo>
        <DisplayName>Stanley Currier</DisplayName>
        <AccountId>24</AccountId>
        <AccountType/>
      </UserInfo>
    </SharedWithUsers>
    <m0749d9fd7964c3d86bb1c9586d8ef0c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ac59c231-9f26-4c18-8841-6bfb5271b5a0</TermId>
        </TermInfo>
      </Terms>
    </m0749d9fd7964c3d86bb1c9586d8ef0c>
    <ed01322c547a4dd2908926ace3166475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3049</TermName>
          <TermId xmlns="http://schemas.microsoft.com/office/infopath/2007/PartnerControls">867cb341-23ac-4caa-8291-3a5e9176f1dd</TermId>
        </TermInfo>
      </Terms>
    </ed01322c547a4dd2908926ace3166475>
    <TaxCatchAll xmlns="03998e33-bf9e-4dc3-96ba-2cbff5dd88e2">
      <Value>1</Value>
      <Value>6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50ADA-A6CC-4D70-87AB-0E2164F1CE8A}">
  <ds:schemaRefs>
    <ds:schemaRef ds:uri="03998e33-bf9e-4dc3-96ba-2cbff5dd88e2"/>
    <ds:schemaRef ds:uri="bd0c619f-6be1-405c-9b81-967050b64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40D5C0-6E8D-4B35-8B52-284DEAD2DEA5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bd0c619f-6be1-405c-9b81-967050b6419b"/>
    <ds:schemaRef ds:uri="03998e33-bf9e-4dc3-96ba-2cbff5dd88e2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3CC77FB-1E1E-4A38-AB6C-D888B57639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1030</Words>
  <Application>Microsoft Office PowerPoint</Application>
  <PresentationFormat>On-screen Show (16:9)</PresentationFormat>
  <Paragraphs>211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Arial</vt:lpstr>
      <vt:lpstr>Arial</vt:lpstr>
      <vt:lpstr>Arial Regular</vt:lpstr>
      <vt:lpstr>Calibri</vt:lpstr>
      <vt:lpstr>Courier New</vt:lpstr>
      <vt:lpstr>Franklin Gothic Medium</vt:lpstr>
      <vt:lpstr>Futura LT Book</vt:lpstr>
      <vt:lpstr>Gabriola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Roboto Condensed Regular</vt:lpstr>
      <vt:lpstr>Roboto Light</vt:lpstr>
      <vt:lpstr>Sketch 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Gara</cp:lastModifiedBy>
  <cp:revision>12</cp:revision>
  <cp:lastPrinted>2016-10-11T18:13:18Z</cp:lastPrinted>
  <dcterms:created xsi:type="dcterms:W3CDTF">2013-04-14T18:18:29Z</dcterms:created>
  <dcterms:modified xsi:type="dcterms:W3CDTF">2020-06-22T19:48:49Z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0x01010045F170753063374389A59228429CC102</vt:lpwstr>
  </property>
  <property fmtid="{D5CDD505-2E9C-101B-9397-08002B2CF9AE}" pid="3" name="Program">
    <vt:lpwstr>6;#3049|867cb341-23ac-4caa-8291-3a5e9176f1dd</vt:lpwstr>
  </property>
  <property fmtid="{D5CDD505-2E9C-101B-9397-08002B2CF9AE}" pid="4" name="Country">
    <vt:lpwstr>1;#Iraq|ac59c231-9f26-4c18-8841-6bfb5271b5a0</vt:lpwstr>
  </property>
</Properties>
</file>