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8"/>
  </p:notesMasterIdLst>
  <p:handoutMasterIdLst>
    <p:handoutMasterId r:id="rId39"/>
  </p:handoutMasterIdLst>
  <p:sldIdLst>
    <p:sldId id="582" r:id="rId5"/>
    <p:sldId id="589" r:id="rId6"/>
    <p:sldId id="597" r:id="rId7"/>
    <p:sldId id="625" r:id="rId8"/>
    <p:sldId id="629" r:id="rId9"/>
    <p:sldId id="626" r:id="rId10"/>
    <p:sldId id="628" r:id="rId11"/>
    <p:sldId id="596" r:id="rId12"/>
    <p:sldId id="627" r:id="rId13"/>
    <p:sldId id="617" r:id="rId14"/>
    <p:sldId id="630" r:id="rId15"/>
    <p:sldId id="587" r:id="rId16"/>
    <p:sldId id="632" r:id="rId17"/>
    <p:sldId id="631" r:id="rId18"/>
    <p:sldId id="599" r:id="rId19"/>
    <p:sldId id="633" r:id="rId20"/>
    <p:sldId id="621" r:id="rId21"/>
    <p:sldId id="638" r:id="rId22"/>
    <p:sldId id="634" r:id="rId23"/>
    <p:sldId id="635" r:id="rId24"/>
    <p:sldId id="636" r:id="rId25"/>
    <p:sldId id="610" r:id="rId26"/>
    <p:sldId id="609" r:id="rId27"/>
    <p:sldId id="637" r:id="rId28"/>
    <p:sldId id="592" r:id="rId29"/>
    <p:sldId id="639" r:id="rId30"/>
    <p:sldId id="640" r:id="rId31"/>
    <p:sldId id="641" r:id="rId32"/>
    <p:sldId id="603" r:id="rId33"/>
    <p:sldId id="604" r:id="rId34"/>
    <p:sldId id="565" r:id="rId35"/>
    <p:sldId id="608" r:id="rId36"/>
    <p:sldId id="624" r:id="rId37"/>
  </p:sldIdLst>
  <p:sldSz cx="9144000" cy="5143500" type="screen16x9"/>
  <p:notesSz cx="6858000" cy="3267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257C9B7A-0BD7-E947-88A5-5DD01A124AFA}">
          <p14:sldIdLst/>
        </p14:section>
        <p14:section name="Click to add subtitle" id="{60E2B722-38A6-A04F-AC65-E82791577859}">
          <p14:sldIdLst>
            <p14:sldId id="582"/>
            <p14:sldId id="589"/>
            <p14:sldId id="597"/>
            <p14:sldId id="625"/>
            <p14:sldId id="629"/>
            <p14:sldId id="626"/>
            <p14:sldId id="628"/>
            <p14:sldId id="596"/>
            <p14:sldId id="627"/>
            <p14:sldId id="617"/>
            <p14:sldId id="630"/>
            <p14:sldId id="587"/>
            <p14:sldId id="632"/>
            <p14:sldId id="631"/>
            <p14:sldId id="599"/>
            <p14:sldId id="633"/>
            <p14:sldId id="621"/>
            <p14:sldId id="638"/>
            <p14:sldId id="634"/>
            <p14:sldId id="635"/>
            <p14:sldId id="636"/>
            <p14:sldId id="610"/>
            <p14:sldId id="609"/>
            <p14:sldId id="637"/>
            <p14:sldId id="592"/>
            <p14:sldId id="639"/>
            <p14:sldId id="640"/>
            <p14:sldId id="641"/>
            <p14:sldId id="603"/>
            <p14:sldId id="604"/>
            <p14:sldId id="565"/>
            <p14:sldId id="608"/>
            <p14:sldId id="624"/>
          </p14:sldIdLst>
        </p14:section>
      </p14:sectionLst>
    </p:ext>
    <p:ext uri="{EFAFB233-063F-42B5-8137-9DF3F51BA10A}">
      <p15:sldGuideLst xmlns="" xmlns:p15="http://schemas.microsoft.com/office/powerpoint/2012/main">
        <p15:guide id="1" orient="horz" pos="900">
          <p15:clr>
            <a:srgbClr val="A4A3A4"/>
          </p15:clr>
        </p15:guide>
        <p15:guide id="2" orient="horz" pos="2288">
          <p15:clr>
            <a:srgbClr val="A4A3A4"/>
          </p15:clr>
        </p15:guide>
        <p15:guide id="3" orient="horz" pos="1008">
          <p15:clr>
            <a:srgbClr val="A4A3A4"/>
          </p15:clr>
        </p15:guide>
        <p15:guide id="4" pos="328">
          <p15:clr>
            <a:srgbClr val="A4A3A4"/>
          </p15:clr>
        </p15:guide>
        <p15:guide id="5" pos="5424">
          <p15:clr>
            <a:srgbClr val="A4A3A4"/>
          </p15:clr>
        </p15:guide>
      </p15:sldGuideLst>
    </p:ext>
    <p:ext uri="{2D200454-40CA-4A62-9FC3-DE9A4176ACB9}">
      <p15:notesGuideLst xmlns=""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ri Mason" initials="LM" lastIdx="3" clrIdx="0">
    <p:extLst>
      <p:ext uri="{19B8F6BF-5375-455C-9EA6-DF929625EA0E}">
        <p15:presenceInfo xmlns="" xmlns:p15="http://schemas.microsoft.com/office/powerpoint/2012/main" userId="S::lmason@irex.org::782fdb5e-c6e0-42a8-b411-f056894096e3" providerId="AD"/>
      </p:ext>
    </p:extLst>
  </p:cmAuthor>
  <p:cmAuthor id="2" name="Stanley Currier" initials="SC" lastIdx="1" clrIdx="1">
    <p:extLst>
      <p:ext uri="{19B8F6BF-5375-455C-9EA6-DF929625EA0E}">
        <p15:presenceInfo xmlns="" xmlns:p15="http://schemas.microsoft.com/office/powerpoint/2012/main" userId="S::scurrier@irex.org::62b8aaa8-5ce6-4197-b882-9703622d5d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8B8E"/>
    <a:srgbClr val="99B83C"/>
    <a:srgbClr val="376D70"/>
    <a:srgbClr val="009BA0"/>
    <a:srgbClr val="000000"/>
    <a:srgbClr val="082C2D"/>
    <a:srgbClr val="075254"/>
    <a:srgbClr val="AFD53B"/>
    <a:srgbClr val="9AA7A7"/>
    <a:srgbClr val="3185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CD4E81-2A86-47EB-8CC7-576C0D127C39}" v="1" dt="2020-06-17T19:23:47.1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90823" autoAdjust="0"/>
  </p:normalViewPr>
  <p:slideViewPr>
    <p:cSldViewPr snapToGrid="0">
      <p:cViewPr>
        <p:scale>
          <a:sx n="98" d="100"/>
          <a:sy n="98" d="100"/>
        </p:scale>
        <p:origin x="-588" y="-72"/>
      </p:cViewPr>
      <p:guideLst>
        <p:guide orient="horz" pos="900"/>
        <p:guide orient="horz" pos="2288"/>
        <p:guide orient="horz" pos="1008"/>
        <p:guide pos="328"/>
        <p:guide pos="5424"/>
      </p:guideLst>
    </p:cSldViewPr>
  </p:slideViewPr>
  <p:notesTextViewPr>
    <p:cViewPr>
      <p:scale>
        <a:sx n="1" d="1"/>
        <a:sy n="1" d="1"/>
      </p:scale>
      <p:origin x="0" y="0"/>
    </p:cViewPr>
  </p:notesTextViewPr>
  <p:sorterViewPr>
    <p:cViewPr>
      <p:scale>
        <a:sx n="100" d="100"/>
        <a:sy n="100" d="100"/>
      </p:scale>
      <p:origin x="0" y="-2256"/>
    </p:cViewPr>
  </p:sorter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ley Currier" userId="62b8aaa8-5ce6-4197-b882-9703622d5d75" providerId="ADAL" clId="{3FCD4E81-2A86-47EB-8CC7-576C0D127C39}"/>
    <pc:docChg chg="undo custSel modSld">
      <pc:chgData name="Stanley Currier" userId="62b8aaa8-5ce6-4197-b882-9703622d5d75" providerId="ADAL" clId="{3FCD4E81-2A86-47EB-8CC7-576C0D127C39}" dt="2020-06-17T19:26:27.079" v="181" actId="20577"/>
      <pc:docMkLst>
        <pc:docMk/>
      </pc:docMkLst>
      <pc:sldChg chg="modSp mod">
        <pc:chgData name="Stanley Currier" userId="62b8aaa8-5ce6-4197-b882-9703622d5d75" providerId="ADAL" clId="{3FCD4E81-2A86-47EB-8CC7-576C0D127C39}" dt="2020-06-17T19:26:27.079" v="181" actId="20577"/>
        <pc:sldMkLst>
          <pc:docMk/>
          <pc:sldMk cId="907238957" sldId="589"/>
        </pc:sldMkLst>
        <pc:spChg chg="mod">
          <ac:chgData name="Stanley Currier" userId="62b8aaa8-5ce6-4197-b882-9703622d5d75" providerId="ADAL" clId="{3FCD4E81-2A86-47EB-8CC7-576C0D127C39}" dt="2020-06-17T19:26:27.079" v="181" actId="20577"/>
          <ac:spMkLst>
            <pc:docMk/>
            <pc:sldMk cId="907238957" sldId="589"/>
            <ac:spMk id="7"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179A08-F76C-4754-8613-8DDACCD27580}"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US"/>
        </a:p>
      </dgm:t>
    </dgm:pt>
    <dgm:pt modelId="{2C6FFF5F-FE35-46B4-9624-B8D3CA71DBD8}">
      <dgm:prSet/>
      <dgm:spPr/>
      <dgm:t>
        <a:bodyPr/>
        <a:lstStyle/>
        <a:p>
          <a:pPr rtl="1"/>
          <a:r>
            <a:rPr lang="ar-IQ" dirty="0" smtClean="0"/>
            <a:t>اغناء التعليم والتعلم</a:t>
          </a:r>
          <a:endParaRPr lang="en-US" dirty="0"/>
        </a:p>
      </dgm:t>
    </dgm:pt>
    <dgm:pt modelId="{D1EBBB53-60C5-4DC3-8A33-4CC6AD796A1E}" type="parTrans" cxnId="{66FF2E25-27B0-4408-94C0-A6DE50592E48}">
      <dgm:prSet/>
      <dgm:spPr/>
      <dgm:t>
        <a:bodyPr/>
        <a:lstStyle/>
        <a:p>
          <a:endParaRPr lang="en-US"/>
        </a:p>
      </dgm:t>
    </dgm:pt>
    <dgm:pt modelId="{C84F8B39-EE07-483F-866D-E3FB3D46EF42}" type="sibTrans" cxnId="{66FF2E25-27B0-4408-94C0-A6DE50592E48}">
      <dgm:prSet/>
      <dgm:spPr/>
      <dgm:t>
        <a:bodyPr/>
        <a:lstStyle/>
        <a:p>
          <a:endParaRPr lang="en-US"/>
        </a:p>
      </dgm:t>
    </dgm:pt>
    <dgm:pt modelId="{DA24B348-7995-49C7-8098-7D002873695B}">
      <dgm:prSet/>
      <dgm:spPr/>
      <dgm:t>
        <a:bodyPr/>
        <a:lstStyle/>
        <a:p>
          <a:r>
            <a:rPr lang="ar-IQ" dirty="0" smtClean="0"/>
            <a:t>تعظيم مواردك</a:t>
          </a:r>
          <a:endParaRPr lang="en-US" dirty="0"/>
        </a:p>
      </dgm:t>
    </dgm:pt>
    <dgm:pt modelId="{C0254197-BED5-4932-9C90-9199B6825C2B}" type="parTrans" cxnId="{9190B011-8CD4-4342-B7E7-C76759A3951F}">
      <dgm:prSet/>
      <dgm:spPr/>
      <dgm:t>
        <a:bodyPr/>
        <a:lstStyle/>
        <a:p>
          <a:endParaRPr lang="en-US"/>
        </a:p>
      </dgm:t>
    </dgm:pt>
    <dgm:pt modelId="{EA889336-C95F-472E-8CDF-CADF5CD8E5E9}" type="sibTrans" cxnId="{9190B011-8CD4-4342-B7E7-C76759A3951F}">
      <dgm:prSet/>
      <dgm:spPr/>
      <dgm:t>
        <a:bodyPr/>
        <a:lstStyle/>
        <a:p>
          <a:endParaRPr lang="en-US"/>
        </a:p>
      </dgm:t>
    </dgm:pt>
    <dgm:pt modelId="{75EB3124-9520-4242-B126-44D7D6D32D99}">
      <dgm:prSet/>
      <dgm:spPr/>
      <dgm:t>
        <a:bodyPr/>
        <a:lstStyle/>
        <a:p>
          <a:r>
            <a:rPr lang="ar-IQ" dirty="0" smtClean="0"/>
            <a:t>تحسين مخرجات التعلم</a:t>
          </a:r>
          <a:r>
            <a:rPr lang="en-US" dirty="0" smtClean="0"/>
            <a:t> </a:t>
          </a:r>
          <a:endParaRPr lang="en-US" dirty="0"/>
        </a:p>
      </dgm:t>
    </dgm:pt>
    <dgm:pt modelId="{0EDB303A-F883-4532-8090-E77C65BA1646}" type="parTrans" cxnId="{380C8F33-CC63-48DC-8B7B-78B433E43680}">
      <dgm:prSet/>
      <dgm:spPr/>
      <dgm:t>
        <a:bodyPr/>
        <a:lstStyle/>
        <a:p>
          <a:endParaRPr lang="en-US"/>
        </a:p>
      </dgm:t>
    </dgm:pt>
    <dgm:pt modelId="{0B255E43-10E7-49CF-8C28-93D8BADCA6DC}" type="sibTrans" cxnId="{380C8F33-CC63-48DC-8B7B-78B433E43680}">
      <dgm:prSet/>
      <dgm:spPr/>
      <dgm:t>
        <a:bodyPr/>
        <a:lstStyle/>
        <a:p>
          <a:endParaRPr lang="en-US"/>
        </a:p>
      </dgm:t>
    </dgm:pt>
    <dgm:pt modelId="{E79233EA-C3BC-45E1-AD25-E6C0EBB240A2}">
      <dgm:prSet/>
      <dgm:spPr/>
      <dgm:t>
        <a:bodyPr/>
        <a:lstStyle/>
        <a:p>
          <a:r>
            <a:rPr lang="ar-IQ" dirty="0" smtClean="0"/>
            <a:t>التكامل مع نظام ادارة التعلم</a:t>
          </a:r>
          <a:endParaRPr lang="en-US" dirty="0"/>
        </a:p>
      </dgm:t>
    </dgm:pt>
    <dgm:pt modelId="{3E1548B6-E6A7-493A-A769-53673D9CA6E3}" type="parTrans" cxnId="{B27ACD87-0745-4B4F-866D-A242A47CCE00}">
      <dgm:prSet/>
      <dgm:spPr/>
      <dgm:t>
        <a:bodyPr/>
        <a:lstStyle/>
        <a:p>
          <a:endParaRPr lang="en-US"/>
        </a:p>
      </dgm:t>
    </dgm:pt>
    <dgm:pt modelId="{F02D1882-ECBE-4DC2-8B15-A9FF2097286F}" type="sibTrans" cxnId="{B27ACD87-0745-4B4F-866D-A242A47CCE00}">
      <dgm:prSet/>
      <dgm:spPr/>
      <dgm:t>
        <a:bodyPr/>
        <a:lstStyle/>
        <a:p>
          <a:endParaRPr lang="en-US"/>
        </a:p>
      </dgm:t>
    </dgm:pt>
    <dgm:pt modelId="{0D05CBFE-0C66-4D1A-B161-FE9D2B88324F}">
      <dgm:prSet/>
      <dgm:spPr/>
      <dgm:t>
        <a:bodyPr/>
        <a:lstStyle/>
        <a:p>
          <a:pPr rtl="1"/>
          <a:r>
            <a:rPr lang="ar-IQ" dirty="0" smtClean="0"/>
            <a:t>توسيع الصفوف التقليدية بالتواصل الفيديوي لتلبية الاحتياجات النامية للمتعلمين الجدد في العصر الحديث</a:t>
          </a:r>
          <a:endParaRPr lang="en-US" dirty="0"/>
        </a:p>
      </dgm:t>
    </dgm:pt>
    <dgm:pt modelId="{0C17FC7B-0BB7-4497-94C4-64A37F9A3D32}" type="parTrans" cxnId="{DF9A72A0-CBDC-4CA3-8370-D80EF7B3824C}">
      <dgm:prSet/>
      <dgm:spPr/>
    </dgm:pt>
    <dgm:pt modelId="{D1C2E8AC-87FF-44FE-9842-9AD81C921EF4}" type="sibTrans" cxnId="{DF9A72A0-CBDC-4CA3-8370-D80EF7B3824C}">
      <dgm:prSet/>
      <dgm:spPr/>
    </dgm:pt>
    <dgm:pt modelId="{D27A37E5-D451-46E6-B179-7FAAC2B57777}">
      <dgm:prSet/>
      <dgm:spPr/>
      <dgm:t>
        <a:bodyPr/>
        <a:lstStyle/>
        <a:p>
          <a:pPr rtl="1"/>
          <a:r>
            <a:rPr lang="ar-IQ" dirty="0" smtClean="0"/>
            <a:t>استخدام الموارد والاجهزة المتوفرة, تحسين قدراتك وعروض المجتمع</a:t>
          </a:r>
          <a:endParaRPr lang="en-US" dirty="0"/>
        </a:p>
      </dgm:t>
    </dgm:pt>
    <dgm:pt modelId="{62847A7F-6BD3-4839-A5AE-FEBACB088A10}" type="parTrans" cxnId="{E64E1541-7AB4-4D10-90BC-425BA673CEF2}">
      <dgm:prSet/>
      <dgm:spPr/>
    </dgm:pt>
    <dgm:pt modelId="{DCEA89A0-2D70-4144-A003-65E3A7BB6B4C}" type="sibTrans" cxnId="{E64E1541-7AB4-4D10-90BC-425BA673CEF2}">
      <dgm:prSet/>
      <dgm:spPr/>
    </dgm:pt>
    <dgm:pt modelId="{60077A38-4A72-4B33-90C4-6D34022424A2}">
      <dgm:prSet/>
      <dgm:spPr/>
      <dgm:t>
        <a:bodyPr/>
        <a:lstStyle/>
        <a:p>
          <a:pPr rtl="1"/>
          <a:r>
            <a:rPr lang="ar-IQ" dirty="0" smtClean="0"/>
            <a:t>زيادة مشاركة الطلاب والاحتفاظ بالتعلم مع الصفوف الافتراضية والهجينة والتعلم المصغر</a:t>
          </a:r>
          <a:endParaRPr lang="en-US" dirty="0"/>
        </a:p>
      </dgm:t>
    </dgm:pt>
    <dgm:pt modelId="{C42963C7-3C1E-4373-9140-8E0A65F6DEE5}" type="parTrans" cxnId="{C660702D-659E-40F7-B6EE-970A3FF4E1F2}">
      <dgm:prSet/>
      <dgm:spPr/>
    </dgm:pt>
    <dgm:pt modelId="{ACB8232C-2BA8-4445-B16C-7700D88568AB}" type="sibTrans" cxnId="{C660702D-659E-40F7-B6EE-970A3FF4E1F2}">
      <dgm:prSet/>
      <dgm:spPr/>
    </dgm:pt>
    <dgm:pt modelId="{A038EFAF-3EDF-4C8D-8574-9A201AEA663D}">
      <dgm:prSet/>
      <dgm:spPr/>
      <dgm:t>
        <a:bodyPr/>
        <a:lstStyle/>
        <a:p>
          <a:pPr rtl="1"/>
          <a:r>
            <a:rPr lang="ar-IQ" dirty="0" smtClean="0"/>
            <a:t>التكامل بسلاسة مع نظام ادارة التعليم الخاص بك, جوجل جي سويت, موودل, كانفاس, ديزاير تو ليرن, ساكاي وبلاك بورد</a:t>
          </a:r>
          <a:endParaRPr lang="en-US" dirty="0"/>
        </a:p>
      </dgm:t>
    </dgm:pt>
    <dgm:pt modelId="{710F177F-20DE-4278-8907-EB84136EAAC1}" type="parTrans" cxnId="{A0118F2D-BD2C-4B0F-B07C-22C2DD62932B}">
      <dgm:prSet/>
      <dgm:spPr/>
    </dgm:pt>
    <dgm:pt modelId="{03CBC9F2-ED91-4C43-9BA2-B05C5B8047F3}" type="sibTrans" cxnId="{A0118F2D-BD2C-4B0F-B07C-22C2DD62932B}">
      <dgm:prSet/>
      <dgm:spPr/>
    </dgm:pt>
    <dgm:pt modelId="{C34C1AA7-6930-41F4-BC4D-7DB0E65D3A56}" type="pres">
      <dgm:prSet presAssocID="{C8179A08-F76C-4754-8613-8DDACCD27580}" presName="Name0" presStyleCnt="0">
        <dgm:presLayoutVars>
          <dgm:dir/>
          <dgm:animLvl val="lvl"/>
          <dgm:resizeHandles val="exact"/>
        </dgm:presLayoutVars>
      </dgm:prSet>
      <dgm:spPr/>
      <dgm:t>
        <a:bodyPr/>
        <a:lstStyle/>
        <a:p>
          <a:endParaRPr lang="en-US"/>
        </a:p>
      </dgm:t>
    </dgm:pt>
    <dgm:pt modelId="{B78F8237-B916-4C7E-961D-80145D5D3864}" type="pres">
      <dgm:prSet presAssocID="{2C6FFF5F-FE35-46B4-9624-B8D3CA71DBD8}" presName="linNode" presStyleCnt="0"/>
      <dgm:spPr/>
    </dgm:pt>
    <dgm:pt modelId="{1736D62B-D35A-4256-89E5-9CE44811AED3}" type="pres">
      <dgm:prSet presAssocID="{2C6FFF5F-FE35-46B4-9624-B8D3CA71DBD8}" presName="parentText" presStyleLbl="node1" presStyleIdx="0" presStyleCnt="4">
        <dgm:presLayoutVars>
          <dgm:chMax val="1"/>
          <dgm:bulletEnabled val="1"/>
        </dgm:presLayoutVars>
      </dgm:prSet>
      <dgm:spPr/>
      <dgm:t>
        <a:bodyPr/>
        <a:lstStyle/>
        <a:p>
          <a:endParaRPr lang="en-US"/>
        </a:p>
      </dgm:t>
    </dgm:pt>
    <dgm:pt modelId="{1AF7125E-9B5B-4B6B-A167-841B8050DEFC}" type="pres">
      <dgm:prSet presAssocID="{2C6FFF5F-FE35-46B4-9624-B8D3CA71DBD8}" presName="descendantText" presStyleLbl="alignAccFollowNode1" presStyleIdx="0" presStyleCnt="4">
        <dgm:presLayoutVars>
          <dgm:bulletEnabled val="1"/>
        </dgm:presLayoutVars>
      </dgm:prSet>
      <dgm:spPr/>
      <dgm:t>
        <a:bodyPr/>
        <a:lstStyle/>
        <a:p>
          <a:endParaRPr lang="en-US"/>
        </a:p>
      </dgm:t>
    </dgm:pt>
    <dgm:pt modelId="{09449271-BA80-4542-82F8-B7E826FF2255}" type="pres">
      <dgm:prSet presAssocID="{C84F8B39-EE07-483F-866D-E3FB3D46EF42}" presName="sp" presStyleCnt="0"/>
      <dgm:spPr/>
    </dgm:pt>
    <dgm:pt modelId="{3CC5A07A-A3AA-41A4-9779-6D5955965CA2}" type="pres">
      <dgm:prSet presAssocID="{DA24B348-7995-49C7-8098-7D002873695B}" presName="linNode" presStyleCnt="0"/>
      <dgm:spPr/>
    </dgm:pt>
    <dgm:pt modelId="{4EAA02C4-58C9-4D47-8E02-56FCFF5C291E}" type="pres">
      <dgm:prSet presAssocID="{DA24B348-7995-49C7-8098-7D002873695B}" presName="parentText" presStyleLbl="node1" presStyleIdx="1" presStyleCnt="4">
        <dgm:presLayoutVars>
          <dgm:chMax val="1"/>
          <dgm:bulletEnabled val="1"/>
        </dgm:presLayoutVars>
      </dgm:prSet>
      <dgm:spPr/>
      <dgm:t>
        <a:bodyPr/>
        <a:lstStyle/>
        <a:p>
          <a:endParaRPr lang="en-US"/>
        </a:p>
      </dgm:t>
    </dgm:pt>
    <dgm:pt modelId="{04CAF67B-66FA-499B-BBA1-F5A3F66A8461}" type="pres">
      <dgm:prSet presAssocID="{DA24B348-7995-49C7-8098-7D002873695B}" presName="descendantText" presStyleLbl="alignAccFollowNode1" presStyleIdx="1" presStyleCnt="4">
        <dgm:presLayoutVars>
          <dgm:bulletEnabled val="1"/>
        </dgm:presLayoutVars>
      </dgm:prSet>
      <dgm:spPr/>
      <dgm:t>
        <a:bodyPr/>
        <a:lstStyle/>
        <a:p>
          <a:endParaRPr lang="en-US"/>
        </a:p>
      </dgm:t>
    </dgm:pt>
    <dgm:pt modelId="{F608CF09-664F-4399-96F5-3430A3B061D1}" type="pres">
      <dgm:prSet presAssocID="{EA889336-C95F-472E-8CDF-CADF5CD8E5E9}" presName="sp" presStyleCnt="0"/>
      <dgm:spPr/>
    </dgm:pt>
    <dgm:pt modelId="{22CB073F-FC83-47AC-A02E-26084852CFE3}" type="pres">
      <dgm:prSet presAssocID="{75EB3124-9520-4242-B126-44D7D6D32D99}" presName="linNode" presStyleCnt="0"/>
      <dgm:spPr/>
    </dgm:pt>
    <dgm:pt modelId="{D916D673-ABAD-409A-AAEF-9337FE67653A}" type="pres">
      <dgm:prSet presAssocID="{75EB3124-9520-4242-B126-44D7D6D32D99}" presName="parentText" presStyleLbl="node1" presStyleIdx="2" presStyleCnt="4">
        <dgm:presLayoutVars>
          <dgm:chMax val="1"/>
          <dgm:bulletEnabled val="1"/>
        </dgm:presLayoutVars>
      </dgm:prSet>
      <dgm:spPr/>
      <dgm:t>
        <a:bodyPr/>
        <a:lstStyle/>
        <a:p>
          <a:endParaRPr lang="en-US"/>
        </a:p>
      </dgm:t>
    </dgm:pt>
    <dgm:pt modelId="{34379727-EBF3-48FC-8E48-C9853D225966}" type="pres">
      <dgm:prSet presAssocID="{75EB3124-9520-4242-B126-44D7D6D32D99}" presName="descendantText" presStyleLbl="alignAccFollowNode1" presStyleIdx="2" presStyleCnt="4">
        <dgm:presLayoutVars>
          <dgm:bulletEnabled val="1"/>
        </dgm:presLayoutVars>
      </dgm:prSet>
      <dgm:spPr/>
      <dgm:t>
        <a:bodyPr/>
        <a:lstStyle/>
        <a:p>
          <a:endParaRPr lang="en-US"/>
        </a:p>
      </dgm:t>
    </dgm:pt>
    <dgm:pt modelId="{EC474514-95D5-4786-89BA-38C546706F3C}" type="pres">
      <dgm:prSet presAssocID="{0B255E43-10E7-49CF-8C28-93D8BADCA6DC}" presName="sp" presStyleCnt="0"/>
      <dgm:spPr/>
    </dgm:pt>
    <dgm:pt modelId="{FAA54038-93C5-44A4-AFC3-31457B68D81C}" type="pres">
      <dgm:prSet presAssocID="{E79233EA-C3BC-45E1-AD25-E6C0EBB240A2}" presName="linNode" presStyleCnt="0"/>
      <dgm:spPr/>
    </dgm:pt>
    <dgm:pt modelId="{F4B4C0ED-C617-47F4-8846-8BFFDABFC590}" type="pres">
      <dgm:prSet presAssocID="{E79233EA-C3BC-45E1-AD25-E6C0EBB240A2}" presName="parentText" presStyleLbl="node1" presStyleIdx="3" presStyleCnt="4">
        <dgm:presLayoutVars>
          <dgm:chMax val="1"/>
          <dgm:bulletEnabled val="1"/>
        </dgm:presLayoutVars>
      </dgm:prSet>
      <dgm:spPr/>
      <dgm:t>
        <a:bodyPr/>
        <a:lstStyle/>
        <a:p>
          <a:endParaRPr lang="en-US"/>
        </a:p>
      </dgm:t>
    </dgm:pt>
    <dgm:pt modelId="{4E37D269-D018-4936-B370-CBE27158272C}" type="pres">
      <dgm:prSet presAssocID="{E79233EA-C3BC-45E1-AD25-E6C0EBB240A2}" presName="descendantText" presStyleLbl="alignAccFollowNode1" presStyleIdx="3" presStyleCnt="4">
        <dgm:presLayoutVars>
          <dgm:bulletEnabled val="1"/>
        </dgm:presLayoutVars>
      </dgm:prSet>
      <dgm:spPr/>
      <dgm:t>
        <a:bodyPr/>
        <a:lstStyle/>
        <a:p>
          <a:endParaRPr lang="en-US"/>
        </a:p>
      </dgm:t>
    </dgm:pt>
  </dgm:ptLst>
  <dgm:cxnLst>
    <dgm:cxn modelId="{032A31ED-AAC9-4DF6-9566-3846E55924D3}" type="presOf" srcId="{75EB3124-9520-4242-B126-44D7D6D32D99}" destId="{D916D673-ABAD-409A-AAEF-9337FE67653A}" srcOrd="0" destOrd="0" presId="urn:microsoft.com/office/officeart/2005/8/layout/vList5"/>
    <dgm:cxn modelId="{9190B011-8CD4-4342-B7E7-C76759A3951F}" srcId="{C8179A08-F76C-4754-8613-8DDACCD27580}" destId="{DA24B348-7995-49C7-8098-7D002873695B}" srcOrd="1" destOrd="0" parTransId="{C0254197-BED5-4932-9C90-9199B6825C2B}" sibTransId="{EA889336-C95F-472E-8CDF-CADF5CD8E5E9}"/>
    <dgm:cxn modelId="{48168ED1-3080-4DC6-A4FC-88E76E25E0CE}" type="presOf" srcId="{2C6FFF5F-FE35-46B4-9624-B8D3CA71DBD8}" destId="{1736D62B-D35A-4256-89E5-9CE44811AED3}" srcOrd="0" destOrd="0" presId="urn:microsoft.com/office/officeart/2005/8/layout/vList5"/>
    <dgm:cxn modelId="{C660702D-659E-40F7-B6EE-970A3FF4E1F2}" srcId="{75EB3124-9520-4242-B126-44D7D6D32D99}" destId="{60077A38-4A72-4B33-90C4-6D34022424A2}" srcOrd="0" destOrd="0" parTransId="{C42963C7-3C1E-4373-9140-8E0A65F6DEE5}" sibTransId="{ACB8232C-2BA8-4445-B16C-7700D88568AB}"/>
    <dgm:cxn modelId="{FEDD530D-34DB-4972-876D-9CD0747E6B87}" type="presOf" srcId="{60077A38-4A72-4B33-90C4-6D34022424A2}" destId="{34379727-EBF3-48FC-8E48-C9853D225966}" srcOrd="0" destOrd="0" presId="urn:microsoft.com/office/officeart/2005/8/layout/vList5"/>
    <dgm:cxn modelId="{5DAFF130-FEA1-40F7-91C1-963999F1F1B2}" type="presOf" srcId="{DA24B348-7995-49C7-8098-7D002873695B}" destId="{4EAA02C4-58C9-4D47-8E02-56FCFF5C291E}" srcOrd="0" destOrd="0" presId="urn:microsoft.com/office/officeart/2005/8/layout/vList5"/>
    <dgm:cxn modelId="{BDFE7C93-8E0D-4DEC-A803-D6AC0ED85654}" type="presOf" srcId="{E79233EA-C3BC-45E1-AD25-E6C0EBB240A2}" destId="{F4B4C0ED-C617-47F4-8846-8BFFDABFC590}" srcOrd="0" destOrd="0" presId="urn:microsoft.com/office/officeart/2005/8/layout/vList5"/>
    <dgm:cxn modelId="{E64E1541-7AB4-4D10-90BC-425BA673CEF2}" srcId="{DA24B348-7995-49C7-8098-7D002873695B}" destId="{D27A37E5-D451-46E6-B179-7FAAC2B57777}" srcOrd="0" destOrd="0" parTransId="{62847A7F-6BD3-4839-A5AE-FEBACB088A10}" sibTransId="{DCEA89A0-2D70-4144-A003-65E3A7BB6B4C}"/>
    <dgm:cxn modelId="{8E589B0F-60A1-4E0B-BACD-9484F9A893F0}" type="presOf" srcId="{0D05CBFE-0C66-4D1A-B161-FE9D2B88324F}" destId="{1AF7125E-9B5B-4B6B-A167-841B8050DEFC}" srcOrd="0" destOrd="0" presId="urn:microsoft.com/office/officeart/2005/8/layout/vList5"/>
    <dgm:cxn modelId="{5945E883-BC78-495D-A130-110DDE186A3F}" type="presOf" srcId="{A038EFAF-3EDF-4C8D-8574-9A201AEA663D}" destId="{4E37D269-D018-4936-B370-CBE27158272C}" srcOrd="0" destOrd="0" presId="urn:microsoft.com/office/officeart/2005/8/layout/vList5"/>
    <dgm:cxn modelId="{66FF2E25-27B0-4408-94C0-A6DE50592E48}" srcId="{C8179A08-F76C-4754-8613-8DDACCD27580}" destId="{2C6FFF5F-FE35-46B4-9624-B8D3CA71DBD8}" srcOrd="0" destOrd="0" parTransId="{D1EBBB53-60C5-4DC3-8A33-4CC6AD796A1E}" sibTransId="{C84F8B39-EE07-483F-866D-E3FB3D46EF42}"/>
    <dgm:cxn modelId="{DF9A72A0-CBDC-4CA3-8370-D80EF7B3824C}" srcId="{2C6FFF5F-FE35-46B4-9624-B8D3CA71DBD8}" destId="{0D05CBFE-0C66-4D1A-B161-FE9D2B88324F}" srcOrd="0" destOrd="0" parTransId="{0C17FC7B-0BB7-4497-94C4-64A37F9A3D32}" sibTransId="{D1C2E8AC-87FF-44FE-9842-9AD81C921EF4}"/>
    <dgm:cxn modelId="{380C8F33-CC63-48DC-8B7B-78B433E43680}" srcId="{C8179A08-F76C-4754-8613-8DDACCD27580}" destId="{75EB3124-9520-4242-B126-44D7D6D32D99}" srcOrd="2" destOrd="0" parTransId="{0EDB303A-F883-4532-8090-E77C65BA1646}" sibTransId="{0B255E43-10E7-49CF-8C28-93D8BADCA6DC}"/>
    <dgm:cxn modelId="{EBAD0416-A6E1-4D24-9CFF-A7734329616A}" type="presOf" srcId="{C8179A08-F76C-4754-8613-8DDACCD27580}" destId="{C34C1AA7-6930-41F4-BC4D-7DB0E65D3A56}" srcOrd="0" destOrd="0" presId="urn:microsoft.com/office/officeart/2005/8/layout/vList5"/>
    <dgm:cxn modelId="{A0118F2D-BD2C-4B0F-B07C-22C2DD62932B}" srcId="{E79233EA-C3BC-45E1-AD25-E6C0EBB240A2}" destId="{A038EFAF-3EDF-4C8D-8574-9A201AEA663D}" srcOrd="0" destOrd="0" parTransId="{710F177F-20DE-4278-8907-EB84136EAAC1}" sibTransId="{03CBC9F2-ED91-4C43-9BA2-B05C5B8047F3}"/>
    <dgm:cxn modelId="{B27ACD87-0745-4B4F-866D-A242A47CCE00}" srcId="{C8179A08-F76C-4754-8613-8DDACCD27580}" destId="{E79233EA-C3BC-45E1-AD25-E6C0EBB240A2}" srcOrd="3" destOrd="0" parTransId="{3E1548B6-E6A7-493A-A769-53673D9CA6E3}" sibTransId="{F02D1882-ECBE-4DC2-8B15-A9FF2097286F}"/>
    <dgm:cxn modelId="{36428896-D317-47C9-B358-AB4682460959}" type="presOf" srcId="{D27A37E5-D451-46E6-B179-7FAAC2B57777}" destId="{04CAF67B-66FA-499B-BBA1-F5A3F66A8461}" srcOrd="0" destOrd="0" presId="urn:microsoft.com/office/officeart/2005/8/layout/vList5"/>
    <dgm:cxn modelId="{FF143B47-436D-4595-8758-CBDC31E50C04}" type="presParOf" srcId="{C34C1AA7-6930-41F4-BC4D-7DB0E65D3A56}" destId="{B78F8237-B916-4C7E-961D-80145D5D3864}" srcOrd="0" destOrd="0" presId="urn:microsoft.com/office/officeart/2005/8/layout/vList5"/>
    <dgm:cxn modelId="{322D1637-F3AE-40F5-BFF0-A77534FF68E1}" type="presParOf" srcId="{B78F8237-B916-4C7E-961D-80145D5D3864}" destId="{1736D62B-D35A-4256-89E5-9CE44811AED3}" srcOrd="0" destOrd="0" presId="urn:microsoft.com/office/officeart/2005/8/layout/vList5"/>
    <dgm:cxn modelId="{FDC25ED5-7F89-4A46-AE8C-771D725BA8F2}" type="presParOf" srcId="{B78F8237-B916-4C7E-961D-80145D5D3864}" destId="{1AF7125E-9B5B-4B6B-A167-841B8050DEFC}" srcOrd="1" destOrd="0" presId="urn:microsoft.com/office/officeart/2005/8/layout/vList5"/>
    <dgm:cxn modelId="{52E61955-6D63-4142-86BA-72E4F784F1EF}" type="presParOf" srcId="{C34C1AA7-6930-41F4-BC4D-7DB0E65D3A56}" destId="{09449271-BA80-4542-82F8-B7E826FF2255}" srcOrd="1" destOrd="0" presId="urn:microsoft.com/office/officeart/2005/8/layout/vList5"/>
    <dgm:cxn modelId="{79321549-950A-43ED-9BC6-55D926D7172F}" type="presParOf" srcId="{C34C1AA7-6930-41F4-BC4D-7DB0E65D3A56}" destId="{3CC5A07A-A3AA-41A4-9779-6D5955965CA2}" srcOrd="2" destOrd="0" presId="urn:microsoft.com/office/officeart/2005/8/layout/vList5"/>
    <dgm:cxn modelId="{DFBC1BBD-F674-47C9-B5A5-2282ED44E280}" type="presParOf" srcId="{3CC5A07A-A3AA-41A4-9779-6D5955965CA2}" destId="{4EAA02C4-58C9-4D47-8E02-56FCFF5C291E}" srcOrd="0" destOrd="0" presId="urn:microsoft.com/office/officeart/2005/8/layout/vList5"/>
    <dgm:cxn modelId="{D7451755-6B9E-44E3-8803-E88C0CD2741F}" type="presParOf" srcId="{3CC5A07A-A3AA-41A4-9779-6D5955965CA2}" destId="{04CAF67B-66FA-499B-BBA1-F5A3F66A8461}" srcOrd="1" destOrd="0" presId="urn:microsoft.com/office/officeart/2005/8/layout/vList5"/>
    <dgm:cxn modelId="{9255BEC9-70C4-4B61-A990-CA8BB5C2A2AD}" type="presParOf" srcId="{C34C1AA7-6930-41F4-BC4D-7DB0E65D3A56}" destId="{F608CF09-664F-4399-96F5-3430A3B061D1}" srcOrd="3" destOrd="0" presId="urn:microsoft.com/office/officeart/2005/8/layout/vList5"/>
    <dgm:cxn modelId="{5BD01231-4CE4-4D7E-93BE-C691838A7404}" type="presParOf" srcId="{C34C1AA7-6930-41F4-BC4D-7DB0E65D3A56}" destId="{22CB073F-FC83-47AC-A02E-26084852CFE3}" srcOrd="4" destOrd="0" presId="urn:microsoft.com/office/officeart/2005/8/layout/vList5"/>
    <dgm:cxn modelId="{32A194FB-3909-4B1E-8BAE-82100210CB1A}" type="presParOf" srcId="{22CB073F-FC83-47AC-A02E-26084852CFE3}" destId="{D916D673-ABAD-409A-AAEF-9337FE67653A}" srcOrd="0" destOrd="0" presId="urn:microsoft.com/office/officeart/2005/8/layout/vList5"/>
    <dgm:cxn modelId="{C5881785-A6CC-43D8-BB7A-70730F0B56DE}" type="presParOf" srcId="{22CB073F-FC83-47AC-A02E-26084852CFE3}" destId="{34379727-EBF3-48FC-8E48-C9853D225966}" srcOrd="1" destOrd="0" presId="urn:microsoft.com/office/officeart/2005/8/layout/vList5"/>
    <dgm:cxn modelId="{6E029AB4-A166-473B-ACF5-339CB753928D}" type="presParOf" srcId="{C34C1AA7-6930-41F4-BC4D-7DB0E65D3A56}" destId="{EC474514-95D5-4786-89BA-38C546706F3C}" srcOrd="5" destOrd="0" presId="urn:microsoft.com/office/officeart/2005/8/layout/vList5"/>
    <dgm:cxn modelId="{CC3717FC-0A89-478C-A41A-6C0258C131FC}" type="presParOf" srcId="{C34C1AA7-6930-41F4-BC4D-7DB0E65D3A56}" destId="{FAA54038-93C5-44A4-AFC3-31457B68D81C}" srcOrd="6" destOrd="0" presId="urn:microsoft.com/office/officeart/2005/8/layout/vList5"/>
    <dgm:cxn modelId="{886A1083-779E-44F4-964E-DF721CACDAE8}" type="presParOf" srcId="{FAA54038-93C5-44A4-AFC3-31457B68D81C}" destId="{F4B4C0ED-C617-47F4-8846-8BFFDABFC590}" srcOrd="0" destOrd="0" presId="urn:microsoft.com/office/officeart/2005/8/layout/vList5"/>
    <dgm:cxn modelId="{36CB8DE5-B9FB-4FDB-A1F9-934DE68461D1}" type="presParOf" srcId="{FAA54038-93C5-44A4-AFC3-31457B68D81C}" destId="{4E37D269-D018-4936-B370-CBE27158272C}"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DD48DA-E5F3-4D1D-BB92-823B47DA57A3}" type="doc">
      <dgm:prSet loTypeId="urn:microsoft.com/office/officeart/2005/8/layout/vList2" loCatId="list" qsTypeId="urn:microsoft.com/office/officeart/2005/8/quickstyle/3d3" qsCatId="3D" csTypeId="urn:microsoft.com/office/officeart/2005/8/colors/accent6_5" csCatId="accent6" phldr="1"/>
      <dgm:spPr/>
      <dgm:t>
        <a:bodyPr/>
        <a:lstStyle/>
        <a:p>
          <a:endParaRPr lang="en-US"/>
        </a:p>
      </dgm:t>
    </dgm:pt>
    <dgm:pt modelId="{34FFC277-72CA-42A9-A8B1-E24E1E66DEC5}">
      <dgm:prSet/>
      <dgm:spPr/>
      <dgm:t>
        <a:bodyPr/>
        <a:lstStyle/>
        <a:p>
          <a:r>
            <a:rPr lang="ar-IQ" dirty="0" smtClean="0"/>
            <a:t>فلنذهب الى الانترنت...</a:t>
          </a:r>
          <a:endParaRPr lang="en-US" dirty="0"/>
        </a:p>
      </dgm:t>
    </dgm:pt>
    <dgm:pt modelId="{D37301B5-2018-4170-B4BE-6DD6745BB291}" type="parTrans" cxnId="{F1AD1198-D57E-4ADD-BEAC-BEAFA0104736}">
      <dgm:prSet/>
      <dgm:spPr/>
      <dgm:t>
        <a:bodyPr/>
        <a:lstStyle/>
        <a:p>
          <a:endParaRPr lang="en-US"/>
        </a:p>
      </dgm:t>
    </dgm:pt>
    <dgm:pt modelId="{869658B8-4547-4F4B-B291-897C50760F0F}" type="sibTrans" cxnId="{F1AD1198-D57E-4ADD-BEAC-BEAFA0104736}">
      <dgm:prSet/>
      <dgm:spPr/>
      <dgm:t>
        <a:bodyPr/>
        <a:lstStyle/>
        <a:p>
          <a:endParaRPr lang="en-US"/>
        </a:p>
      </dgm:t>
    </dgm:pt>
    <dgm:pt modelId="{0A739C1F-BF2B-4D2D-BB96-58751822C962}">
      <dgm:prSet/>
      <dgm:spPr/>
      <dgm:t>
        <a:bodyPr/>
        <a:lstStyle/>
        <a:p>
          <a:pPr marL="0" indent="0" algn="r" rtl="1">
            <a:buFont typeface="Arial" panose="020B0604020202020204" pitchFamily="34" charset="0"/>
            <a:buNone/>
          </a:pPr>
          <a:r>
            <a:rPr lang="ar-IQ" dirty="0" smtClean="0"/>
            <a:t>توضيح كيفية تسجيل الحساب او تسجيل الدخول الى زووم لاستضافة او حضور اجتماع</a:t>
          </a:r>
          <a:endParaRPr lang="en-US" dirty="0"/>
        </a:p>
      </dgm:t>
    </dgm:pt>
    <dgm:pt modelId="{29897B9C-5254-486A-9C58-629403704E1E}" type="parTrans" cxnId="{CC73C0E9-F99E-4E41-B6E4-AA438BC6468C}">
      <dgm:prSet/>
      <dgm:spPr/>
    </dgm:pt>
    <dgm:pt modelId="{091B4B31-00E9-479E-BC95-4A4CA9C55F93}" type="sibTrans" cxnId="{CC73C0E9-F99E-4E41-B6E4-AA438BC6468C}">
      <dgm:prSet/>
      <dgm:spPr/>
    </dgm:pt>
    <dgm:pt modelId="{4B401500-D02D-43ED-9204-DABBD5F6B7E6}" type="pres">
      <dgm:prSet presAssocID="{AFDD48DA-E5F3-4D1D-BB92-823B47DA57A3}" presName="linear" presStyleCnt="0">
        <dgm:presLayoutVars>
          <dgm:animLvl val="lvl"/>
          <dgm:resizeHandles val="exact"/>
        </dgm:presLayoutVars>
      </dgm:prSet>
      <dgm:spPr/>
      <dgm:t>
        <a:bodyPr/>
        <a:lstStyle/>
        <a:p>
          <a:endParaRPr lang="en-US"/>
        </a:p>
      </dgm:t>
    </dgm:pt>
    <dgm:pt modelId="{9332FA5C-50C6-4D1D-A20A-21C5E6884AE6}" type="pres">
      <dgm:prSet presAssocID="{34FFC277-72CA-42A9-A8B1-E24E1E66DEC5}" presName="parentText" presStyleLbl="node1" presStyleIdx="0" presStyleCnt="1" custLinFactNeighborY="-871">
        <dgm:presLayoutVars>
          <dgm:chMax val="0"/>
          <dgm:bulletEnabled val="1"/>
        </dgm:presLayoutVars>
      </dgm:prSet>
      <dgm:spPr/>
      <dgm:t>
        <a:bodyPr/>
        <a:lstStyle/>
        <a:p>
          <a:endParaRPr lang="en-US"/>
        </a:p>
      </dgm:t>
    </dgm:pt>
    <dgm:pt modelId="{D9DA203A-BD09-401C-A15C-39C291846B92}" type="pres">
      <dgm:prSet presAssocID="{34FFC277-72CA-42A9-A8B1-E24E1E66DEC5}" presName="childText" presStyleLbl="revTx" presStyleIdx="0" presStyleCnt="1" custLinFactNeighborX="-51389" custLinFactNeighborY="22338">
        <dgm:presLayoutVars>
          <dgm:bulletEnabled val="1"/>
        </dgm:presLayoutVars>
      </dgm:prSet>
      <dgm:spPr/>
      <dgm:t>
        <a:bodyPr/>
        <a:lstStyle/>
        <a:p>
          <a:endParaRPr lang="en-US"/>
        </a:p>
      </dgm:t>
    </dgm:pt>
  </dgm:ptLst>
  <dgm:cxnLst>
    <dgm:cxn modelId="{CEEBC958-E823-4E55-87C0-19A4398F2AC9}" type="presOf" srcId="{34FFC277-72CA-42A9-A8B1-E24E1E66DEC5}" destId="{9332FA5C-50C6-4D1D-A20A-21C5E6884AE6}" srcOrd="0" destOrd="0" presId="urn:microsoft.com/office/officeart/2005/8/layout/vList2"/>
    <dgm:cxn modelId="{CC73C0E9-F99E-4E41-B6E4-AA438BC6468C}" srcId="{34FFC277-72CA-42A9-A8B1-E24E1E66DEC5}" destId="{0A739C1F-BF2B-4D2D-BB96-58751822C962}" srcOrd="0" destOrd="0" parTransId="{29897B9C-5254-486A-9C58-629403704E1E}" sibTransId="{091B4B31-00E9-479E-BC95-4A4CA9C55F93}"/>
    <dgm:cxn modelId="{92474034-EA68-4350-9CAE-E726382F7371}" type="presOf" srcId="{0A739C1F-BF2B-4D2D-BB96-58751822C962}" destId="{D9DA203A-BD09-401C-A15C-39C291846B92}" srcOrd="0" destOrd="0" presId="urn:microsoft.com/office/officeart/2005/8/layout/vList2"/>
    <dgm:cxn modelId="{F1AD1198-D57E-4ADD-BEAC-BEAFA0104736}" srcId="{AFDD48DA-E5F3-4D1D-BB92-823B47DA57A3}" destId="{34FFC277-72CA-42A9-A8B1-E24E1E66DEC5}" srcOrd="0" destOrd="0" parTransId="{D37301B5-2018-4170-B4BE-6DD6745BB291}" sibTransId="{869658B8-4547-4F4B-B291-897C50760F0F}"/>
    <dgm:cxn modelId="{711CD5C0-9ABF-4BC7-A2F1-E5FF2954FF1C}" type="presOf" srcId="{AFDD48DA-E5F3-4D1D-BB92-823B47DA57A3}" destId="{4B401500-D02D-43ED-9204-DABBD5F6B7E6}" srcOrd="0" destOrd="0" presId="urn:microsoft.com/office/officeart/2005/8/layout/vList2"/>
    <dgm:cxn modelId="{26A11CC2-9980-4B24-B25A-BF731F8B26FC}" type="presParOf" srcId="{4B401500-D02D-43ED-9204-DABBD5F6B7E6}" destId="{9332FA5C-50C6-4D1D-A20A-21C5E6884AE6}" srcOrd="0" destOrd="0" presId="urn:microsoft.com/office/officeart/2005/8/layout/vList2"/>
    <dgm:cxn modelId="{E253E5C9-65BA-468D-A25A-C10C85C105C1}" type="presParOf" srcId="{4B401500-D02D-43ED-9204-DABBD5F6B7E6}" destId="{D9DA203A-BD09-401C-A15C-39C291846B92}"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A903C0-3E26-465E-BE9F-80820B38A0A2}" type="doc">
      <dgm:prSet loTypeId="urn:microsoft.com/office/officeart/2005/8/layout/vList5" loCatId="list" qsTypeId="urn:microsoft.com/office/officeart/2005/8/quickstyle/simple4" qsCatId="simple" csTypeId="urn:microsoft.com/office/officeart/2005/8/colors/colorful3" csCatId="colorful" phldr="1"/>
      <dgm:spPr/>
      <dgm:t>
        <a:bodyPr/>
        <a:lstStyle/>
        <a:p>
          <a:endParaRPr lang="en-US"/>
        </a:p>
      </dgm:t>
    </dgm:pt>
    <dgm:pt modelId="{B2345E23-0861-427E-AAF9-F0D44AD0BB87}">
      <dgm:prSet phldrT="[Text]" custT="1"/>
      <dgm:spPr/>
      <dgm:t>
        <a:bodyPr/>
        <a:lstStyle/>
        <a:p>
          <a:r>
            <a:rPr lang="ar-IQ" sz="2400" dirty="0" smtClean="0"/>
            <a:t>اسم المستخدم</a:t>
          </a:r>
          <a:endParaRPr lang="en-US" sz="2400" dirty="0"/>
        </a:p>
      </dgm:t>
    </dgm:pt>
    <dgm:pt modelId="{9ED9F636-A0D0-4FB1-A3BF-250282BCB159}" type="parTrans" cxnId="{59F579DC-C140-4FD4-A09C-396B94E3FBD9}">
      <dgm:prSet/>
      <dgm:spPr/>
      <dgm:t>
        <a:bodyPr/>
        <a:lstStyle/>
        <a:p>
          <a:endParaRPr lang="en-US"/>
        </a:p>
      </dgm:t>
    </dgm:pt>
    <dgm:pt modelId="{44F6F14A-5240-4BCE-9EA3-24961257F8E7}" type="sibTrans" cxnId="{59F579DC-C140-4FD4-A09C-396B94E3FBD9}">
      <dgm:prSet/>
      <dgm:spPr/>
      <dgm:t>
        <a:bodyPr/>
        <a:lstStyle/>
        <a:p>
          <a:endParaRPr lang="en-US"/>
        </a:p>
      </dgm:t>
    </dgm:pt>
    <dgm:pt modelId="{3C842166-E823-43EF-AA1B-24AE0A3A4162}">
      <dgm:prSet phldrT="[Text]" custT="1"/>
      <dgm:spPr/>
      <dgm:t>
        <a:bodyPr/>
        <a:lstStyle/>
        <a:p>
          <a:r>
            <a:rPr lang="ar-IQ" sz="2400" dirty="0" smtClean="0"/>
            <a:t>الانضمام للجلسة</a:t>
          </a:r>
          <a:endParaRPr lang="en-US" sz="2400" dirty="0"/>
        </a:p>
      </dgm:t>
    </dgm:pt>
    <dgm:pt modelId="{1A239BA4-15AF-4FD3-9A0C-D09001DAC6D3}" type="parTrans" cxnId="{A2BDF013-A74D-49C7-BCDC-32586C0FF8D0}">
      <dgm:prSet/>
      <dgm:spPr/>
      <dgm:t>
        <a:bodyPr/>
        <a:lstStyle/>
        <a:p>
          <a:endParaRPr lang="en-US"/>
        </a:p>
      </dgm:t>
    </dgm:pt>
    <dgm:pt modelId="{40070723-533F-4545-89D3-25823B04CFB8}" type="sibTrans" cxnId="{A2BDF013-A74D-49C7-BCDC-32586C0FF8D0}">
      <dgm:prSet/>
      <dgm:spPr/>
      <dgm:t>
        <a:bodyPr/>
        <a:lstStyle/>
        <a:p>
          <a:endParaRPr lang="en-US"/>
        </a:p>
      </dgm:t>
    </dgm:pt>
    <dgm:pt modelId="{91C75770-181E-469F-8A68-776DE4FE03A8}">
      <dgm:prSet phldrT="[Text]" custT="1"/>
      <dgm:spPr/>
      <dgm:t>
        <a:bodyPr/>
        <a:lstStyle/>
        <a:p>
          <a:r>
            <a:rPr lang="ar-IQ" sz="2400" dirty="0" smtClean="0"/>
            <a:t>اختيار الموقع</a:t>
          </a:r>
          <a:endParaRPr lang="en-US" sz="2400" dirty="0"/>
        </a:p>
      </dgm:t>
    </dgm:pt>
    <dgm:pt modelId="{41969186-11C7-4D9C-AE5E-47C548CF2EA0}" type="parTrans" cxnId="{F682917A-4D94-4C9C-89F9-A31AD3FAFF44}">
      <dgm:prSet/>
      <dgm:spPr/>
      <dgm:t>
        <a:bodyPr/>
        <a:lstStyle/>
        <a:p>
          <a:endParaRPr lang="en-US"/>
        </a:p>
      </dgm:t>
    </dgm:pt>
    <dgm:pt modelId="{812C9040-53AB-4BE4-B8A6-BEE6B306F9E9}" type="sibTrans" cxnId="{F682917A-4D94-4C9C-89F9-A31AD3FAFF44}">
      <dgm:prSet/>
      <dgm:spPr/>
      <dgm:t>
        <a:bodyPr/>
        <a:lstStyle/>
        <a:p>
          <a:endParaRPr lang="en-US"/>
        </a:p>
      </dgm:t>
    </dgm:pt>
    <dgm:pt modelId="{F63AEE04-EAD0-403F-BED5-9B9E356A5A50}">
      <dgm:prSet phldrT="[Text]" custT="1"/>
      <dgm:spPr/>
      <dgm:t>
        <a:bodyPr/>
        <a:lstStyle/>
        <a:p>
          <a:r>
            <a:rPr lang="ar-IQ" sz="2400" dirty="0" smtClean="0"/>
            <a:t>كتم الصوت</a:t>
          </a:r>
          <a:endParaRPr lang="en-US" sz="2400" dirty="0"/>
        </a:p>
      </dgm:t>
    </dgm:pt>
    <dgm:pt modelId="{62BF50DC-7B94-4021-B003-3E899BFDCA5B}" type="parTrans" cxnId="{FF5F12E8-D6B4-4B18-B4A5-6A00114E8E40}">
      <dgm:prSet/>
      <dgm:spPr/>
      <dgm:t>
        <a:bodyPr/>
        <a:lstStyle/>
        <a:p>
          <a:endParaRPr lang="en-US"/>
        </a:p>
      </dgm:t>
    </dgm:pt>
    <dgm:pt modelId="{5EC477FC-079E-4996-8DD0-D554A04AC0A4}" type="sibTrans" cxnId="{FF5F12E8-D6B4-4B18-B4A5-6A00114E8E40}">
      <dgm:prSet/>
      <dgm:spPr/>
      <dgm:t>
        <a:bodyPr/>
        <a:lstStyle/>
        <a:p>
          <a:endParaRPr lang="en-US"/>
        </a:p>
      </dgm:t>
    </dgm:pt>
    <dgm:pt modelId="{5564885E-5DD8-4E04-A65C-5DF847010B2A}">
      <dgm:prSet phldrT="[Text]" custT="1"/>
      <dgm:spPr/>
      <dgm:t>
        <a:bodyPr/>
        <a:lstStyle/>
        <a:p>
          <a:r>
            <a:rPr lang="ar-IQ" sz="2400" dirty="0" smtClean="0"/>
            <a:t>كاميرة الفيديو</a:t>
          </a:r>
          <a:endParaRPr lang="en-US" sz="2400" dirty="0"/>
        </a:p>
      </dgm:t>
    </dgm:pt>
    <dgm:pt modelId="{8CB54198-B82E-4E44-A2DE-02DC867192FE}" type="parTrans" cxnId="{F01E44C6-006F-4C2E-893A-32656BFCE2A7}">
      <dgm:prSet/>
      <dgm:spPr/>
      <dgm:t>
        <a:bodyPr/>
        <a:lstStyle/>
        <a:p>
          <a:endParaRPr lang="en-US"/>
        </a:p>
      </dgm:t>
    </dgm:pt>
    <dgm:pt modelId="{C6A68B83-FCE9-4F60-9DC8-752BF9BA5C0C}" type="sibTrans" cxnId="{F01E44C6-006F-4C2E-893A-32656BFCE2A7}">
      <dgm:prSet/>
      <dgm:spPr/>
      <dgm:t>
        <a:bodyPr/>
        <a:lstStyle/>
        <a:p>
          <a:endParaRPr lang="en-US"/>
        </a:p>
      </dgm:t>
    </dgm:pt>
    <dgm:pt modelId="{929AA372-A752-407B-B81D-915E7868D55A}">
      <dgm:prSet phldrT="[Text]" custT="1"/>
      <dgm:spPr/>
      <dgm:t>
        <a:bodyPr/>
        <a:lstStyle/>
        <a:p>
          <a:r>
            <a:rPr lang="ar-IQ" sz="2400" dirty="0" smtClean="0"/>
            <a:t>سماعات الاذن</a:t>
          </a:r>
          <a:endParaRPr lang="en-US" sz="3200" dirty="0"/>
        </a:p>
      </dgm:t>
    </dgm:pt>
    <dgm:pt modelId="{235B479D-8A8B-4E9B-89D0-EBEFC097941B}" type="sibTrans" cxnId="{423A95AA-43EA-473B-BDD5-343C29761B5D}">
      <dgm:prSet/>
      <dgm:spPr/>
      <dgm:t>
        <a:bodyPr/>
        <a:lstStyle/>
        <a:p>
          <a:endParaRPr lang="en-US"/>
        </a:p>
      </dgm:t>
    </dgm:pt>
    <dgm:pt modelId="{075C9C7B-D46C-406D-8724-DA229C4F652C}" type="parTrans" cxnId="{423A95AA-43EA-473B-BDD5-343C29761B5D}">
      <dgm:prSet/>
      <dgm:spPr/>
      <dgm:t>
        <a:bodyPr/>
        <a:lstStyle/>
        <a:p>
          <a:endParaRPr lang="en-US"/>
        </a:p>
      </dgm:t>
    </dgm:pt>
    <dgm:pt modelId="{CC05B067-DB10-45EE-B5E5-AF34E8273C31}">
      <dgm:prSet phldrT="[Text]" custT="1"/>
      <dgm:spPr/>
      <dgm:t>
        <a:bodyPr/>
        <a:lstStyle/>
        <a:p>
          <a:pPr rtl="1"/>
          <a:r>
            <a:rPr lang="ar-IQ" sz="1200" dirty="0" smtClean="0"/>
            <a:t>قم بايجاد موقع هادئ للانضمان الى الجلسة منه, وتأكد من اتصالك مع اشارة واي فاي قوية او سلك شبكة الانترنت</a:t>
          </a:r>
          <a:endParaRPr lang="en-US" sz="1200" dirty="0"/>
        </a:p>
      </dgm:t>
    </dgm:pt>
    <dgm:pt modelId="{FF488743-4977-4611-8E7F-B480950A9E01}" type="parTrans" cxnId="{9F154557-0E84-47CA-8266-F58A1E36DCDB}">
      <dgm:prSet/>
      <dgm:spPr/>
    </dgm:pt>
    <dgm:pt modelId="{5612EF22-8C9F-41B4-A271-D0DB738862A4}" type="sibTrans" cxnId="{9F154557-0E84-47CA-8266-F58A1E36DCDB}">
      <dgm:prSet/>
      <dgm:spPr/>
    </dgm:pt>
    <dgm:pt modelId="{1EF0D731-B064-4BFC-828A-03117B96B15E}">
      <dgm:prSet phldrT="[Text]" custT="1"/>
      <dgm:spPr/>
      <dgm:t>
        <a:bodyPr/>
        <a:lstStyle/>
        <a:p>
          <a:pPr rtl="1"/>
          <a:r>
            <a:rPr lang="ar-IQ" sz="1200" dirty="0" smtClean="0"/>
            <a:t>سجل دخولك الى كل جلسة باستخدام اسمك الاول الكامل ولقبك</a:t>
          </a:r>
          <a:endParaRPr lang="en-US" sz="1200" dirty="0"/>
        </a:p>
      </dgm:t>
    </dgm:pt>
    <dgm:pt modelId="{5B4542B9-33A7-4476-8E15-0306743628AB}" type="parTrans" cxnId="{5123CD8C-A259-4D5D-A82C-CC087935EDE3}">
      <dgm:prSet/>
      <dgm:spPr/>
    </dgm:pt>
    <dgm:pt modelId="{1F84720C-D147-417F-A62F-BFD68F04D457}" type="sibTrans" cxnId="{5123CD8C-A259-4D5D-A82C-CC087935EDE3}">
      <dgm:prSet/>
      <dgm:spPr/>
    </dgm:pt>
    <dgm:pt modelId="{4BC89EBD-59F6-4AC3-B11A-2AAB699BC713}">
      <dgm:prSet phldrT="[Text]" custT="1"/>
      <dgm:spPr/>
      <dgm:t>
        <a:bodyPr/>
        <a:lstStyle/>
        <a:p>
          <a:pPr rtl="1"/>
          <a:r>
            <a:rPr lang="ar-IQ" sz="1100" dirty="0" smtClean="0"/>
            <a:t>انضم الى الجلسة قبل وقتها بدقائق لتجربة الصوت والفيديو. يجب ان تضمن ايضا تنزيل اخر اصدار من تطبيق زووم </a:t>
          </a:r>
          <a:r>
            <a:rPr lang="en-US" sz="1100" dirty="0" smtClean="0"/>
            <a:t> (Zoom.us menu &gt; Check for updates)</a:t>
          </a:r>
          <a:endParaRPr lang="en-US" sz="1100" dirty="0"/>
        </a:p>
      </dgm:t>
    </dgm:pt>
    <dgm:pt modelId="{1C087AB6-3642-4CF6-87E6-8E06BBB737E8}" type="parTrans" cxnId="{56D7D157-6A1E-4AC1-BC43-BAE426794971}">
      <dgm:prSet/>
      <dgm:spPr/>
    </dgm:pt>
    <dgm:pt modelId="{6EB44C97-D2BD-475E-BBF8-2ED3B875FF6B}" type="sibTrans" cxnId="{56D7D157-6A1E-4AC1-BC43-BAE426794971}">
      <dgm:prSet/>
      <dgm:spPr/>
    </dgm:pt>
    <dgm:pt modelId="{49692D59-84B9-4DA3-B8B7-EE4B3FD8AC7F}">
      <dgm:prSet phldrT="[Text]" custT="1"/>
      <dgm:spPr/>
      <dgm:t>
        <a:bodyPr/>
        <a:lstStyle/>
        <a:p>
          <a:pPr rtl="1"/>
          <a:r>
            <a:rPr lang="ar-IQ" sz="1100" dirty="0" smtClean="0"/>
            <a:t>استخدم سماعات الاذن (سلكية او لاسلكية) بدلا من سماعات ولاقطات الجهاز, قد يبدو الاتصال جيدا بالنسبة لك ولكن السماعات واللاقطات في الجهاز قد تحدث الكثير من تداخل الاصوات المحيطة للاخرين</a:t>
          </a:r>
          <a:endParaRPr lang="en-US" sz="1100" dirty="0"/>
        </a:p>
      </dgm:t>
    </dgm:pt>
    <dgm:pt modelId="{EB540A35-2798-40C0-95F6-E86F267A9AE4}" type="parTrans" cxnId="{75B219D7-B43A-4A93-A45F-69CC4AA1CC02}">
      <dgm:prSet/>
      <dgm:spPr/>
    </dgm:pt>
    <dgm:pt modelId="{3A95063E-3C92-46E5-B8D4-06D9BEFEBD54}" type="sibTrans" cxnId="{75B219D7-B43A-4A93-A45F-69CC4AA1CC02}">
      <dgm:prSet/>
      <dgm:spPr/>
    </dgm:pt>
    <dgm:pt modelId="{259CDA9C-7F81-4DAD-A1E1-E5971509EFAA}">
      <dgm:prSet phldrT="[Text]" custT="1"/>
      <dgm:spPr/>
      <dgm:t>
        <a:bodyPr/>
        <a:lstStyle/>
        <a:p>
          <a:pPr rtl="1"/>
          <a:r>
            <a:rPr lang="ar-IQ" sz="900" dirty="0" smtClean="0"/>
            <a:t>اكتم الصوت لديك الا اذا كنت تتحدث (او تنتظر دورك للتحدث) لتجنب الضوضاء في الخلفية من التداخل مع الحوار.</a:t>
          </a:r>
          <a:endParaRPr lang="en-US" sz="900" dirty="0"/>
        </a:p>
      </dgm:t>
    </dgm:pt>
    <dgm:pt modelId="{87469B95-3C89-40E8-8BB1-60289FF1DD32}" type="parTrans" cxnId="{E72183EE-BBDD-4914-8B32-550D707988E5}">
      <dgm:prSet/>
      <dgm:spPr/>
    </dgm:pt>
    <dgm:pt modelId="{CD566340-0E2C-4B4F-A959-62FE01A9CB40}" type="sibTrans" cxnId="{E72183EE-BBDD-4914-8B32-550D707988E5}">
      <dgm:prSet/>
      <dgm:spPr/>
    </dgm:pt>
    <dgm:pt modelId="{8C2ABDF7-D3CA-4D78-88F9-1740943BDCA0}">
      <dgm:prSet phldrT="[Text]"/>
      <dgm:spPr/>
      <dgm:t>
        <a:bodyPr/>
        <a:lstStyle/>
        <a:p>
          <a:pPr rtl="1"/>
          <a:r>
            <a:rPr lang="ar-IQ" dirty="0" smtClean="0"/>
            <a:t>تحدث الى الكاميرة اذا كان الفيدية مفعلا وليس الى الشاشة</a:t>
          </a:r>
          <a:endParaRPr lang="en-US" dirty="0"/>
        </a:p>
      </dgm:t>
    </dgm:pt>
    <dgm:pt modelId="{6E4DE30D-BBA8-4691-A3BD-CC1255D4EE12}" type="parTrans" cxnId="{915EC9CA-47A1-4284-9233-8751160A6DD9}">
      <dgm:prSet/>
      <dgm:spPr/>
    </dgm:pt>
    <dgm:pt modelId="{BE75D804-FD16-4105-B8F2-FED2AD747A89}" type="sibTrans" cxnId="{915EC9CA-47A1-4284-9233-8751160A6DD9}">
      <dgm:prSet/>
      <dgm:spPr/>
    </dgm:pt>
    <dgm:pt modelId="{094DDCED-3D96-4F57-8002-67B02FB9ED70}" type="pres">
      <dgm:prSet presAssocID="{2FA903C0-3E26-465E-BE9F-80820B38A0A2}" presName="Name0" presStyleCnt="0">
        <dgm:presLayoutVars>
          <dgm:dir/>
          <dgm:animLvl val="lvl"/>
          <dgm:resizeHandles val="exact"/>
        </dgm:presLayoutVars>
      </dgm:prSet>
      <dgm:spPr/>
      <dgm:t>
        <a:bodyPr/>
        <a:lstStyle/>
        <a:p>
          <a:endParaRPr lang="en-US"/>
        </a:p>
      </dgm:t>
    </dgm:pt>
    <dgm:pt modelId="{AD997B57-B38F-4EEE-80BA-0F0A5C8E79D3}" type="pres">
      <dgm:prSet presAssocID="{91C75770-181E-469F-8A68-776DE4FE03A8}" presName="linNode" presStyleCnt="0"/>
      <dgm:spPr/>
    </dgm:pt>
    <dgm:pt modelId="{75BA0885-EE78-44C2-B6A2-AD15E45ADCCE}" type="pres">
      <dgm:prSet presAssocID="{91C75770-181E-469F-8A68-776DE4FE03A8}" presName="parentText" presStyleLbl="node1" presStyleIdx="0" presStyleCnt="6">
        <dgm:presLayoutVars>
          <dgm:chMax val="1"/>
          <dgm:bulletEnabled val="1"/>
        </dgm:presLayoutVars>
      </dgm:prSet>
      <dgm:spPr/>
      <dgm:t>
        <a:bodyPr/>
        <a:lstStyle/>
        <a:p>
          <a:endParaRPr lang="en-US"/>
        </a:p>
      </dgm:t>
    </dgm:pt>
    <dgm:pt modelId="{AF175CD1-F9EA-4303-9BCA-AB34A568F0B3}" type="pres">
      <dgm:prSet presAssocID="{91C75770-181E-469F-8A68-776DE4FE03A8}" presName="descendantText" presStyleLbl="alignAccFollowNode1" presStyleIdx="0" presStyleCnt="6">
        <dgm:presLayoutVars>
          <dgm:bulletEnabled val="1"/>
        </dgm:presLayoutVars>
      </dgm:prSet>
      <dgm:spPr/>
      <dgm:t>
        <a:bodyPr/>
        <a:lstStyle/>
        <a:p>
          <a:endParaRPr lang="en-US"/>
        </a:p>
      </dgm:t>
    </dgm:pt>
    <dgm:pt modelId="{42BB460B-72CC-44A3-964B-B587D56BF375}" type="pres">
      <dgm:prSet presAssocID="{812C9040-53AB-4BE4-B8A6-BEE6B306F9E9}" presName="sp" presStyleCnt="0"/>
      <dgm:spPr/>
    </dgm:pt>
    <dgm:pt modelId="{F43FFAFB-EEC3-45F4-AA06-6FE4B5DAD4A6}" type="pres">
      <dgm:prSet presAssocID="{B2345E23-0861-427E-AAF9-F0D44AD0BB87}" presName="linNode" presStyleCnt="0"/>
      <dgm:spPr/>
    </dgm:pt>
    <dgm:pt modelId="{9D897068-4CC2-4103-BE29-AFB808B62BB8}" type="pres">
      <dgm:prSet presAssocID="{B2345E23-0861-427E-AAF9-F0D44AD0BB87}" presName="parentText" presStyleLbl="node1" presStyleIdx="1" presStyleCnt="6">
        <dgm:presLayoutVars>
          <dgm:chMax val="1"/>
          <dgm:bulletEnabled val="1"/>
        </dgm:presLayoutVars>
      </dgm:prSet>
      <dgm:spPr/>
      <dgm:t>
        <a:bodyPr/>
        <a:lstStyle/>
        <a:p>
          <a:endParaRPr lang="en-US"/>
        </a:p>
      </dgm:t>
    </dgm:pt>
    <dgm:pt modelId="{0D3533B4-7CEA-4864-824B-77D998872E84}" type="pres">
      <dgm:prSet presAssocID="{B2345E23-0861-427E-AAF9-F0D44AD0BB87}" presName="descendantText" presStyleLbl="alignAccFollowNode1" presStyleIdx="1" presStyleCnt="6">
        <dgm:presLayoutVars>
          <dgm:bulletEnabled val="1"/>
        </dgm:presLayoutVars>
      </dgm:prSet>
      <dgm:spPr/>
      <dgm:t>
        <a:bodyPr/>
        <a:lstStyle/>
        <a:p>
          <a:endParaRPr lang="en-US"/>
        </a:p>
      </dgm:t>
    </dgm:pt>
    <dgm:pt modelId="{52459E40-528D-4CE0-B0E5-52EE8413F535}" type="pres">
      <dgm:prSet presAssocID="{44F6F14A-5240-4BCE-9EA3-24961257F8E7}" presName="sp" presStyleCnt="0"/>
      <dgm:spPr/>
    </dgm:pt>
    <dgm:pt modelId="{20866357-32F4-4BF2-B03A-84833153C211}" type="pres">
      <dgm:prSet presAssocID="{3C842166-E823-43EF-AA1B-24AE0A3A4162}" presName="linNode" presStyleCnt="0"/>
      <dgm:spPr/>
    </dgm:pt>
    <dgm:pt modelId="{80B96471-1022-40EA-B3DD-509DA83B552C}" type="pres">
      <dgm:prSet presAssocID="{3C842166-E823-43EF-AA1B-24AE0A3A4162}" presName="parentText" presStyleLbl="node1" presStyleIdx="2" presStyleCnt="6">
        <dgm:presLayoutVars>
          <dgm:chMax val="1"/>
          <dgm:bulletEnabled val="1"/>
        </dgm:presLayoutVars>
      </dgm:prSet>
      <dgm:spPr/>
      <dgm:t>
        <a:bodyPr/>
        <a:lstStyle/>
        <a:p>
          <a:endParaRPr lang="en-US"/>
        </a:p>
      </dgm:t>
    </dgm:pt>
    <dgm:pt modelId="{848F98AD-A2D2-4EE2-9506-8612A26B66E8}" type="pres">
      <dgm:prSet presAssocID="{3C842166-E823-43EF-AA1B-24AE0A3A4162}" presName="descendantText" presStyleLbl="alignAccFollowNode1" presStyleIdx="2" presStyleCnt="6">
        <dgm:presLayoutVars>
          <dgm:bulletEnabled val="1"/>
        </dgm:presLayoutVars>
      </dgm:prSet>
      <dgm:spPr/>
      <dgm:t>
        <a:bodyPr/>
        <a:lstStyle/>
        <a:p>
          <a:endParaRPr lang="en-US"/>
        </a:p>
      </dgm:t>
    </dgm:pt>
    <dgm:pt modelId="{A2A754A3-7C36-48E0-B035-99DB935E3008}" type="pres">
      <dgm:prSet presAssocID="{40070723-533F-4545-89D3-25823B04CFB8}" presName="sp" presStyleCnt="0"/>
      <dgm:spPr/>
    </dgm:pt>
    <dgm:pt modelId="{B279F638-5839-4006-87DE-5F317314988B}" type="pres">
      <dgm:prSet presAssocID="{929AA372-A752-407B-B81D-915E7868D55A}" presName="linNode" presStyleCnt="0"/>
      <dgm:spPr/>
    </dgm:pt>
    <dgm:pt modelId="{570BB72A-9089-4A6C-B1F4-3B099B23FDA8}" type="pres">
      <dgm:prSet presAssocID="{929AA372-A752-407B-B81D-915E7868D55A}" presName="parentText" presStyleLbl="node1" presStyleIdx="3" presStyleCnt="6">
        <dgm:presLayoutVars>
          <dgm:chMax val="1"/>
          <dgm:bulletEnabled val="1"/>
        </dgm:presLayoutVars>
      </dgm:prSet>
      <dgm:spPr/>
      <dgm:t>
        <a:bodyPr/>
        <a:lstStyle/>
        <a:p>
          <a:endParaRPr lang="en-US"/>
        </a:p>
      </dgm:t>
    </dgm:pt>
    <dgm:pt modelId="{9D160547-AA51-403D-9058-9AB6510F974E}" type="pres">
      <dgm:prSet presAssocID="{929AA372-A752-407B-B81D-915E7868D55A}" presName="descendantText" presStyleLbl="alignAccFollowNode1" presStyleIdx="3" presStyleCnt="6">
        <dgm:presLayoutVars>
          <dgm:bulletEnabled val="1"/>
        </dgm:presLayoutVars>
      </dgm:prSet>
      <dgm:spPr/>
      <dgm:t>
        <a:bodyPr/>
        <a:lstStyle/>
        <a:p>
          <a:endParaRPr lang="en-US"/>
        </a:p>
      </dgm:t>
    </dgm:pt>
    <dgm:pt modelId="{AC42FE6E-AB4C-4173-A336-931DEE721D73}" type="pres">
      <dgm:prSet presAssocID="{235B479D-8A8B-4E9B-89D0-EBEFC097941B}" presName="sp" presStyleCnt="0"/>
      <dgm:spPr/>
    </dgm:pt>
    <dgm:pt modelId="{191E9C01-92C9-493B-BA71-F6E72595C45D}" type="pres">
      <dgm:prSet presAssocID="{F63AEE04-EAD0-403F-BED5-9B9E356A5A50}" presName="linNode" presStyleCnt="0"/>
      <dgm:spPr/>
    </dgm:pt>
    <dgm:pt modelId="{6AD2DB50-8DA7-4A5D-88DA-5CF0E3E9801F}" type="pres">
      <dgm:prSet presAssocID="{F63AEE04-EAD0-403F-BED5-9B9E356A5A50}" presName="parentText" presStyleLbl="node1" presStyleIdx="4" presStyleCnt="6">
        <dgm:presLayoutVars>
          <dgm:chMax val="1"/>
          <dgm:bulletEnabled val="1"/>
        </dgm:presLayoutVars>
      </dgm:prSet>
      <dgm:spPr/>
      <dgm:t>
        <a:bodyPr/>
        <a:lstStyle/>
        <a:p>
          <a:endParaRPr lang="en-US"/>
        </a:p>
      </dgm:t>
    </dgm:pt>
    <dgm:pt modelId="{C6FB9E78-577D-4A1F-B2D3-33425EB5F9E7}" type="pres">
      <dgm:prSet presAssocID="{F63AEE04-EAD0-403F-BED5-9B9E356A5A50}" presName="descendantText" presStyleLbl="alignAccFollowNode1" presStyleIdx="4" presStyleCnt="6">
        <dgm:presLayoutVars>
          <dgm:bulletEnabled val="1"/>
        </dgm:presLayoutVars>
      </dgm:prSet>
      <dgm:spPr/>
      <dgm:t>
        <a:bodyPr/>
        <a:lstStyle/>
        <a:p>
          <a:endParaRPr lang="en-US"/>
        </a:p>
      </dgm:t>
    </dgm:pt>
    <dgm:pt modelId="{E82AD2BF-14F5-42F7-8524-6DCA8455D17A}" type="pres">
      <dgm:prSet presAssocID="{5EC477FC-079E-4996-8DD0-D554A04AC0A4}" presName="sp" presStyleCnt="0"/>
      <dgm:spPr/>
    </dgm:pt>
    <dgm:pt modelId="{2BDFBF59-64B5-4BDC-B068-DEBAF5D9784F}" type="pres">
      <dgm:prSet presAssocID="{5564885E-5DD8-4E04-A65C-5DF847010B2A}" presName="linNode" presStyleCnt="0"/>
      <dgm:spPr/>
    </dgm:pt>
    <dgm:pt modelId="{993555DD-0D06-451F-9676-24CD96BE13B3}" type="pres">
      <dgm:prSet presAssocID="{5564885E-5DD8-4E04-A65C-5DF847010B2A}" presName="parentText" presStyleLbl="node1" presStyleIdx="5" presStyleCnt="6">
        <dgm:presLayoutVars>
          <dgm:chMax val="1"/>
          <dgm:bulletEnabled val="1"/>
        </dgm:presLayoutVars>
      </dgm:prSet>
      <dgm:spPr/>
      <dgm:t>
        <a:bodyPr/>
        <a:lstStyle/>
        <a:p>
          <a:endParaRPr lang="en-US"/>
        </a:p>
      </dgm:t>
    </dgm:pt>
    <dgm:pt modelId="{F800A4C9-CAE9-4411-AF74-5E64C116C8F5}" type="pres">
      <dgm:prSet presAssocID="{5564885E-5DD8-4E04-A65C-5DF847010B2A}" presName="descendantText" presStyleLbl="alignAccFollowNode1" presStyleIdx="5" presStyleCnt="6">
        <dgm:presLayoutVars>
          <dgm:bulletEnabled val="1"/>
        </dgm:presLayoutVars>
      </dgm:prSet>
      <dgm:spPr/>
      <dgm:t>
        <a:bodyPr/>
        <a:lstStyle/>
        <a:p>
          <a:endParaRPr lang="en-US"/>
        </a:p>
      </dgm:t>
    </dgm:pt>
  </dgm:ptLst>
  <dgm:cxnLst>
    <dgm:cxn modelId="{C92CF951-2318-4C2F-B3D2-22BDE7E3FE95}" type="presOf" srcId="{3C842166-E823-43EF-AA1B-24AE0A3A4162}" destId="{80B96471-1022-40EA-B3DD-509DA83B552C}" srcOrd="0" destOrd="0" presId="urn:microsoft.com/office/officeart/2005/8/layout/vList5"/>
    <dgm:cxn modelId="{915EC9CA-47A1-4284-9233-8751160A6DD9}" srcId="{5564885E-5DD8-4E04-A65C-5DF847010B2A}" destId="{8C2ABDF7-D3CA-4D78-88F9-1740943BDCA0}" srcOrd="0" destOrd="0" parTransId="{6E4DE30D-BBA8-4691-A3BD-CC1255D4EE12}" sibTransId="{BE75D804-FD16-4105-B8F2-FED2AD747A89}"/>
    <dgm:cxn modelId="{423A95AA-43EA-473B-BDD5-343C29761B5D}" srcId="{2FA903C0-3E26-465E-BE9F-80820B38A0A2}" destId="{929AA372-A752-407B-B81D-915E7868D55A}" srcOrd="3" destOrd="0" parTransId="{075C9C7B-D46C-406D-8724-DA229C4F652C}" sibTransId="{235B479D-8A8B-4E9B-89D0-EBEFC097941B}"/>
    <dgm:cxn modelId="{EFA2193C-E68F-49F1-AA52-DCBAD0E44D51}" type="presOf" srcId="{2FA903C0-3E26-465E-BE9F-80820B38A0A2}" destId="{094DDCED-3D96-4F57-8002-67B02FB9ED70}" srcOrd="0" destOrd="0" presId="urn:microsoft.com/office/officeart/2005/8/layout/vList5"/>
    <dgm:cxn modelId="{74F65259-8E60-4BB2-9146-AFFE89E6D747}" type="presOf" srcId="{49692D59-84B9-4DA3-B8B7-EE4B3FD8AC7F}" destId="{9D160547-AA51-403D-9058-9AB6510F974E}" srcOrd="0" destOrd="0" presId="urn:microsoft.com/office/officeart/2005/8/layout/vList5"/>
    <dgm:cxn modelId="{56D7D157-6A1E-4AC1-BC43-BAE426794971}" srcId="{3C842166-E823-43EF-AA1B-24AE0A3A4162}" destId="{4BC89EBD-59F6-4AC3-B11A-2AAB699BC713}" srcOrd="0" destOrd="0" parTransId="{1C087AB6-3642-4CF6-87E6-8E06BBB737E8}" sibTransId="{6EB44C97-D2BD-475E-BBF8-2ED3B875FF6B}"/>
    <dgm:cxn modelId="{EE355A06-46C5-46FA-A7F0-6F560845D845}" type="presOf" srcId="{CC05B067-DB10-45EE-B5E5-AF34E8273C31}" destId="{AF175CD1-F9EA-4303-9BCA-AB34A568F0B3}" srcOrd="0" destOrd="0" presId="urn:microsoft.com/office/officeart/2005/8/layout/vList5"/>
    <dgm:cxn modelId="{75B219D7-B43A-4A93-A45F-69CC4AA1CC02}" srcId="{929AA372-A752-407B-B81D-915E7868D55A}" destId="{49692D59-84B9-4DA3-B8B7-EE4B3FD8AC7F}" srcOrd="0" destOrd="0" parTransId="{EB540A35-2798-40C0-95F6-E86F267A9AE4}" sibTransId="{3A95063E-3C92-46E5-B8D4-06D9BEFEBD54}"/>
    <dgm:cxn modelId="{F01E44C6-006F-4C2E-893A-32656BFCE2A7}" srcId="{2FA903C0-3E26-465E-BE9F-80820B38A0A2}" destId="{5564885E-5DD8-4E04-A65C-5DF847010B2A}" srcOrd="5" destOrd="0" parTransId="{8CB54198-B82E-4E44-A2DE-02DC867192FE}" sibTransId="{C6A68B83-FCE9-4F60-9DC8-752BF9BA5C0C}"/>
    <dgm:cxn modelId="{E98C2B48-6FDB-4212-A07E-55A2ABCD7B4F}" type="presOf" srcId="{259CDA9C-7F81-4DAD-A1E1-E5971509EFAA}" destId="{C6FB9E78-577D-4A1F-B2D3-33425EB5F9E7}" srcOrd="0" destOrd="0" presId="urn:microsoft.com/office/officeart/2005/8/layout/vList5"/>
    <dgm:cxn modelId="{CCD50915-FD64-4108-ADE1-27C6A46E7FE9}" type="presOf" srcId="{B2345E23-0861-427E-AAF9-F0D44AD0BB87}" destId="{9D897068-4CC2-4103-BE29-AFB808B62BB8}" srcOrd="0" destOrd="0" presId="urn:microsoft.com/office/officeart/2005/8/layout/vList5"/>
    <dgm:cxn modelId="{B95D00A8-B829-40D1-96F9-685F63D4A9D6}" type="presOf" srcId="{1EF0D731-B064-4BFC-828A-03117B96B15E}" destId="{0D3533B4-7CEA-4864-824B-77D998872E84}" srcOrd="0" destOrd="0" presId="urn:microsoft.com/office/officeart/2005/8/layout/vList5"/>
    <dgm:cxn modelId="{59F579DC-C140-4FD4-A09C-396B94E3FBD9}" srcId="{2FA903C0-3E26-465E-BE9F-80820B38A0A2}" destId="{B2345E23-0861-427E-AAF9-F0D44AD0BB87}" srcOrd="1" destOrd="0" parTransId="{9ED9F636-A0D0-4FB1-A3BF-250282BCB159}" sibTransId="{44F6F14A-5240-4BCE-9EA3-24961257F8E7}"/>
    <dgm:cxn modelId="{0D24947A-89DB-4653-A5A1-164FB5D7F142}" type="presOf" srcId="{91C75770-181E-469F-8A68-776DE4FE03A8}" destId="{75BA0885-EE78-44C2-B6A2-AD15E45ADCCE}" srcOrd="0" destOrd="0" presId="urn:microsoft.com/office/officeart/2005/8/layout/vList5"/>
    <dgm:cxn modelId="{FF5F12E8-D6B4-4B18-B4A5-6A00114E8E40}" srcId="{2FA903C0-3E26-465E-BE9F-80820B38A0A2}" destId="{F63AEE04-EAD0-403F-BED5-9B9E356A5A50}" srcOrd="4" destOrd="0" parTransId="{62BF50DC-7B94-4021-B003-3E899BFDCA5B}" sibTransId="{5EC477FC-079E-4996-8DD0-D554A04AC0A4}"/>
    <dgm:cxn modelId="{740A674D-1674-4302-8FA5-30E1D0D9F536}" type="presOf" srcId="{929AA372-A752-407B-B81D-915E7868D55A}" destId="{570BB72A-9089-4A6C-B1F4-3B099B23FDA8}" srcOrd="0" destOrd="0" presId="urn:microsoft.com/office/officeart/2005/8/layout/vList5"/>
    <dgm:cxn modelId="{FBD3CC52-00B4-4BB6-BDF3-4E59105F486D}" type="presOf" srcId="{8C2ABDF7-D3CA-4D78-88F9-1740943BDCA0}" destId="{F800A4C9-CAE9-4411-AF74-5E64C116C8F5}" srcOrd="0" destOrd="0" presId="urn:microsoft.com/office/officeart/2005/8/layout/vList5"/>
    <dgm:cxn modelId="{ED4A6C27-91B0-46B9-852F-0FE5805B5786}" type="presOf" srcId="{4BC89EBD-59F6-4AC3-B11A-2AAB699BC713}" destId="{848F98AD-A2D2-4EE2-9506-8612A26B66E8}" srcOrd="0" destOrd="0" presId="urn:microsoft.com/office/officeart/2005/8/layout/vList5"/>
    <dgm:cxn modelId="{5123CD8C-A259-4D5D-A82C-CC087935EDE3}" srcId="{B2345E23-0861-427E-AAF9-F0D44AD0BB87}" destId="{1EF0D731-B064-4BFC-828A-03117B96B15E}" srcOrd="0" destOrd="0" parTransId="{5B4542B9-33A7-4476-8E15-0306743628AB}" sibTransId="{1F84720C-D147-417F-A62F-BFD68F04D457}"/>
    <dgm:cxn modelId="{9F154557-0E84-47CA-8266-F58A1E36DCDB}" srcId="{91C75770-181E-469F-8A68-776DE4FE03A8}" destId="{CC05B067-DB10-45EE-B5E5-AF34E8273C31}" srcOrd="0" destOrd="0" parTransId="{FF488743-4977-4611-8E7F-B480950A9E01}" sibTransId="{5612EF22-8C9F-41B4-A271-D0DB738862A4}"/>
    <dgm:cxn modelId="{E72183EE-BBDD-4914-8B32-550D707988E5}" srcId="{F63AEE04-EAD0-403F-BED5-9B9E356A5A50}" destId="{259CDA9C-7F81-4DAD-A1E1-E5971509EFAA}" srcOrd="0" destOrd="0" parTransId="{87469B95-3C89-40E8-8BB1-60289FF1DD32}" sibTransId="{CD566340-0E2C-4B4F-A959-62FE01A9CB40}"/>
    <dgm:cxn modelId="{C6878FC3-D3C1-464E-9674-BBF74C6DA9FB}" type="presOf" srcId="{F63AEE04-EAD0-403F-BED5-9B9E356A5A50}" destId="{6AD2DB50-8DA7-4A5D-88DA-5CF0E3E9801F}" srcOrd="0" destOrd="0" presId="urn:microsoft.com/office/officeart/2005/8/layout/vList5"/>
    <dgm:cxn modelId="{A2BDF013-A74D-49C7-BCDC-32586C0FF8D0}" srcId="{2FA903C0-3E26-465E-BE9F-80820B38A0A2}" destId="{3C842166-E823-43EF-AA1B-24AE0A3A4162}" srcOrd="2" destOrd="0" parTransId="{1A239BA4-15AF-4FD3-9A0C-D09001DAC6D3}" sibTransId="{40070723-533F-4545-89D3-25823B04CFB8}"/>
    <dgm:cxn modelId="{6997A6E8-3DB6-437F-80D0-E16FB8EFE91C}" type="presOf" srcId="{5564885E-5DD8-4E04-A65C-5DF847010B2A}" destId="{993555DD-0D06-451F-9676-24CD96BE13B3}" srcOrd="0" destOrd="0" presId="urn:microsoft.com/office/officeart/2005/8/layout/vList5"/>
    <dgm:cxn modelId="{F682917A-4D94-4C9C-89F9-A31AD3FAFF44}" srcId="{2FA903C0-3E26-465E-BE9F-80820B38A0A2}" destId="{91C75770-181E-469F-8A68-776DE4FE03A8}" srcOrd="0" destOrd="0" parTransId="{41969186-11C7-4D9C-AE5E-47C548CF2EA0}" sibTransId="{812C9040-53AB-4BE4-B8A6-BEE6B306F9E9}"/>
    <dgm:cxn modelId="{703F369E-7DC8-45B0-863C-F8D2373ED4B4}" type="presParOf" srcId="{094DDCED-3D96-4F57-8002-67B02FB9ED70}" destId="{AD997B57-B38F-4EEE-80BA-0F0A5C8E79D3}" srcOrd="0" destOrd="0" presId="urn:microsoft.com/office/officeart/2005/8/layout/vList5"/>
    <dgm:cxn modelId="{D1E53685-D5D8-4449-B092-6C4F8D1AB1BE}" type="presParOf" srcId="{AD997B57-B38F-4EEE-80BA-0F0A5C8E79D3}" destId="{75BA0885-EE78-44C2-B6A2-AD15E45ADCCE}" srcOrd="0" destOrd="0" presId="urn:microsoft.com/office/officeart/2005/8/layout/vList5"/>
    <dgm:cxn modelId="{795BFB79-3983-4649-B88D-D092F6A0F1A9}" type="presParOf" srcId="{AD997B57-B38F-4EEE-80BA-0F0A5C8E79D3}" destId="{AF175CD1-F9EA-4303-9BCA-AB34A568F0B3}" srcOrd="1" destOrd="0" presId="urn:microsoft.com/office/officeart/2005/8/layout/vList5"/>
    <dgm:cxn modelId="{168CB454-498B-4502-804F-DCC55379B595}" type="presParOf" srcId="{094DDCED-3D96-4F57-8002-67B02FB9ED70}" destId="{42BB460B-72CC-44A3-964B-B587D56BF375}" srcOrd="1" destOrd="0" presId="urn:microsoft.com/office/officeart/2005/8/layout/vList5"/>
    <dgm:cxn modelId="{58E5569E-8A19-436A-B538-53AAEFD9CC72}" type="presParOf" srcId="{094DDCED-3D96-4F57-8002-67B02FB9ED70}" destId="{F43FFAFB-EEC3-45F4-AA06-6FE4B5DAD4A6}" srcOrd="2" destOrd="0" presId="urn:microsoft.com/office/officeart/2005/8/layout/vList5"/>
    <dgm:cxn modelId="{D839FA9F-469D-47A8-A6D3-59460640724E}" type="presParOf" srcId="{F43FFAFB-EEC3-45F4-AA06-6FE4B5DAD4A6}" destId="{9D897068-4CC2-4103-BE29-AFB808B62BB8}" srcOrd="0" destOrd="0" presId="urn:microsoft.com/office/officeart/2005/8/layout/vList5"/>
    <dgm:cxn modelId="{AB962D11-89EE-4961-AAA5-1BB06D63860C}" type="presParOf" srcId="{F43FFAFB-EEC3-45F4-AA06-6FE4B5DAD4A6}" destId="{0D3533B4-7CEA-4864-824B-77D998872E84}" srcOrd="1" destOrd="0" presId="urn:microsoft.com/office/officeart/2005/8/layout/vList5"/>
    <dgm:cxn modelId="{49957020-D22A-4281-9FBA-000CCEBA50C4}" type="presParOf" srcId="{094DDCED-3D96-4F57-8002-67B02FB9ED70}" destId="{52459E40-528D-4CE0-B0E5-52EE8413F535}" srcOrd="3" destOrd="0" presId="urn:microsoft.com/office/officeart/2005/8/layout/vList5"/>
    <dgm:cxn modelId="{31323E52-45E8-48FF-869D-A1D3BACBE842}" type="presParOf" srcId="{094DDCED-3D96-4F57-8002-67B02FB9ED70}" destId="{20866357-32F4-4BF2-B03A-84833153C211}" srcOrd="4" destOrd="0" presId="urn:microsoft.com/office/officeart/2005/8/layout/vList5"/>
    <dgm:cxn modelId="{50C5826D-6A1B-4668-94F5-91704AC3446C}" type="presParOf" srcId="{20866357-32F4-4BF2-B03A-84833153C211}" destId="{80B96471-1022-40EA-B3DD-509DA83B552C}" srcOrd="0" destOrd="0" presId="urn:microsoft.com/office/officeart/2005/8/layout/vList5"/>
    <dgm:cxn modelId="{9BCEDAAC-137C-4159-840F-F08D1508906A}" type="presParOf" srcId="{20866357-32F4-4BF2-B03A-84833153C211}" destId="{848F98AD-A2D2-4EE2-9506-8612A26B66E8}" srcOrd="1" destOrd="0" presId="urn:microsoft.com/office/officeart/2005/8/layout/vList5"/>
    <dgm:cxn modelId="{97C546A2-AB12-49DF-829E-89A9F0321DF7}" type="presParOf" srcId="{094DDCED-3D96-4F57-8002-67B02FB9ED70}" destId="{A2A754A3-7C36-48E0-B035-99DB935E3008}" srcOrd="5" destOrd="0" presId="urn:microsoft.com/office/officeart/2005/8/layout/vList5"/>
    <dgm:cxn modelId="{F9397A39-350F-4337-93A4-A896CB500B82}" type="presParOf" srcId="{094DDCED-3D96-4F57-8002-67B02FB9ED70}" destId="{B279F638-5839-4006-87DE-5F317314988B}" srcOrd="6" destOrd="0" presId="urn:microsoft.com/office/officeart/2005/8/layout/vList5"/>
    <dgm:cxn modelId="{10828558-0B17-455C-85AF-0C001B07ABB0}" type="presParOf" srcId="{B279F638-5839-4006-87DE-5F317314988B}" destId="{570BB72A-9089-4A6C-B1F4-3B099B23FDA8}" srcOrd="0" destOrd="0" presId="urn:microsoft.com/office/officeart/2005/8/layout/vList5"/>
    <dgm:cxn modelId="{B02DED8B-638A-44EA-969D-E06056952421}" type="presParOf" srcId="{B279F638-5839-4006-87DE-5F317314988B}" destId="{9D160547-AA51-403D-9058-9AB6510F974E}" srcOrd="1" destOrd="0" presId="urn:microsoft.com/office/officeart/2005/8/layout/vList5"/>
    <dgm:cxn modelId="{7ACA28EB-E614-4566-8BC4-67129ECBD33F}" type="presParOf" srcId="{094DDCED-3D96-4F57-8002-67B02FB9ED70}" destId="{AC42FE6E-AB4C-4173-A336-931DEE721D73}" srcOrd="7" destOrd="0" presId="urn:microsoft.com/office/officeart/2005/8/layout/vList5"/>
    <dgm:cxn modelId="{D5939172-48DC-41B9-836B-D1A52CF25C45}" type="presParOf" srcId="{094DDCED-3D96-4F57-8002-67B02FB9ED70}" destId="{191E9C01-92C9-493B-BA71-F6E72595C45D}" srcOrd="8" destOrd="0" presId="urn:microsoft.com/office/officeart/2005/8/layout/vList5"/>
    <dgm:cxn modelId="{63F4055E-2393-448D-BF5D-9E0CEB8BC11E}" type="presParOf" srcId="{191E9C01-92C9-493B-BA71-F6E72595C45D}" destId="{6AD2DB50-8DA7-4A5D-88DA-5CF0E3E9801F}" srcOrd="0" destOrd="0" presId="urn:microsoft.com/office/officeart/2005/8/layout/vList5"/>
    <dgm:cxn modelId="{24D7D0B9-57B7-473A-9E7E-266FBD2365AD}" type="presParOf" srcId="{191E9C01-92C9-493B-BA71-F6E72595C45D}" destId="{C6FB9E78-577D-4A1F-B2D3-33425EB5F9E7}" srcOrd="1" destOrd="0" presId="urn:microsoft.com/office/officeart/2005/8/layout/vList5"/>
    <dgm:cxn modelId="{02FB98F5-34C0-4A59-8512-42255C5543F1}" type="presParOf" srcId="{094DDCED-3D96-4F57-8002-67B02FB9ED70}" destId="{E82AD2BF-14F5-42F7-8524-6DCA8455D17A}" srcOrd="9" destOrd="0" presId="urn:microsoft.com/office/officeart/2005/8/layout/vList5"/>
    <dgm:cxn modelId="{760DA932-6FAB-46A1-A202-D610904B06D5}" type="presParOf" srcId="{094DDCED-3D96-4F57-8002-67B02FB9ED70}" destId="{2BDFBF59-64B5-4BDC-B068-DEBAF5D9784F}" srcOrd="10" destOrd="0" presId="urn:microsoft.com/office/officeart/2005/8/layout/vList5"/>
    <dgm:cxn modelId="{A23A151E-04FD-4E7D-8240-6442C016CC7B}" type="presParOf" srcId="{2BDFBF59-64B5-4BDC-B068-DEBAF5D9784F}" destId="{993555DD-0D06-451F-9676-24CD96BE13B3}" srcOrd="0" destOrd="0" presId="urn:microsoft.com/office/officeart/2005/8/layout/vList5"/>
    <dgm:cxn modelId="{B947C529-C802-4768-B149-F67DD05D00DF}" type="presParOf" srcId="{2BDFBF59-64B5-4BDC-B068-DEBAF5D9784F}" destId="{F800A4C9-CAE9-4411-AF74-5E64C116C8F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A903C0-3E26-465E-BE9F-80820B38A0A2}"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US"/>
        </a:p>
      </dgm:t>
    </dgm:pt>
    <dgm:pt modelId="{B2345E23-0861-427E-AAF9-F0D44AD0BB87}">
      <dgm:prSet phldrT="[Text]" custT="1"/>
      <dgm:spPr/>
      <dgm:t>
        <a:bodyPr/>
        <a:lstStyle/>
        <a:p>
          <a:r>
            <a:rPr lang="ar-IQ" sz="2000" dirty="0" smtClean="0"/>
            <a:t>اعطاء برنامج عمل او مخطط كل جلسة</a:t>
          </a:r>
          <a:endParaRPr lang="en-US" sz="2000" dirty="0"/>
        </a:p>
      </dgm:t>
    </dgm:pt>
    <dgm:pt modelId="{9ED9F636-A0D0-4FB1-A3BF-250282BCB159}" type="parTrans" cxnId="{59F579DC-C140-4FD4-A09C-396B94E3FBD9}">
      <dgm:prSet/>
      <dgm:spPr/>
      <dgm:t>
        <a:bodyPr/>
        <a:lstStyle/>
        <a:p>
          <a:endParaRPr lang="en-US"/>
        </a:p>
      </dgm:t>
    </dgm:pt>
    <dgm:pt modelId="{44F6F14A-5240-4BCE-9EA3-24961257F8E7}" type="sibTrans" cxnId="{59F579DC-C140-4FD4-A09C-396B94E3FBD9}">
      <dgm:prSet/>
      <dgm:spPr/>
      <dgm:t>
        <a:bodyPr/>
        <a:lstStyle/>
        <a:p>
          <a:endParaRPr lang="en-US"/>
        </a:p>
      </dgm:t>
    </dgm:pt>
    <dgm:pt modelId="{3C842166-E823-43EF-AA1B-24AE0A3A4162}">
      <dgm:prSet phldrT="[Text]" custT="1"/>
      <dgm:spPr/>
      <dgm:t>
        <a:bodyPr/>
        <a:lstStyle/>
        <a:p>
          <a:r>
            <a:rPr lang="ar-IQ" sz="2000" dirty="0" smtClean="0"/>
            <a:t>اداب الانترنت</a:t>
          </a:r>
          <a:endParaRPr lang="en-US" sz="2000" dirty="0"/>
        </a:p>
      </dgm:t>
    </dgm:pt>
    <dgm:pt modelId="{1A239BA4-15AF-4FD3-9A0C-D09001DAC6D3}" type="parTrans" cxnId="{A2BDF013-A74D-49C7-BCDC-32586C0FF8D0}">
      <dgm:prSet/>
      <dgm:spPr/>
      <dgm:t>
        <a:bodyPr/>
        <a:lstStyle/>
        <a:p>
          <a:endParaRPr lang="en-US"/>
        </a:p>
      </dgm:t>
    </dgm:pt>
    <dgm:pt modelId="{40070723-533F-4545-89D3-25823B04CFB8}" type="sibTrans" cxnId="{A2BDF013-A74D-49C7-BCDC-32586C0FF8D0}">
      <dgm:prSet/>
      <dgm:spPr/>
      <dgm:t>
        <a:bodyPr/>
        <a:lstStyle/>
        <a:p>
          <a:endParaRPr lang="en-US"/>
        </a:p>
      </dgm:t>
    </dgm:pt>
    <dgm:pt modelId="{91C75770-181E-469F-8A68-776DE4FE03A8}">
      <dgm:prSet phldrT="[Text]" custT="1"/>
      <dgm:spPr/>
      <dgm:t>
        <a:bodyPr/>
        <a:lstStyle/>
        <a:p>
          <a:r>
            <a:rPr lang="ar-IQ" sz="2000" dirty="0" smtClean="0"/>
            <a:t>قدم المنصة</a:t>
          </a:r>
          <a:endParaRPr lang="en-US" sz="2000" dirty="0"/>
        </a:p>
      </dgm:t>
    </dgm:pt>
    <dgm:pt modelId="{41969186-11C7-4D9C-AE5E-47C548CF2EA0}" type="parTrans" cxnId="{F682917A-4D94-4C9C-89F9-A31AD3FAFF44}">
      <dgm:prSet/>
      <dgm:spPr/>
      <dgm:t>
        <a:bodyPr/>
        <a:lstStyle/>
        <a:p>
          <a:endParaRPr lang="en-US"/>
        </a:p>
      </dgm:t>
    </dgm:pt>
    <dgm:pt modelId="{812C9040-53AB-4BE4-B8A6-BEE6B306F9E9}" type="sibTrans" cxnId="{F682917A-4D94-4C9C-89F9-A31AD3FAFF44}">
      <dgm:prSet/>
      <dgm:spPr/>
      <dgm:t>
        <a:bodyPr/>
        <a:lstStyle/>
        <a:p>
          <a:endParaRPr lang="en-US"/>
        </a:p>
      </dgm:t>
    </dgm:pt>
    <dgm:pt modelId="{F63AEE04-EAD0-403F-BED5-9B9E356A5A50}">
      <dgm:prSet phldrT="[Text]" custT="1"/>
      <dgm:spPr/>
      <dgm:t>
        <a:bodyPr/>
        <a:lstStyle/>
        <a:p>
          <a:r>
            <a:rPr lang="ar-IQ" sz="2000" dirty="0" smtClean="0"/>
            <a:t>تشجيع الاسئلة</a:t>
          </a:r>
          <a:endParaRPr lang="en-US" sz="2000" dirty="0"/>
        </a:p>
      </dgm:t>
    </dgm:pt>
    <dgm:pt modelId="{62BF50DC-7B94-4021-B003-3E899BFDCA5B}" type="parTrans" cxnId="{FF5F12E8-D6B4-4B18-B4A5-6A00114E8E40}">
      <dgm:prSet/>
      <dgm:spPr/>
      <dgm:t>
        <a:bodyPr/>
        <a:lstStyle/>
        <a:p>
          <a:endParaRPr lang="en-US"/>
        </a:p>
      </dgm:t>
    </dgm:pt>
    <dgm:pt modelId="{5EC477FC-079E-4996-8DD0-D554A04AC0A4}" type="sibTrans" cxnId="{FF5F12E8-D6B4-4B18-B4A5-6A00114E8E40}">
      <dgm:prSet/>
      <dgm:spPr/>
      <dgm:t>
        <a:bodyPr/>
        <a:lstStyle/>
        <a:p>
          <a:endParaRPr lang="en-US"/>
        </a:p>
      </dgm:t>
    </dgm:pt>
    <dgm:pt modelId="{5564885E-5DD8-4E04-A65C-5DF847010B2A}">
      <dgm:prSet phldrT="[Text]" custT="1"/>
      <dgm:spPr/>
      <dgm:t>
        <a:bodyPr/>
        <a:lstStyle/>
        <a:p>
          <a:r>
            <a:rPr lang="ar-IQ" sz="2000" dirty="0" smtClean="0"/>
            <a:t>غرفة الاستراحة</a:t>
          </a:r>
          <a:endParaRPr lang="en-US" sz="2000" dirty="0"/>
        </a:p>
      </dgm:t>
    </dgm:pt>
    <dgm:pt modelId="{8CB54198-B82E-4E44-A2DE-02DC867192FE}" type="parTrans" cxnId="{F01E44C6-006F-4C2E-893A-32656BFCE2A7}">
      <dgm:prSet/>
      <dgm:spPr/>
      <dgm:t>
        <a:bodyPr/>
        <a:lstStyle/>
        <a:p>
          <a:endParaRPr lang="en-US"/>
        </a:p>
      </dgm:t>
    </dgm:pt>
    <dgm:pt modelId="{C6A68B83-FCE9-4F60-9DC8-752BF9BA5C0C}" type="sibTrans" cxnId="{F01E44C6-006F-4C2E-893A-32656BFCE2A7}">
      <dgm:prSet/>
      <dgm:spPr/>
      <dgm:t>
        <a:bodyPr/>
        <a:lstStyle/>
        <a:p>
          <a:endParaRPr lang="en-US"/>
        </a:p>
      </dgm:t>
    </dgm:pt>
    <dgm:pt modelId="{929AA372-A752-407B-B81D-915E7868D55A}">
      <dgm:prSet phldrT="[Text]" custT="1"/>
      <dgm:spPr/>
      <dgm:t>
        <a:bodyPr/>
        <a:lstStyle/>
        <a:p>
          <a:r>
            <a:rPr lang="ar-IQ" sz="2000" dirty="0" smtClean="0"/>
            <a:t>استخدام السبورة او التعليق التوضيحي</a:t>
          </a:r>
          <a:endParaRPr lang="en-US" sz="2000" dirty="0"/>
        </a:p>
      </dgm:t>
    </dgm:pt>
    <dgm:pt modelId="{235B479D-8A8B-4E9B-89D0-EBEFC097941B}" type="sibTrans" cxnId="{423A95AA-43EA-473B-BDD5-343C29761B5D}">
      <dgm:prSet/>
      <dgm:spPr/>
      <dgm:t>
        <a:bodyPr/>
        <a:lstStyle/>
        <a:p>
          <a:endParaRPr lang="en-US"/>
        </a:p>
      </dgm:t>
    </dgm:pt>
    <dgm:pt modelId="{075C9C7B-D46C-406D-8724-DA229C4F652C}" type="parTrans" cxnId="{423A95AA-43EA-473B-BDD5-343C29761B5D}">
      <dgm:prSet/>
      <dgm:spPr/>
      <dgm:t>
        <a:bodyPr/>
        <a:lstStyle/>
        <a:p>
          <a:endParaRPr lang="en-US"/>
        </a:p>
      </dgm:t>
    </dgm:pt>
    <dgm:pt modelId="{0716C539-6C62-4173-AFE8-FB80DD6344A0}">
      <dgm:prSet phldrT="[Text]" custT="1"/>
      <dgm:spPr/>
      <dgm:t>
        <a:bodyPr/>
        <a:lstStyle/>
        <a:p>
          <a:pPr rtl="1"/>
          <a:r>
            <a:rPr lang="ar-IQ" sz="1200" dirty="0" smtClean="0"/>
            <a:t>قم بخصيص وقت في بداية درسك الاول لتقديم زووم لطلابك</a:t>
          </a:r>
          <a:endParaRPr lang="en-US" sz="1200" dirty="0"/>
        </a:p>
      </dgm:t>
    </dgm:pt>
    <dgm:pt modelId="{0928894A-1A4C-4CB0-8585-A72F694A1AB6}" type="parTrans" cxnId="{D77D98E5-A592-4A76-B25A-680B4402710B}">
      <dgm:prSet/>
      <dgm:spPr/>
    </dgm:pt>
    <dgm:pt modelId="{5E170878-FCB5-4B9C-9FE9-5794BE4DEC95}" type="sibTrans" cxnId="{D77D98E5-A592-4A76-B25A-680B4402710B}">
      <dgm:prSet/>
      <dgm:spPr/>
    </dgm:pt>
    <dgm:pt modelId="{098DCACF-606B-4440-AD7A-8325B39D474F}">
      <dgm:prSet phldrT="[Text]" custT="1"/>
      <dgm:spPr/>
      <dgm:t>
        <a:bodyPr/>
        <a:lstStyle/>
        <a:p>
          <a:pPr rtl="1"/>
          <a:r>
            <a:rPr lang="ar-IQ" sz="1200" dirty="0" smtClean="0"/>
            <a:t>سيعطي هذا فكرة واضحة للطلاب حول تقدم الدروس, ما الذي سيتم تغطيته, والنشاطا ت التي سيشتركون بها.</a:t>
          </a:r>
          <a:endParaRPr lang="en-US" sz="1200" dirty="0"/>
        </a:p>
      </dgm:t>
    </dgm:pt>
    <dgm:pt modelId="{B0073F03-BD2A-4FA7-BD20-664532C8AB7E}" type="parTrans" cxnId="{E6BDF671-1D1C-4EEB-A446-13545EC6AA0F}">
      <dgm:prSet/>
      <dgm:spPr/>
    </dgm:pt>
    <dgm:pt modelId="{7B1CECDE-92CD-43C1-9660-723E25649875}" type="sibTrans" cxnId="{E6BDF671-1D1C-4EEB-A446-13545EC6AA0F}">
      <dgm:prSet/>
      <dgm:spPr/>
    </dgm:pt>
    <dgm:pt modelId="{006F0925-B006-4CE5-BF22-176F2F1A356E}">
      <dgm:prSet phldrT="[Text]" custT="1"/>
      <dgm:spPr/>
      <dgm:t>
        <a:bodyPr/>
        <a:lstStyle/>
        <a:p>
          <a:pPr rtl="1"/>
          <a:r>
            <a:rPr lang="ar-IQ" sz="1200" dirty="0" smtClean="0"/>
            <a:t>ناقش اداب الانترنت وتوقعات الطلاب في درسك الافتراضي الاول.</a:t>
          </a:r>
          <a:endParaRPr lang="en-US" sz="1200" dirty="0"/>
        </a:p>
      </dgm:t>
    </dgm:pt>
    <dgm:pt modelId="{0D95FEDA-04F2-438C-A1CC-38AC00932DDA}" type="parTrans" cxnId="{663F0107-7AF2-4111-8E48-06D2B55AB388}">
      <dgm:prSet/>
      <dgm:spPr/>
    </dgm:pt>
    <dgm:pt modelId="{129D05D9-7367-43E0-A7F9-8BBBB09B01EB}" type="sibTrans" cxnId="{663F0107-7AF2-4111-8E48-06D2B55AB388}">
      <dgm:prSet/>
      <dgm:spPr/>
    </dgm:pt>
    <dgm:pt modelId="{CF92B6DC-2C4E-48DA-A664-8370859AD79B}">
      <dgm:prSet phldrT="[Text]" custT="1"/>
      <dgm:spPr/>
      <dgm:t>
        <a:bodyPr/>
        <a:lstStyle/>
        <a:p>
          <a:pPr rtl="1"/>
          <a:r>
            <a:rPr lang="ar-IQ" sz="1200" dirty="0" smtClean="0"/>
            <a:t>استخدم السبورة او التعليق التوضيحي لملف مشارك به واشرك طلابك ايضا.</a:t>
          </a:r>
          <a:endParaRPr lang="en-US" sz="1200" dirty="0"/>
        </a:p>
      </dgm:t>
    </dgm:pt>
    <dgm:pt modelId="{D418767F-EFEA-4A16-B685-E9C6238E153F}" type="parTrans" cxnId="{49FB824F-7D6F-4D4B-9A49-4A581CDA402B}">
      <dgm:prSet/>
      <dgm:spPr/>
    </dgm:pt>
    <dgm:pt modelId="{8C00AA51-9866-4573-94E8-262A374CCC41}" type="sibTrans" cxnId="{49FB824F-7D6F-4D4B-9A49-4A581CDA402B}">
      <dgm:prSet/>
      <dgm:spPr/>
    </dgm:pt>
    <dgm:pt modelId="{D74A4BAB-6F22-40FC-8F4E-94C03075B658}">
      <dgm:prSet phldrT="[Text]" custT="1"/>
      <dgm:spPr/>
      <dgm:t>
        <a:bodyPr/>
        <a:lstStyle/>
        <a:p>
          <a:pPr rtl="1"/>
          <a:r>
            <a:rPr lang="ar-IQ" sz="1050" dirty="0" smtClean="0"/>
            <a:t>خصص الوقت لتشجيع الاسئلة, الالتزاما والردود الافعال من الطلاب. اعط دقيقة للسماح للطلاب باستخدام ردود الافعال, اكتب اسئلتهم في الدردسة او اسمح لهم بطرح اسئلتهم بشكل مباشر عبر الغاء كتم اصواتهم.</a:t>
          </a:r>
          <a:endParaRPr lang="en-US" sz="1050" dirty="0"/>
        </a:p>
      </dgm:t>
    </dgm:pt>
    <dgm:pt modelId="{F77D18E2-F28D-4728-8CA7-D0BB4A2DC1F8}" type="parTrans" cxnId="{6E6BA4E8-5BA5-4265-BB82-CF9B79B5C146}">
      <dgm:prSet/>
      <dgm:spPr/>
    </dgm:pt>
    <dgm:pt modelId="{3522830F-5278-44E5-909F-617913CC6220}" type="sibTrans" cxnId="{6E6BA4E8-5BA5-4265-BB82-CF9B79B5C146}">
      <dgm:prSet/>
      <dgm:spPr/>
    </dgm:pt>
    <dgm:pt modelId="{BB7C72F4-D030-43FB-A81B-7A470BFB09CA}">
      <dgm:prSet phldrT="[Text]" custT="1"/>
      <dgm:spPr/>
      <dgm:t>
        <a:bodyPr/>
        <a:lstStyle/>
        <a:p>
          <a:pPr rtl="1"/>
          <a:r>
            <a:rPr lang="ar-IQ" sz="1050" dirty="0" smtClean="0"/>
            <a:t>قسم الى مجاميع اصغر لمناقشة موضوع معين. يمكنك استخدام ميزة غرف الاستراحة في زووم اما بالتخصيص المسبق او التلقائي للطلاب الى مجاميع لفترة قصيرة من الوقت ليتمكنوا من مناقشة المواضيع مع بعضهم</a:t>
          </a:r>
          <a:endParaRPr lang="en-US" sz="1050" dirty="0"/>
        </a:p>
      </dgm:t>
    </dgm:pt>
    <dgm:pt modelId="{A96F1E52-9A44-4396-9E27-0566D7F1ED5D}" type="parTrans" cxnId="{72A38E07-6583-45E5-9B8A-82444F011205}">
      <dgm:prSet/>
      <dgm:spPr/>
    </dgm:pt>
    <dgm:pt modelId="{7719D15F-2822-4358-8B3F-5A78A2727C92}" type="sibTrans" cxnId="{72A38E07-6583-45E5-9B8A-82444F011205}">
      <dgm:prSet/>
      <dgm:spPr/>
    </dgm:pt>
    <dgm:pt modelId="{094DDCED-3D96-4F57-8002-67B02FB9ED70}" type="pres">
      <dgm:prSet presAssocID="{2FA903C0-3E26-465E-BE9F-80820B38A0A2}" presName="Name0" presStyleCnt="0">
        <dgm:presLayoutVars>
          <dgm:dir/>
          <dgm:animLvl val="lvl"/>
          <dgm:resizeHandles val="exact"/>
        </dgm:presLayoutVars>
      </dgm:prSet>
      <dgm:spPr/>
      <dgm:t>
        <a:bodyPr/>
        <a:lstStyle/>
        <a:p>
          <a:endParaRPr lang="en-US"/>
        </a:p>
      </dgm:t>
    </dgm:pt>
    <dgm:pt modelId="{AD997B57-B38F-4EEE-80BA-0F0A5C8E79D3}" type="pres">
      <dgm:prSet presAssocID="{91C75770-181E-469F-8A68-776DE4FE03A8}" presName="linNode" presStyleCnt="0"/>
      <dgm:spPr/>
    </dgm:pt>
    <dgm:pt modelId="{75BA0885-EE78-44C2-B6A2-AD15E45ADCCE}" type="pres">
      <dgm:prSet presAssocID="{91C75770-181E-469F-8A68-776DE4FE03A8}" presName="parentText" presStyleLbl="node1" presStyleIdx="0" presStyleCnt="6">
        <dgm:presLayoutVars>
          <dgm:chMax val="1"/>
          <dgm:bulletEnabled val="1"/>
        </dgm:presLayoutVars>
      </dgm:prSet>
      <dgm:spPr/>
      <dgm:t>
        <a:bodyPr/>
        <a:lstStyle/>
        <a:p>
          <a:endParaRPr lang="en-US"/>
        </a:p>
      </dgm:t>
    </dgm:pt>
    <dgm:pt modelId="{AF175CD1-F9EA-4303-9BCA-AB34A568F0B3}" type="pres">
      <dgm:prSet presAssocID="{91C75770-181E-469F-8A68-776DE4FE03A8}" presName="descendantText" presStyleLbl="alignAccFollowNode1" presStyleIdx="0" presStyleCnt="6">
        <dgm:presLayoutVars>
          <dgm:bulletEnabled val="1"/>
        </dgm:presLayoutVars>
      </dgm:prSet>
      <dgm:spPr/>
      <dgm:t>
        <a:bodyPr/>
        <a:lstStyle/>
        <a:p>
          <a:endParaRPr lang="en-US"/>
        </a:p>
      </dgm:t>
    </dgm:pt>
    <dgm:pt modelId="{42BB460B-72CC-44A3-964B-B587D56BF375}" type="pres">
      <dgm:prSet presAssocID="{812C9040-53AB-4BE4-B8A6-BEE6B306F9E9}" presName="sp" presStyleCnt="0"/>
      <dgm:spPr/>
    </dgm:pt>
    <dgm:pt modelId="{F43FFAFB-EEC3-45F4-AA06-6FE4B5DAD4A6}" type="pres">
      <dgm:prSet presAssocID="{B2345E23-0861-427E-AAF9-F0D44AD0BB87}" presName="linNode" presStyleCnt="0"/>
      <dgm:spPr/>
    </dgm:pt>
    <dgm:pt modelId="{9D897068-4CC2-4103-BE29-AFB808B62BB8}" type="pres">
      <dgm:prSet presAssocID="{B2345E23-0861-427E-AAF9-F0D44AD0BB87}" presName="parentText" presStyleLbl="node1" presStyleIdx="1" presStyleCnt="6">
        <dgm:presLayoutVars>
          <dgm:chMax val="1"/>
          <dgm:bulletEnabled val="1"/>
        </dgm:presLayoutVars>
      </dgm:prSet>
      <dgm:spPr/>
      <dgm:t>
        <a:bodyPr/>
        <a:lstStyle/>
        <a:p>
          <a:endParaRPr lang="en-US"/>
        </a:p>
      </dgm:t>
    </dgm:pt>
    <dgm:pt modelId="{0D3533B4-7CEA-4864-824B-77D998872E84}" type="pres">
      <dgm:prSet presAssocID="{B2345E23-0861-427E-AAF9-F0D44AD0BB87}" presName="descendantText" presStyleLbl="alignAccFollowNode1" presStyleIdx="1" presStyleCnt="6">
        <dgm:presLayoutVars>
          <dgm:bulletEnabled val="1"/>
        </dgm:presLayoutVars>
      </dgm:prSet>
      <dgm:spPr/>
      <dgm:t>
        <a:bodyPr/>
        <a:lstStyle/>
        <a:p>
          <a:endParaRPr lang="en-US"/>
        </a:p>
      </dgm:t>
    </dgm:pt>
    <dgm:pt modelId="{52459E40-528D-4CE0-B0E5-52EE8413F535}" type="pres">
      <dgm:prSet presAssocID="{44F6F14A-5240-4BCE-9EA3-24961257F8E7}" presName="sp" presStyleCnt="0"/>
      <dgm:spPr/>
    </dgm:pt>
    <dgm:pt modelId="{20866357-32F4-4BF2-B03A-84833153C211}" type="pres">
      <dgm:prSet presAssocID="{3C842166-E823-43EF-AA1B-24AE0A3A4162}" presName="linNode" presStyleCnt="0"/>
      <dgm:spPr/>
    </dgm:pt>
    <dgm:pt modelId="{80B96471-1022-40EA-B3DD-509DA83B552C}" type="pres">
      <dgm:prSet presAssocID="{3C842166-E823-43EF-AA1B-24AE0A3A4162}" presName="parentText" presStyleLbl="node1" presStyleIdx="2" presStyleCnt="6">
        <dgm:presLayoutVars>
          <dgm:chMax val="1"/>
          <dgm:bulletEnabled val="1"/>
        </dgm:presLayoutVars>
      </dgm:prSet>
      <dgm:spPr/>
      <dgm:t>
        <a:bodyPr/>
        <a:lstStyle/>
        <a:p>
          <a:endParaRPr lang="en-US"/>
        </a:p>
      </dgm:t>
    </dgm:pt>
    <dgm:pt modelId="{848F98AD-A2D2-4EE2-9506-8612A26B66E8}" type="pres">
      <dgm:prSet presAssocID="{3C842166-E823-43EF-AA1B-24AE0A3A4162}" presName="descendantText" presStyleLbl="alignAccFollowNode1" presStyleIdx="2" presStyleCnt="6">
        <dgm:presLayoutVars>
          <dgm:bulletEnabled val="1"/>
        </dgm:presLayoutVars>
      </dgm:prSet>
      <dgm:spPr/>
      <dgm:t>
        <a:bodyPr/>
        <a:lstStyle/>
        <a:p>
          <a:endParaRPr lang="en-US"/>
        </a:p>
      </dgm:t>
    </dgm:pt>
    <dgm:pt modelId="{A2A754A3-7C36-48E0-B035-99DB935E3008}" type="pres">
      <dgm:prSet presAssocID="{40070723-533F-4545-89D3-25823B04CFB8}" presName="sp" presStyleCnt="0"/>
      <dgm:spPr/>
    </dgm:pt>
    <dgm:pt modelId="{B279F638-5839-4006-87DE-5F317314988B}" type="pres">
      <dgm:prSet presAssocID="{929AA372-A752-407B-B81D-915E7868D55A}" presName="linNode" presStyleCnt="0"/>
      <dgm:spPr/>
    </dgm:pt>
    <dgm:pt modelId="{570BB72A-9089-4A6C-B1F4-3B099B23FDA8}" type="pres">
      <dgm:prSet presAssocID="{929AA372-A752-407B-B81D-915E7868D55A}" presName="parentText" presStyleLbl="node1" presStyleIdx="3" presStyleCnt="6">
        <dgm:presLayoutVars>
          <dgm:chMax val="1"/>
          <dgm:bulletEnabled val="1"/>
        </dgm:presLayoutVars>
      </dgm:prSet>
      <dgm:spPr/>
      <dgm:t>
        <a:bodyPr/>
        <a:lstStyle/>
        <a:p>
          <a:endParaRPr lang="en-US"/>
        </a:p>
      </dgm:t>
    </dgm:pt>
    <dgm:pt modelId="{9D160547-AA51-403D-9058-9AB6510F974E}" type="pres">
      <dgm:prSet presAssocID="{929AA372-A752-407B-B81D-915E7868D55A}" presName="descendantText" presStyleLbl="alignAccFollowNode1" presStyleIdx="3" presStyleCnt="6">
        <dgm:presLayoutVars>
          <dgm:bulletEnabled val="1"/>
        </dgm:presLayoutVars>
      </dgm:prSet>
      <dgm:spPr/>
      <dgm:t>
        <a:bodyPr/>
        <a:lstStyle/>
        <a:p>
          <a:endParaRPr lang="en-US"/>
        </a:p>
      </dgm:t>
    </dgm:pt>
    <dgm:pt modelId="{AC42FE6E-AB4C-4173-A336-931DEE721D73}" type="pres">
      <dgm:prSet presAssocID="{235B479D-8A8B-4E9B-89D0-EBEFC097941B}" presName="sp" presStyleCnt="0"/>
      <dgm:spPr/>
    </dgm:pt>
    <dgm:pt modelId="{191E9C01-92C9-493B-BA71-F6E72595C45D}" type="pres">
      <dgm:prSet presAssocID="{F63AEE04-EAD0-403F-BED5-9B9E356A5A50}" presName="linNode" presStyleCnt="0"/>
      <dgm:spPr/>
    </dgm:pt>
    <dgm:pt modelId="{6AD2DB50-8DA7-4A5D-88DA-5CF0E3E9801F}" type="pres">
      <dgm:prSet presAssocID="{F63AEE04-EAD0-403F-BED5-9B9E356A5A50}" presName="parentText" presStyleLbl="node1" presStyleIdx="4" presStyleCnt="6">
        <dgm:presLayoutVars>
          <dgm:chMax val="1"/>
          <dgm:bulletEnabled val="1"/>
        </dgm:presLayoutVars>
      </dgm:prSet>
      <dgm:spPr/>
      <dgm:t>
        <a:bodyPr/>
        <a:lstStyle/>
        <a:p>
          <a:endParaRPr lang="en-US"/>
        </a:p>
      </dgm:t>
    </dgm:pt>
    <dgm:pt modelId="{C6FB9E78-577D-4A1F-B2D3-33425EB5F9E7}" type="pres">
      <dgm:prSet presAssocID="{F63AEE04-EAD0-403F-BED5-9B9E356A5A50}" presName="descendantText" presStyleLbl="alignAccFollowNode1" presStyleIdx="4" presStyleCnt="6">
        <dgm:presLayoutVars>
          <dgm:bulletEnabled val="1"/>
        </dgm:presLayoutVars>
      </dgm:prSet>
      <dgm:spPr/>
      <dgm:t>
        <a:bodyPr/>
        <a:lstStyle/>
        <a:p>
          <a:endParaRPr lang="en-US"/>
        </a:p>
      </dgm:t>
    </dgm:pt>
    <dgm:pt modelId="{E82AD2BF-14F5-42F7-8524-6DCA8455D17A}" type="pres">
      <dgm:prSet presAssocID="{5EC477FC-079E-4996-8DD0-D554A04AC0A4}" presName="sp" presStyleCnt="0"/>
      <dgm:spPr/>
    </dgm:pt>
    <dgm:pt modelId="{2BDFBF59-64B5-4BDC-B068-DEBAF5D9784F}" type="pres">
      <dgm:prSet presAssocID="{5564885E-5DD8-4E04-A65C-5DF847010B2A}" presName="linNode" presStyleCnt="0"/>
      <dgm:spPr/>
    </dgm:pt>
    <dgm:pt modelId="{993555DD-0D06-451F-9676-24CD96BE13B3}" type="pres">
      <dgm:prSet presAssocID="{5564885E-5DD8-4E04-A65C-5DF847010B2A}" presName="parentText" presStyleLbl="node1" presStyleIdx="5" presStyleCnt="6">
        <dgm:presLayoutVars>
          <dgm:chMax val="1"/>
          <dgm:bulletEnabled val="1"/>
        </dgm:presLayoutVars>
      </dgm:prSet>
      <dgm:spPr/>
      <dgm:t>
        <a:bodyPr/>
        <a:lstStyle/>
        <a:p>
          <a:endParaRPr lang="en-US"/>
        </a:p>
      </dgm:t>
    </dgm:pt>
    <dgm:pt modelId="{F800A4C9-CAE9-4411-AF74-5E64C116C8F5}" type="pres">
      <dgm:prSet presAssocID="{5564885E-5DD8-4E04-A65C-5DF847010B2A}" presName="descendantText" presStyleLbl="alignAccFollowNode1" presStyleIdx="5" presStyleCnt="6">
        <dgm:presLayoutVars>
          <dgm:bulletEnabled val="1"/>
        </dgm:presLayoutVars>
      </dgm:prSet>
      <dgm:spPr/>
      <dgm:t>
        <a:bodyPr/>
        <a:lstStyle/>
        <a:p>
          <a:endParaRPr lang="en-US"/>
        </a:p>
      </dgm:t>
    </dgm:pt>
  </dgm:ptLst>
  <dgm:cxnLst>
    <dgm:cxn modelId="{C92CF951-2318-4C2F-B3D2-22BDE7E3FE95}" type="presOf" srcId="{3C842166-E823-43EF-AA1B-24AE0A3A4162}" destId="{80B96471-1022-40EA-B3DD-509DA83B552C}" srcOrd="0" destOrd="0" presId="urn:microsoft.com/office/officeart/2005/8/layout/vList5"/>
    <dgm:cxn modelId="{423A95AA-43EA-473B-BDD5-343C29761B5D}" srcId="{2FA903C0-3E26-465E-BE9F-80820B38A0A2}" destId="{929AA372-A752-407B-B81D-915E7868D55A}" srcOrd="3" destOrd="0" parTransId="{075C9C7B-D46C-406D-8724-DA229C4F652C}" sibTransId="{235B479D-8A8B-4E9B-89D0-EBEFC097941B}"/>
    <dgm:cxn modelId="{19DDDD64-C470-48AB-BE77-43D69A1FD2E7}" type="presOf" srcId="{CF92B6DC-2C4E-48DA-A664-8370859AD79B}" destId="{9D160547-AA51-403D-9058-9AB6510F974E}" srcOrd="0" destOrd="0" presId="urn:microsoft.com/office/officeart/2005/8/layout/vList5"/>
    <dgm:cxn modelId="{CB59DE8C-4E08-4945-B89C-5A2A464F879A}" type="presOf" srcId="{098DCACF-606B-4440-AD7A-8325B39D474F}" destId="{0D3533B4-7CEA-4864-824B-77D998872E84}" srcOrd="0" destOrd="0" presId="urn:microsoft.com/office/officeart/2005/8/layout/vList5"/>
    <dgm:cxn modelId="{EFA2193C-E68F-49F1-AA52-DCBAD0E44D51}" type="presOf" srcId="{2FA903C0-3E26-465E-BE9F-80820B38A0A2}" destId="{094DDCED-3D96-4F57-8002-67B02FB9ED70}" srcOrd="0" destOrd="0" presId="urn:microsoft.com/office/officeart/2005/8/layout/vList5"/>
    <dgm:cxn modelId="{49FB824F-7D6F-4D4B-9A49-4A581CDA402B}" srcId="{929AA372-A752-407B-B81D-915E7868D55A}" destId="{CF92B6DC-2C4E-48DA-A664-8370859AD79B}" srcOrd="0" destOrd="0" parTransId="{D418767F-EFEA-4A16-B685-E9C6238E153F}" sibTransId="{8C00AA51-9866-4573-94E8-262A374CCC41}"/>
    <dgm:cxn modelId="{E37895A8-2C97-4707-BBF0-BC4312F47149}" type="presOf" srcId="{0716C539-6C62-4173-AFE8-FB80DD6344A0}" destId="{AF175CD1-F9EA-4303-9BCA-AB34A568F0B3}" srcOrd="0" destOrd="0" presId="urn:microsoft.com/office/officeart/2005/8/layout/vList5"/>
    <dgm:cxn modelId="{72A38E07-6583-45E5-9B8A-82444F011205}" srcId="{5564885E-5DD8-4E04-A65C-5DF847010B2A}" destId="{BB7C72F4-D030-43FB-A81B-7A470BFB09CA}" srcOrd="0" destOrd="0" parTransId="{A96F1E52-9A44-4396-9E27-0566D7F1ED5D}" sibTransId="{7719D15F-2822-4358-8B3F-5A78A2727C92}"/>
    <dgm:cxn modelId="{D77D98E5-A592-4A76-B25A-680B4402710B}" srcId="{91C75770-181E-469F-8A68-776DE4FE03A8}" destId="{0716C539-6C62-4173-AFE8-FB80DD6344A0}" srcOrd="0" destOrd="0" parTransId="{0928894A-1A4C-4CB0-8585-A72F694A1AB6}" sibTransId="{5E170878-FCB5-4B9C-9FE9-5794BE4DEC95}"/>
    <dgm:cxn modelId="{F01E44C6-006F-4C2E-893A-32656BFCE2A7}" srcId="{2FA903C0-3E26-465E-BE9F-80820B38A0A2}" destId="{5564885E-5DD8-4E04-A65C-5DF847010B2A}" srcOrd="5" destOrd="0" parTransId="{8CB54198-B82E-4E44-A2DE-02DC867192FE}" sibTransId="{C6A68B83-FCE9-4F60-9DC8-752BF9BA5C0C}"/>
    <dgm:cxn modelId="{A60D0627-1DAC-4DDC-89F8-1CFE86D31D3D}" type="presOf" srcId="{BB7C72F4-D030-43FB-A81B-7A470BFB09CA}" destId="{F800A4C9-CAE9-4411-AF74-5E64C116C8F5}" srcOrd="0" destOrd="0" presId="urn:microsoft.com/office/officeart/2005/8/layout/vList5"/>
    <dgm:cxn modelId="{CCD50915-FD64-4108-ADE1-27C6A46E7FE9}" type="presOf" srcId="{B2345E23-0861-427E-AAF9-F0D44AD0BB87}" destId="{9D897068-4CC2-4103-BE29-AFB808B62BB8}" srcOrd="0" destOrd="0" presId="urn:microsoft.com/office/officeart/2005/8/layout/vList5"/>
    <dgm:cxn modelId="{59F579DC-C140-4FD4-A09C-396B94E3FBD9}" srcId="{2FA903C0-3E26-465E-BE9F-80820B38A0A2}" destId="{B2345E23-0861-427E-AAF9-F0D44AD0BB87}" srcOrd="1" destOrd="0" parTransId="{9ED9F636-A0D0-4FB1-A3BF-250282BCB159}" sibTransId="{44F6F14A-5240-4BCE-9EA3-24961257F8E7}"/>
    <dgm:cxn modelId="{E6BDF671-1D1C-4EEB-A446-13545EC6AA0F}" srcId="{B2345E23-0861-427E-AAF9-F0D44AD0BB87}" destId="{098DCACF-606B-4440-AD7A-8325B39D474F}" srcOrd="0" destOrd="0" parTransId="{B0073F03-BD2A-4FA7-BD20-664532C8AB7E}" sibTransId="{7B1CECDE-92CD-43C1-9660-723E25649875}"/>
    <dgm:cxn modelId="{0D24947A-89DB-4653-A5A1-164FB5D7F142}" type="presOf" srcId="{91C75770-181E-469F-8A68-776DE4FE03A8}" destId="{75BA0885-EE78-44C2-B6A2-AD15E45ADCCE}" srcOrd="0" destOrd="0" presId="urn:microsoft.com/office/officeart/2005/8/layout/vList5"/>
    <dgm:cxn modelId="{FF5F12E8-D6B4-4B18-B4A5-6A00114E8E40}" srcId="{2FA903C0-3E26-465E-BE9F-80820B38A0A2}" destId="{F63AEE04-EAD0-403F-BED5-9B9E356A5A50}" srcOrd="4" destOrd="0" parTransId="{62BF50DC-7B94-4021-B003-3E899BFDCA5B}" sibTransId="{5EC477FC-079E-4996-8DD0-D554A04AC0A4}"/>
    <dgm:cxn modelId="{740A674D-1674-4302-8FA5-30E1D0D9F536}" type="presOf" srcId="{929AA372-A752-407B-B81D-915E7868D55A}" destId="{570BB72A-9089-4A6C-B1F4-3B099B23FDA8}" srcOrd="0" destOrd="0" presId="urn:microsoft.com/office/officeart/2005/8/layout/vList5"/>
    <dgm:cxn modelId="{663F0107-7AF2-4111-8E48-06D2B55AB388}" srcId="{3C842166-E823-43EF-AA1B-24AE0A3A4162}" destId="{006F0925-B006-4CE5-BF22-176F2F1A356E}" srcOrd="0" destOrd="0" parTransId="{0D95FEDA-04F2-438C-A1CC-38AC00932DDA}" sibTransId="{129D05D9-7367-43E0-A7F9-8BBBB09B01EB}"/>
    <dgm:cxn modelId="{8ABB3D0B-58A3-4D88-9BEC-3C78844E9EFE}" type="presOf" srcId="{006F0925-B006-4CE5-BF22-176F2F1A356E}" destId="{848F98AD-A2D2-4EE2-9506-8612A26B66E8}" srcOrd="0" destOrd="0" presId="urn:microsoft.com/office/officeart/2005/8/layout/vList5"/>
    <dgm:cxn modelId="{C6878FC3-D3C1-464E-9674-BBF74C6DA9FB}" type="presOf" srcId="{F63AEE04-EAD0-403F-BED5-9B9E356A5A50}" destId="{6AD2DB50-8DA7-4A5D-88DA-5CF0E3E9801F}" srcOrd="0" destOrd="0" presId="urn:microsoft.com/office/officeart/2005/8/layout/vList5"/>
    <dgm:cxn modelId="{214EDC17-323E-4D17-B3F7-1BA98AA66979}" type="presOf" srcId="{D74A4BAB-6F22-40FC-8F4E-94C03075B658}" destId="{C6FB9E78-577D-4A1F-B2D3-33425EB5F9E7}" srcOrd="0" destOrd="0" presId="urn:microsoft.com/office/officeart/2005/8/layout/vList5"/>
    <dgm:cxn modelId="{A2BDF013-A74D-49C7-BCDC-32586C0FF8D0}" srcId="{2FA903C0-3E26-465E-BE9F-80820B38A0A2}" destId="{3C842166-E823-43EF-AA1B-24AE0A3A4162}" srcOrd="2" destOrd="0" parTransId="{1A239BA4-15AF-4FD3-9A0C-D09001DAC6D3}" sibTransId="{40070723-533F-4545-89D3-25823B04CFB8}"/>
    <dgm:cxn modelId="{6997A6E8-3DB6-437F-80D0-E16FB8EFE91C}" type="presOf" srcId="{5564885E-5DD8-4E04-A65C-5DF847010B2A}" destId="{993555DD-0D06-451F-9676-24CD96BE13B3}" srcOrd="0" destOrd="0" presId="urn:microsoft.com/office/officeart/2005/8/layout/vList5"/>
    <dgm:cxn modelId="{6E6BA4E8-5BA5-4265-BB82-CF9B79B5C146}" srcId="{F63AEE04-EAD0-403F-BED5-9B9E356A5A50}" destId="{D74A4BAB-6F22-40FC-8F4E-94C03075B658}" srcOrd="0" destOrd="0" parTransId="{F77D18E2-F28D-4728-8CA7-D0BB4A2DC1F8}" sibTransId="{3522830F-5278-44E5-909F-617913CC6220}"/>
    <dgm:cxn modelId="{F682917A-4D94-4C9C-89F9-A31AD3FAFF44}" srcId="{2FA903C0-3E26-465E-BE9F-80820B38A0A2}" destId="{91C75770-181E-469F-8A68-776DE4FE03A8}" srcOrd="0" destOrd="0" parTransId="{41969186-11C7-4D9C-AE5E-47C548CF2EA0}" sibTransId="{812C9040-53AB-4BE4-B8A6-BEE6B306F9E9}"/>
    <dgm:cxn modelId="{703F369E-7DC8-45B0-863C-F8D2373ED4B4}" type="presParOf" srcId="{094DDCED-3D96-4F57-8002-67B02FB9ED70}" destId="{AD997B57-B38F-4EEE-80BA-0F0A5C8E79D3}" srcOrd="0" destOrd="0" presId="urn:microsoft.com/office/officeart/2005/8/layout/vList5"/>
    <dgm:cxn modelId="{D1E53685-D5D8-4449-B092-6C4F8D1AB1BE}" type="presParOf" srcId="{AD997B57-B38F-4EEE-80BA-0F0A5C8E79D3}" destId="{75BA0885-EE78-44C2-B6A2-AD15E45ADCCE}" srcOrd="0" destOrd="0" presId="urn:microsoft.com/office/officeart/2005/8/layout/vList5"/>
    <dgm:cxn modelId="{795BFB79-3983-4649-B88D-D092F6A0F1A9}" type="presParOf" srcId="{AD997B57-B38F-4EEE-80BA-0F0A5C8E79D3}" destId="{AF175CD1-F9EA-4303-9BCA-AB34A568F0B3}" srcOrd="1" destOrd="0" presId="urn:microsoft.com/office/officeart/2005/8/layout/vList5"/>
    <dgm:cxn modelId="{168CB454-498B-4502-804F-DCC55379B595}" type="presParOf" srcId="{094DDCED-3D96-4F57-8002-67B02FB9ED70}" destId="{42BB460B-72CC-44A3-964B-B587D56BF375}" srcOrd="1" destOrd="0" presId="urn:microsoft.com/office/officeart/2005/8/layout/vList5"/>
    <dgm:cxn modelId="{58E5569E-8A19-436A-B538-53AAEFD9CC72}" type="presParOf" srcId="{094DDCED-3D96-4F57-8002-67B02FB9ED70}" destId="{F43FFAFB-EEC3-45F4-AA06-6FE4B5DAD4A6}" srcOrd="2" destOrd="0" presId="urn:microsoft.com/office/officeart/2005/8/layout/vList5"/>
    <dgm:cxn modelId="{D839FA9F-469D-47A8-A6D3-59460640724E}" type="presParOf" srcId="{F43FFAFB-EEC3-45F4-AA06-6FE4B5DAD4A6}" destId="{9D897068-4CC2-4103-BE29-AFB808B62BB8}" srcOrd="0" destOrd="0" presId="urn:microsoft.com/office/officeart/2005/8/layout/vList5"/>
    <dgm:cxn modelId="{AB962D11-89EE-4961-AAA5-1BB06D63860C}" type="presParOf" srcId="{F43FFAFB-EEC3-45F4-AA06-6FE4B5DAD4A6}" destId="{0D3533B4-7CEA-4864-824B-77D998872E84}" srcOrd="1" destOrd="0" presId="urn:microsoft.com/office/officeart/2005/8/layout/vList5"/>
    <dgm:cxn modelId="{49957020-D22A-4281-9FBA-000CCEBA50C4}" type="presParOf" srcId="{094DDCED-3D96-4F57-8002-67B02FB9ED70}" destId="{52459E40-528D-4CE0-B0E5-52EE8413F535}" srcOrd="3" destOrd="0" presId="urn:microsoft.com/office/officeart/2005/8/layout/vList5"/>
    <dgm:cxn modelId="{31323E52-45E8-48FF-869D-A1D3BACBE842}" type="presParOf" srcId="{094DDCED-3D96-4F57-8002-67B02FB9ED70}" destId="{20866357-32F4-4BF2-B03A-84833153C211}" srcOrd="4" destOrd="0" presId="urn:microsoft.com/office/officeart/2005/8/layout/vList5"/>
    <dgm:cxn modelId="{50C5826D-6A1B-4668-94F5-91704AC3446C}" type="presParOf" srcId="{20866357-32F4-4BF2-B03A-84833153C211}" destId="{80B96471-1022-40EA-B3DD-509DA83B552C}" srcOrd="0" destOrd="0" presId="urn:microsoft.com/office/officeart/2005/8/layout/vList5"/>
    <dgm:cxn modelId="{9BCEDAAC-137C-4159-840F-F08D1508906A}" type="presParOf" srcId="{20866357-32F4-4BF2-B03A-84833153C211}" destId="{848F98AD-A2D2-4EE2-9506-8612A26B66E8}" srcOrd="1" destOrd="0" presId="urn:microsoft.com/office/officeart/2005/8/layout/vList5"/>
    <dgm:cxn modelId="{97C546A2-AB12-49DF-829E-89A9F0321DF7}" type="presParOf" srcId="{094DDCED-3D96-4F57-8002-67B02FB9ED70}" destId="{A2A754A3-7C36-48E0-B035-99DB935E3008}" srcOrd="5" destOrd="0" presId="urn:microsoft.com/office/officeart/2005/8/layout/vList5"/>
    <dgm:cxn modelId="{F9397A39-350F-4337-93A4-A896CB500B82}" type="presParOf" srcId="{094DDCED-3D96-4F57-8002-67B02FB9ED70}" destId="{B279F638-5839-4006-87DE-5F317314988B}" srcOrd="6" destOrd="0" presId="urn:microsoft.com/office/officeart/2005/8/layout/vList5"/>
    <dgm:cxn modelId="{10828558-0B17-455C-85AF-0C001B07ABB0}" type="presParOf" srcId="{B279F638-5839-4006-87DE-5F317314988B}" destId="{570BB72A-9089-4A6C-B1F4-3B099B23FDA8}" srcOrd="0" destOrd="0" presId="urn:microsoft.com/office/officeart/2005/8/layout/vList5"/>
    <dgm:cxn modelId="{B02DED8B-638A-44EA-969D-E06056952421}" type="presParOf" srcId="{B279F638-5839-4006-87DE-5F317314988B}" destId="{9D160547-AA51-403D-9058-9AB6510F974E}" srcOrd="1" destOrd="0" presId="urn:microsoft.com/office/officeart/2005/8/layout/vList5"/>
    <dgm:cxn modelId="{7ACA28EB-E614-4566-8BC4-67129ECBD33F}" type="presParOf" srcId="{094DDCED-3D96-4F57-8002-67B02FB9ED70}" destId="{AC42FE6E-AB4C-4173-A336-931DEE721D73}" srcOrd="7" destOrd="0" presId="urn:microsoft.com/office/officeart/2005/8/layout/vList5"/>
    <dgm:cxn modelId="{D5939172-48DC-41B9-836B-D1A52CF25C45}" type="presParOf" srcId="{094DDCED-3D96-4F57-8002-67B02FB9ED70}" destId="{191E9C01-92C9-493B-BA71-F6E72595C45D}" srcOrd="8" destOrd="0" presId="urn:microsoft.com/office/officeart/2005/8/layout/vList5"/>
    <dgm:cxn modelId="{63F4055E-2393-448D-BF5D-9E0CEB8BC11E}" type="presParOf" srcId="{191E9C01-92C9-493B-BA71-F6E72595C45D}" destId="{6AD2DB50-8DA7-4A5D-88DA-5CF0E3E9801F}" srcOrd="0" destOrd="0" presId="urn:microsoft.com/office/officeart/2005/8/layout/vList5"/>
    <dgm:cxn modelId="{24D7D0B9-57B7-473A-9E7E-266FBD2365AD}" type="presParOf" srcId="{191E9C01-92C9-493B-BA71-F6E72595C45D}" destId="{C6FB9E78-577D-4A1F-B2D3-33425EB5F9E7}" srcOrd="1" destOrd="0" presId="urn:microsoft.com/office/officeart/2005/8/layout/vList5"/>
    <dgm:cxn modelId="{02FB98F5-34C0-4A59-8512-42255C5543F1}" type="presParOf" srcId="{094DDCED-3D96-4F57-8002-67B02FB9ED70}" destId="{E82AD2BF-14F5-42F7-8524-6DCA8455D17A}" srcOrd="9" destOrd="0" presId="urn:microsoft.com/office/officeart/2005/8/layout/vList5"/>
    <dgm:cxn modelId="{760DA932-6FAB-46A1-A202-D610904B06D5}" type="presParOf" srcId="{094DDCED-3D96-4F57-8002-67B02FB9ED70}" destId="{2BDFBF59-64B5-4BDC-B068-DEBAF5D9784F}" srcOrd="10" destOrd="0" presId="urn:microsoft.com/office/officeart/2005/8/layout/vList5"/>
    <dgm:cxn modelId="{A23A151E-04FD-4E7D-8240-6442C016CC7B}" type="presParOf" srcId="{2BDFBF59-64B5-4BDC-B068-DEBAF5D9784F}" destId="{993555DD-0D06-451F-9676-24CD96BE13B3}" srcOrd="0" destOrd="0" presId="urn:microsoft.com/office/officeart/2005/8/layout/vList5"/>
    <dgm:cxn modelId="{B947C529-C802-4768-B149-F67DD05D00DF}" type="presParOf" srcId="{2BDFBF59-64B5-4BDC-B068-DEBAF5D9784F}" destId="{F800A4C9-CAE9-4411-AF74-5E64C116C8F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FDD48DA-E5F3-4D1D-BB92-823B47DA57A3}" type="doc">
      <dgm:prSet loTypeId="urn:microsoft.com/office/officeart/2005/8/layout/vList2" loCatId="list" qsTypeId="urn:microsoft.com/office/officeart/2005/8/quickstyle/3d3" qsCatId="3D" csTypeId="urn:microsoft.com/office/officeart/2005/8/colors/accent6_5" csCatId="accent6" phldr="1"/>
      <dgm:spPr/>
      <dgm:t>
        <a:bodyPr/>
        <a:lstStyle/>
        <a:p>
          <a:endParaRPr lang="en-US"/>
        </a:p>
      </dgm:t>
    </dgm:pt>
    <dgm:pt modelId="{34FFC277-72CA-42A9-A8B1-E24E1E66DEC5}">
      <dgm:prSet/>
      <dgm:spPr/>
      <dgm:t>
        <a:bodyPr/>
        <a:lstStyle/>
        <a:p>
          <a:pPr rtl="1"/>
          <a:r>
            <a:rPr lang="ar-IQ" dirty="0" smtClean="0"/>
            <a:t>فلنذهب الى الانترنت...</a:t>
          </a:r>
          <a:endParaRPr lang="en-US" dirty="0"/>
        </a:p>
      </dgm:t>
    </dgm:pt>
    <dgm:pt modelId="{D37301B5-2018-4170-B4BE-6DD6745BB291}" type="parTrans" cxnId="{F1AD1198-D57E-4ADD-BEAC-BEAFA0104736}">
      <dgm:prSet/>
      <dgm:spPr/>
      <dgm:t>
        <a:bodyPr/>
        <a:lstStyle/>
        <a:p>
          <a:endParaRPr lang="en-US"/>
        </a:p>
      </dgm:t>
    </dgm:pt>
    <dgm:pt modelId="{869658B8-4547-4F4B-B291-897C50760F0F}" type="sibTrans" cxnId="{F1AD1198-D57E-4ADD-BEAC-BEAFA0104736}">
      <dgm:prSet/>
      <dgm:spPr/>
      <dgm:t>
        <a:bodyPr/>
        <a:lstStyle/>
        <a:p>
          <a:endParaRPr lang="en-US"/>
        </a:p>
      </dgm:t>
    </dgm:pt>
    <dgm:pt modelId="{1FF3B6FB-3368-4EA9-984F-B9863A8EECBA}">
      <dgm:prSet/>
      <dgm:spPr/>
      <dgm:t>
        <a:bodyPr/>
        <a:lstStyle/>
        <a:p>
          <a:pPr marL="0" indent="0" algn="r" rtl="1">
            <a:buFont typeface="Arial" panose="020B0604020202020204" pitchFamily="34" charset="0"/>
            <a:buNone/>
          </a:pPr>
          <a:r>
            <a:rPr lang="ar-IQ" dirty="0" smtClean="0"/>
            <a:t>القيام بجدولة وبدء اجتماع زووم وتخصيص اعدادات زووم</a:t>
          </a:r>
          <a:endParaRPr lang="en-US" dirty="0"/>
        </a:p>
      </dgm:t>
    </dgm:pt>
    <dgm:pt modelId="{A090A857-6B7A-4C5D-B268-B2B9A8739C42}" type="parTrans" cxnId="{58D76D58-344E-4AB7-994B-9F6E4F4D8C61}">
      <dgm:prSet/>
      <dgm:spPr/>
    </dgm:pt>
    <dgm:pt modelId="{D214E91B-DC0D-45C8-A214-10E3402D3CA0}" type="sibTrans" cxnId="{58D76D58-344E-4AB7-994B-9F6E4F4D8C61}">
      <dgm:prSet/>
      <dgm:spPr/>
    </dgm:pt>
    <dgm:pt modelId="{4B401500-D02D-43ED-9204-DABBD5F6B7E6}" type="pres">
      <dgm:prSet presAssocID="{AFDD48DA-E5F3-4D1D-BB92-823B47DA57A3}" presName="linear" presStyleCnt="0">
        <dgm:presLayoutVars>
          <dgm:animLvl val="lvl"/>
          <dgm:resizeHandles val="exact"/>
        </dgm:presLayoutVars>
      </dgm:prSet>
      <dgm:spPr/>
      <dgm:t>
        <a:bodyPr/>
        <a:lstStyle/>
        <a:p>
          <a:endParaRPr lang="en-US"/>
        </a:p>
      </dgm:t>
    </dgm:pt>
    <dgm:pt modelId="{9332FA5C-50C6-4D1D-A20A-21C5E6884AE6}" type="pres">
      <dgm:prSet presAssocID="{34FFC277-72CA-42A9-A8B1-E24E1E66DEC5}" presName="parentText" presStyleLbl="node1" presStyleIdx="0" presStyleCnt="1" custLinFactNeighborY="-1321">
        <dgm:presLayoutVars>
          <dgm:chMax val="0"/>
          <dgm:bulletEnabled val="1"/>
        </dgm:presLayoutVars>
      </dgm:prSet>
      <dgm:spPr/>
      <dgm:t>
        <a:bodyPr/>
        <a:lstStyle/>
        <a:p>
          <a:endParaRPr lang="en-US"/>
        </a:p>
      </dgm:t>
    </dgm:pt>
    <dgm:pt modelId="{D9DA203A-BD09-401C-A15C-39C291846B92}" type="pres">
      <dgm:prSet presAssocID="{34FFC277-72CA-42A9-A8B1-E24E1E66DEC5}" presName="childText" presStyleLbl="revTx" presStyleIdx="0" presStyleCnt="1" custLinFactNeighborX="-51389" custLinFactNeighborY="22338">
        <dgm:presLayoutVars>
          <dgm:bulletEnabled val="1"/>
        </dgm:presLayoutVars>
      </dgm:prSet>
      <dgm:spPr/>
      <dgm:t>
        <a:bodyPr/>
        <a:lstStyle/>
        <a:p>
          <a:endParaRPr lang="en-US"/>
        </a:p>
      </dgm:t>
    </dgm:pt>
  </dgm:ptLst>
  <dgm:cxnLst>
    <dgm:cxn modelId="{CEEBC958-E823-4E55-87C0-19A4398F2AC9}" type="presOf" srcId="{34FFC277-72CA-42A9-A8B1-E24E1E66DEC5}" destId="{9332FA5C-50C6-4D1D-A20A-21C5E6884AE6}" srcOrd="0" destOrd="0" presId="urn:microsoft.com/office/officeart/2005/8/layout/vList2"/>
    <dgm:cxn modelId="{0DA63B39-CE45-45AE-91B4-CF7E36C8420D}" type="presOf" srcId="{1FF3B6FB-3368-4EA9-984F-B9863A8EECBA}" destId="{D9DA203A-BD09-401C-A15C-39C291846B92}" srcOrd="0" destOrd="0" presId="urn:microsoft.com/office/officeart/2005/8/layout/vList2"/>
    <dgm:cxn modelId="{F1AD1198-D57E-4ADD-BEAC-BEAFA0104736}" srcId="{AFDD48DA-E5F3-4D1D-BB92-823B47DA57A3}" destId="{34FFC277-72CA-42A9-A8B1-E24E1E66DEC5}" srcOrd="0" destOrd="0" parTransId="{D37301B5-2018-4170-B4BE-6DD6745BB291}" sibTransId="{869658B8-4547-4F4B-B291-897C50760F0F}"/>
    <dgm:cxn modelId="{711CD5C0-9ABF-4BC7-A2F1-E5FF2954FF1C}" type="presOf" srcId="{AFDD48DA-E5F3-4D1D-BB92-823B47DA57A3}" destId="{4B401500-D02D-43ED-9204-DABBD5F6B7E6}" srcOrd="0" destOrd="0" presId="urn:microsoft.com/office/officeart/2005/8/layout/vList2"/>
    <dgm:cxn modelId="{58D76D58-344E-4AB7-994B-9F6E4F4D8C61}" srcId="{34FFC277-72CA-42A9-A8B1-E24E1E66DEC5}" destId="{1FF3B6FB-3368-4EA9-984F-B9863A8EECBA}" srcOrd="0" destOrd="0" parTransId="{A090A857-6B7A-4C5D-B268-B2B9A8739C42}" sibTransId="{D214E91B-DC0D-45C8-A214-10E3402D3CA0}"/>
    <dgm:cxn modelId="{26A11CC2-9980-4B24-B25A-BF731F8B26FC}" type="presParOf" srcId="{4B401500-D02D-43ED-9204-DABBD5F6B7E6}" destId="{9332FA5C-50C6-4D1D-A20A-21C5E6884AE6}" srcOrd="0" destOrd="0" presId="urn:microsoft.com/office/officeart/2005/8/layout/vList2"/>
    <dgm:cxn modelId="{E253E5C9-65BA-468D-A25A-C10C85C105C1}" type="presParOf" srcId="{4B401500-D02D-43ED-9204-DABBD5F6B7E6}" destId="{D9DA203A-BD09-401C-A15C-39C291846B92}"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20A141E-E862-4911-BA06-F6DAF677699A}" type="doc">
      <dgm:prSet loTypeId="urn:microsoft.com/office/officeart/2008/layout/IncreasingCircleProcess" loCatId="list" qsTypeId="urn:microsoft.com/office/officeart/2005/8/quickstyle/simple1" qsCatId="simple" csTypeId="urn:microsoft.com/office/officeart/2005/8/colors/colorful5" csCatId="colorful" phldr="1"/>
      <dgm:spPr/>
      <dgm:t>
        <a:bodyPr/>
        <a:lstStyle/>
        <a:p>
          <a:endParaRPr lang="en-US"/>
        </a:p>
      </dgm:t>
    </dgm:pt>
    <dgm:pt modelId="{EA311693-BCC5-4375-A601-407CF6E87FF3}">
      <dgm:prSet phldrT="[Text]" custT="1"/>
      <dgm:spPr/>
      <dgm:t>
        <a:bodyPr/>
        <a:lstStyle/>
        <a:p>
          <a:pPr>
            <a:buSzPts val="1000"/>
            <a:buFont typeface="Symbol" panose="05050102010706020507" pitchFamily="18" charset="2"/>
            <a:buChar char=""/>
          </a:pPr>
          <a:r>
            <a:rPr lang="ar-IQ" sz="1400" b="1" dirty="0" smtClean="0"/>
            <a:t>اقفال الاجتماع</a:t>
          </a:r>
          <a:endParaRPr lang="en-US" sz="1400" b="1" dirty="0"/>
        </a:p>
      </dgm:t>
    </dgm:pt>
    <dgm:pt modelId="{9B1FD8EB-86A5-4F30-BDFF-D3E57EA63383}" type="parTrans" cxnId="{DA5FFE17-4608-420D-B966-40D68911C0A5}">
      <dgm:prSet/>
      <dgm:spPr/>
      <dgm:t>
        <a:bodyPr/>
        <a:lstStyle/>
        <a:p>
          <a:endParaRPr lang="en-US"/>
        </a:p>
      </dgm:t>
    </dgm:pt>
    <dgm:pt modelId="{2061C5D9-AD61-4081-B011-3198A6D3156E}" type="sibTrans" cxnId="{DA5FFE17-4608-420D-B966-40D68911C0A5}">
      <dgm:prSet/>
      <dgm:spPr/>
      <dgm:t>
        <a:bodyPr/>
        <a:lstStyle/>
        <a:p>
          <a:endParaRPr lang="en-US"/>
        </a:p>
      </dgm:t>
    </dgm:pt>
    <dgm:pt modelId="{3A132528-3E18-4F7C-9906-73CF630F24D5}">
      <dgm:prSet custT="1"/>
      <dgm:spPr/>
      <dgm:t>
        <a:bodyPr/>
        <a:lstStyle/>
        <a:p>
          <a:pPr>
            <a:buSzPts val="1000"/>
            <a:buFont typeface="Symbol" panose="05050102010706020507" pitchFamily="18" charset="2"/>
            <a:buChar char=""/>
          </a:pPr>
          <a:r>
            <a:rPr lang="ar-IQ" sz="1400" b="1" dirty="0" smtClean="0"/>
            <a:t>تفعيل غرفة الانتظار</a:t>
          </a:r>
          <a:r>
            <a:rPr lang="en-US" sz="1400" b="1" dirty="0"/>
            <a:t> </a:t>
          </a:r>
        </a:p>
      </dgm:t>
    </dgm:pt>
    <dgm:pt modelId="{EB5CE2A8-4DEF-4C9A-A9C1-D1FFD6F48D0E}" type="parTrans" cxnId="{0426518D-CBD3-4EEA-95B2-5A14E8931252}">
      <dgm:prSet/>
      <dgm:spPr/>
      <dgm:t>
        <a:bodyPr/>
        <a:lstStyle/>
        <a:p>
          <a:endParaRPr lang="en-US"/>
        </a:p>
      </dgm:t>
    </dgm:pt>
    <dgm:pt modelId="{84D25729-96B7-46AC-804A-05F68EC9045F}" type="sibTrans" cxnId="{0426518D-CBD3-4EEA-95B2-5A14E8931252}">
      <dgm:prSet/>
      <dgm:spPr/>
      <dgm:t>
        <a:bodyPr/>
        <a:lstStyle/>
        <a:p>
          <a:endParaRPr lang="en-US"/>
        </a:p>
      </dgm:t>
    </dgm:pt>
    <dgm:pt modelId="{59DC7478-E074-4161-B743-045D427BB54F}">
      <dgm:prSet custT="1"/>
      <dgm:spPr/>
      <dgm:t>
        <a:bodyPr/>
        <a:lstStyle/>
        <a:p>
          <a:pPr>
            <a:buSzPts val="1000"/>
            <a:buFont typeface="Symbol" panose="05050102010706020507" pitchFamily="18" charset="2"/>
            <a:buChar char=""/>
          </a:pPr>
          <a:r>
            <a:rPr lang="ar-IQ" sz="1400" b="1" dirty="0" smtClean="0"/>
            <a:t>ازالة المشاركين</a:t>
          </a:r>
          <a:endParaRPr lang="en-US" sz="1400" b="1" dirty="0"/>
        </a:p>
      </dgm:t>
    </dgm:pt>
    <dgm:pt modelId="{D50CC1CE-96B6-47CF-B7DD-C6D49633424A}" type="parTrans" cxnId="{1DA948D1-12AD-454B-BC85-0990FBB7B6D5}">
      <dgm:prSet/>
      <dgm:spPr/>
      <dgm:t>
        <a:bodyPr/>
        <a:lstStyle/>
        <a:p>
          <a:endParaRPr lang="en-US"/>
        </a:p>
      </dgm:t>
    </dgm:pt>
    <dgm:pt modelId="{93EEBDEE-2706-4352-BE90-929EA78FDB9A}" type="sibTrans" cxnId="{1DA948D1-12AD-454B-BC85-0990FBB7B6D5}">
      <dgm:prSet/>
      <dgm:spPr/>
      <dgm:t>
        <a:bodyPr/>
        <a:lstStyle/>
        <a:p>
          <a:endParaRPr lang="en-US"/>
        </a:p>
      </dgm:t>
    </dgm:pt>
    <dgm:pt modelId="{16839EFD-9366-4F29-BBFC-EA32867D1861}">
      <dgm:prSet custT="1"/>
      <dgm:spPr/>
      <dgm:t>
        <a:bodyPr/>
        <a:lstStyle/>
        <a:p>
          <a:pPr rtl="1">
            <a:buSzPts val="1000"/>
            <a:buFont typeface="Symbol" panose="05050102010706020507" pitchFamily="18" charset="2"/>
            <a:buChar char=""/>
          </a:pPr>
          <a:r>
            <a:rPr lang="ar-IQ" sz="900" b="1" dirty="0" smtClean="0"/>
            <a:t>حدد قدرة المشاركين على مشاركة الشاشة, الدردشة, اعادة تسمية نفسهم والتعليق</a:t>
          </a:r>
          <a:endParaRPr lang="en-US" sz="900" b="1" dirty="0"/>
        </a:p>
      </dgm:t>
    </dgm:pt>
    <dgm:pt modelId="{545DD0A8-92CA-4D20-920F-CB235A285D18}" type="parTrans" cxnId="{893EB6DE-8828-41B6-9A91-625E6D237B31}">
      <dgm:prSet/>
      <dgm:spPr/>
      <dgm:t>
        <a:bodyPr/>
        <a:lstStyle/>
        <a:p>
          <a:endParaRPr lang="en-US"/>
        </a:p>
      </dgm:t>
    </dgm:pt>
    <dgm:pt modelId="{C3B800B5-E796-4181-893C-6D2090965F87}" type="sibTrans" cxnId="{893EB6DE-8828-41B6-9A91-625E6D237B31}">
      <dgm:prSet/>
      <dgm:spPr/>
      <dgm:t>
        <a:bodyPr/>
        <a:lstStyle/>
        <a:p>
          <a:endParaRPr lang="en-US"/>
        </a:p>
      </dgm:t>
    </dgm:pt>
    <dgm:pt modelId="{77620712-B7CA-4A1D-B238-E443EED98FF7}" type="pres">
      <dgm:prSet presAssocID="{220A141E-E862-4911-BA06-F6DAF677699A}" presName="Name0" presStyleCnt="0">
        <dgm:presLayoutVars>
          <dgm:chMax val="7"/>
          <dgm:chPref val="7"/>
          <dgm:dir/>
          <dgm:animOne val="branch"/>
          <dgm:animLvl val="lvl"/>
        </dgm:presLayoutVars>
      </dgm:prSet>
      <dgm:spPr/>
      <dgm:t>
        <a:bodyPr/>
        <a:lstStyle/>
        <a:p>
          <a:endParaRPr lang="en-US"/>
        </a:p>
      </dgm:t>
    </dgm:pt>
    <dgm:pt modelId="{5DB3DDDE-42A3-44A6-9D2C-3B7372F46D72}" type="pres">
      <dgm:prSet presAssocID="{EA311693-BCC5-4375-A601-407CF6E87FF3}" presName="composite" presStyleCnt="0"/>
      <dgm:spPr/>
    </dgm:pt>
    <dgm:pt modelId="{9CFF685F-3FEE-4332-9400-EE19B519516F}" type="pres">
      <dgm:prSet presAssocID="{EA311693-BCC5-4375-A601-407CF6E87FF3}" presName="BackAccent" presStyleLbl="bgShp" presStyleIdx="0" presStyleCnt="4"/>
      <dgm:spPr/>
    </dgm:pt>
    <dgm:pt modelId="{95E9AD45-D12E-4B2B-A802-576B508254C3}" type="pres">
      <dgm:prSet presAssocID="{EA311693-BCC5-4375-A601-407CF6E87FF3}" presName="Accent" presStyleLbl="alignNode1" presStyleIdx="0" presStyleCnt="4"/>
      <dgm:spPr/>
    </dgm:pt>
    <dgm:pt modelId="{3C88ACF8-6789-4389-9BAF-94DD00A36DDD}" type="pres">
      <dgm:prSet presAssocID="{EA311693-BCC5-4375-A601-407CF6E87FF3}" presName="Child" presStyleLbl="revTx" presStyleIdx="0" presStyleCnt="4">
        <dgm:presLayoutVars>
          <dgm:chMax val="0"/>
          <dgm:chPref val="0"/>
          <dgm:bulletEnabled val="1"/>
        </dgm:presLayoutVars>
      </dgm:prSet>
      <dgm:spPr/>
    </dgm:pt>
    <dgm:pt modelId="{7DE6E0C0-A4B5-4324-A583-0DE806474AC4}" type="pres">
      <dgm:prSet presAssocID="{EA311693-BCC5-4375-A601-407CF6E87FF3}" presName="Parent" presStyleLbl="revTx" presStyleIdx="0" presStyleCnt="4">
        <dgm:presLayoutVars>
          <dgm:chMax val="1"/>
          <dgm:chPref val="1"/>
          <dgm:bulletEnabled val="1"/>
        </dgm:presLayoutVars>
      </dgm:prSet>
      <dgm:spPr/>
      <dgm:t>
        <a:bodyPr/>
        <a:lstStyle/>
        <a:p>
          <a:endParaRPr lang="en-US"/>
        </a:p>
      </dgm:t>
    </dgm:pt>
    <dgm:pt modelId="{9ABA720C-2D60-40A0-8F04-6C1429F8698B}" type="pres">
      <dgm:prSet presAssocID="{2061C5D9-AD61-4081-B011-3198A6D3156E}" presName="sibTrans" presStyleCnt="0"/>
      <dgm:spPr/>
    </dgm:pt>
    <dgm:pt modelId="{56DDB88B-BA90-457B-8A78-535CD6539490}" type="pres">
      <dgm:prSet presAssocID="{3A132528-3E18-4F7C-9906-73CF630F24D5}" presName="composite" presStyleCnt="0"/>
      <dgm:spPr/>
    </dgm:pt>
    <dgm:pt modelId="{50927D73-93A3-41DE-835A-BD33EC5385ED}" type="pres">
      <dgm:prSet presAssocID="{3A132528-3E18-4F7C-9906-73CF630F24D5}" presName="BackAccent" presStyleLbl="bgShp" presStyleIdx="1" presStyleCnt="4"/>
      <dgm:spPr/>
    </dgm:pt>
    <dgm:pt modelId="{314CE3BD-1FF4-4C7D-8657-FFEE6A7EBFE2}" type="pres">
      <dgm:prSet presAssocID="{3A132528-3E18-4F7C-9906-73CF630F24D5}" presName="Accent" presStyleLbl="alignNode1" presStyleIdx="1" presStyleCnt="4"/>
      <dgm:spPr/>
    </dgm:pt>
    <dgm:pt modelId="{78F8ED4F-7EB4-4145-821E-55243E7EC4DA}" type="pres">
      <dgm:prSet presAssocID="{3A132528-3E18-4F7C-9906-73CF630F24D5}" presName="Child" presStyleLbl="revTx" presStyleIdx="0" presStyleCnt="4">
        <dgm:presLayoutVars>
          <dgm:chMax val="0"/>
          <dgm:chPref val="0"/>
          <dgm:bulletEnabled val="1"/>
        </dgm:presLayoutVars>
      </dgm:prSet>
      <dgm:spPr/>
    </dgm:pt>
    <dgm:pt modelId="{4E06CECE-5C8F-43B0-99D5-14E8E8616CFB}" type="pres">
      <dgm:prSet presAssocID="{3A132528-3E18-4F7C-9906-73CF630F24D5}" presName="Parent" presStyleLbl="revTx" presStyleIdx="1" presStyleCnt="4">
        <dgm:presLayoutVars>
          <dgm:chMax val="1"/>
          <dgm:chPref val="1"/>
          <dgm:bulletEnabled val="1"/>
        </dgm:presLayoutVars>
      </dgm:prSet>
      <dgm:spPr/>
      <dgm:t>
        <a:bodyPr/>
        <a:lstStyle/>
        <a:p>
          <a:endParaRPr lang="en-US"/>
        </a:p>
      </dgm:t>
    </dgm:pt>
    <dgm:pt modelId="{8DC486F1-EDFF-4779-9FA3-B81368F37A01}" type="pres">
      <dgm:prSet presAssocID="{84D25729-96B7-46AC-804A-05F68EC9045F}" presName="sibTrans" presStyleCnt="0"/>
      <dgm:spPr/>
    </dgm:pt>
    <dgm:pt modelId="{DD3059DE-9DD7-4184-9CC0-544BF1ABC4F1}" type="pres">
      <dgm:prSet presAssocID="{59DC7478-E074-4161-B743-045D427BB54F}" presName="composite" presStyleCnt="0"/>
      <dgm:spPr/>
    </dgm:pt>
    <dgm:pt modelId="{0A10FC7A-E90D-4D2D-85B2-91B4986C3A64}" type="pres">
      <dgm:prSet presAssocID="{59DC7478-E074-4161-B743-045D427BB54F}" presName="BackAccent" presStyleLbl="bgShp" presStyleIdx="2" presStyleCnt="4"/>
      <dgm:spPr/>
    </dgm:pt>
    <dgm:pt modelId="{594036E4-3FBD-47B4-A844-2BB2B6100DE6}" type="pres">
      <dgm:prSet presAssocID="{59DC7478-E074-4161-B743-045D427BB54F}" presName="Accent" presStyleLbl="alignNode1" presStyleIdx="2" presStyleCnt="4"/>
      <dgm:spPr/>
    </dgm:pt>
    <dgm:pt modelId="{932377C8-F734-422F-8EBC-DB31FF7077DA}" type="pres">
      <dgm:prSet presAssocID="{59DC7478-E074-4161-B743-045D427BB54F}" presName="Child" presStyleLbl="revTx" presStyleIdx="1" presStyleCnt="4">
        <dgm:presLayoutVars>
          <dgm:chMax val="0"/>
          <dgm:chPref val="0"/>
          <dgm:bulletEnabled val="1"/>
        </dgm:presLayoutVars>
      </dgm:prSet>
      <dgm:spPr/>
    </dgm:pt>
    <dgm:pt modelId="{C1322B83-D633-48FE-80FB-E9087D528B47}" type="pres">
      <dgm:prSet presAssocID="{59DC7478-E074-4161-B743-045D427BB54F}" presName="Parent" presStyleLbl="revTx" presStyleIdx="2" presStyleCnt="4">
        <dgm:presLayoutVars>
          <dgm:chMax val="1"/>
          <dgm:chPref val="1"/>
          <dgm:bulletEnabled val="1"/>
        </dgm:presLayoutVars>
      </dgm:prSet>
      <dgm:spPr/>
      <dgm:t>
        <a:bodyPr/>
        <a:lstStyle/>
        <a:p>
          <a:endParaRPr lang="en-US"/>
        </a:p>
      </dgm:t>
    </dgm:pt>
    <dgm:pt modelId="{AD6EC997-5F9B-4EE9-8363-50E2BF4F18C9}" type="pres">
      <dgm:prSet presAssocID="{93EEBDEE-2706-4352-BE90-929EA78FDB9A}" presName="sibTrans" presStyleCnt="0"/>
      <dgm:spPr/>
    </dgm:pt>
    <dgm:pt modelId="{4F4BDA27-0A38-47CD-89D7-206BE2351A3D}" type="pres">
      <dgm:prSet presAssocID="{16839EFD-9366-4F29-BBFC-EA32867D1861}" presName="composite" presStyleCnt="0"/>
      <dgm:spPr/>
    </dgm:pt>
    <dgm:pt modelId="{3219946F-29D6-40AD-B707-986833F3E9A0}" type="pres">
      <dgm:prSet presAssocID="{16839EFD-9366-4F29-BBFC-EA32867D1861}" presName="BackAccent" presStyleLbl="bgShp" presStyleIdx="3" presStyleCnt="4"/>
      <dgm:spPr/>
    </dgm:pt>
    <dgm:pt modelId="{B17BFF27-A044-4BFE-BF62-AC74FDE1D9C2}" type="pres">
      <dgm:prSet presAssocID="{16839EFD-9366-4F29-BBFC-EA32867D1861}" presName="Accent" presStyleLbl="alignNode1" presStyleIdx="3" presStyleCnt="4"/>
      <dgm:spPr/>
    </dgm:pt>
    <dgm:pt modelId="{F229C0A9-7783-4A48-80A4-ADF1347FF682}" type="pres">
      <dgm:prSet presAssocID="{16839EFD-9366-4F29-BBFC-EA32867D1861}" presName="Child" presStyleLbl="revTx" presStyleIdx="2" presStyleCnt="4">
        <dgm:presLayoutVars>
          <dgm:chMax val="0"/>
          <dgm:chPref val="0"/>
          <dgm:bulletEnabled val="1"/>
        </dgm:presLayoutVars>
      </dgm:prSet>
      <dgm:spPr/>
    </dgm:pt>
    <dgm:pt modelId="{C8C62323-C564-41C2-B91E-F2B0A90CD051}" type="pres">
      <dgm:prSet presAssocID="{16839EFD-9366-4F29-BBFC-EA32867D1861}" presName="Parent" presStyleLbl="revTx" presStyleIdx="3" presStyleCnt="4">
        <dgm:presLayoutVars>
          <dgm:chMax val="1"/>
          <dgm:chPref val="1"/>
          <dgm:bulletEnabled val="1"/>
        </dgm:presLayoutVars>
      </dgm:prSet>
      <dgm:spPr/>
      <dgm:t>
        <a:bodyPr/>
        <a:lstStyle/>
        <a:p>
          <a:endParaRPr lang="en-US"/>
        </a:p>
      </dgm:t>
    </dgm:pt>
  </dgm:ptLst>
  <dgm:cxnLst>
    <dgm:cxn modelId="{DA5FFE17-4608-420D-B966-40D68911C0A5}" srcId="{220A141E-E862-4911-BA06-F6DAF677699A}" destId="{EA311693-BCC5-4375-A601-407CF6E87FF3}" srcOrd="0" destOrd="0" parTransId="{9B1FD8EB-86A5-4F30-BDFF-D3E57EA63383}" sibTransId="{2061C5D9-AD61-4081-B011-3198A6D3156E}"/>
    <dgm:cxn modelId="{15D291B6-B54D-4315-BAAA-483815A809BC}" type="presOf" srcId="{3A132528-3E18-4F7C-9906-73CF630F24D5}" destId="{4E06CECE-5C8F-43B0-99D5-14E8E8616CFB}" srcOrd="0" destOrd="0" presId="urn:microsoft.com/office/officeart/2008/layout/IncreasingCircleProcess"/>
    <dgm:cxn modelId="{0426518D-CBD3-4EEA-95B2-5A14E8931252}" srcId="{220A141E-E862-4911-BA06-F6DAF677699A}" destId="{3A132528-3E18-4F7C-9906-73CF630F24D5}" srcOrd="1" destOrd="0" parTransId="{EB5CE2A8-4DEF-4C9A-A9C1-D1FFD6F48D0E}" sibTransId="{84D25729-96B7-46AC-804A-05F68EC9045F}"/>
    <dgm:cxn modelId="{B0DE2D1C-3C2C-4A01-85BC-C6ECBFC41EE2}" type="presOf" srcId="{59DC7478-E074-4161-B743-045D427BB54F}" destId="{C1322B83-D633-48FE-80FB-E9087D528B47}" srcOrd="0" destOrd="0" presId="urn:microsoft.com/office/officeart/2008/layout/IncreasingCircleProcess"/>
    <dgm:cxn modelId="{C57B4ABF-54F0-43DB-9D04-621197CDB95F}" type="presOf" srcId="{16839EFD-9366-4F29-BBFC-EA32867D1861}" destId="{C8C62323-C564-41C2-B91E-F2B0A90CD051}" srcOrd="0" destOrd="0" presId="urn:microsoft.com/office/officeart/2008/layout/IncreasingCircleProcess"/>
    <dgm:cxn modelId="{1DA948D1-12AD-454B-BC85-0990FBB7B6D5}" srcId="{220A141E-E862-4911-BA06-F6DAF677699A}" destId="{59DC7478-E074-4161-B743-045D427BB54F}" srcOrd="2" destOrd="0" parTransId="{D50CC1CE-96B6-47CF-B7DD-C6D49633424A}" sibTransId="{93EEBDEE-2706-4352-BE90-929EA78FDB9A}"/>
    <dgm:cxn modelId="{8AF9856F-6484-4126-BC39-3EE27B8AB43F}" type="presOf" srcId="{220A141E-E862-4911-BA06-F6DAF677699A}" destId="{77620712-B7CA-4A1D-B238-E443EED98FF7}" srcOrd="0" destOrd="0" presId="urn:microsoft.com/office/officeart/2008/layout/IncreasingCircleProcess"/>
    <dgm:cxn modelId="{55D0471D-9780-4484-9F7F-1965CA5258FE}" type="presOf" srcId="{EA311693-BCC5-4375-A601-407CF6E87FF3}" destId="{7DE6E0C0-A4B5-4324-A583-0DE806474AC4}" srcOrd="0" destOrd="0" presId="urn:microsoft.com/office/officeart/2008/layout/IncreasingCircleProcess"/>
    <dgm:cxn modelId="{893EB6DE-8828-41B6-9A91-625E6D237B31}" srcId="{220A141E-E862-4911-BA06-F6DAF677699A}" destId="{16839EFD-9366-4F29-BBFC-EA32867D1861}" srcOrd="3" destOrd="0" parTransId="{545DD0A8-92CA-4D20-920F-CB235A285D18}" sibTransId="{C3B800B5-E796-4181-893C-6D2090965F87}"/>
    <dgm:cxn modelId="{2F246F44-0A4B-4385-B81D-AA15C478F5D7}" type="presParOf" srcId="{77620712-B7CA-4A1D-B238-E443EED98FF7}" destId="{5DB3DDDE-42A3-44A6-9D2C-3B7372F46D72}" srcOrd="0" destOrd="0" presId="urn:microsoft.com/office/officeart/2008/layout/IncreasingCircleProcess"/>
    <dgm:cxn modelId="{790B98E3-E87B-4BF6-AEF6-F0FE095C84CC}" type="presParOf" srcId="{5DB3DDDE-42A3-44A6-9D2C-3B7372F46D72}" destId="{9CFF685F-3FEE-4332-9400-EE19B519516F}" srcOrd="0" destOrd="0" presId="urn:microsoft.com/office/officeart/2008/layout/IncreasingCircleProcess"/>
    <dgm:cxn modelId="{239DAA57-5839-455D-A0DE-11821BDFABC9}" type="presParOf" srcId="{5DB3DDDE-42A3-44A6-9D2C-3B7372F46D72}" destId="{95E9AD45-D12E-4B2B-A802-576B508254C3}" srcOrd="1" destOrd="0" presId="urn:microsoft.com/office/officeart/2008/layout/IncreasingCircleProcess"/>
    <dgm:cxn modelId="{158F15F1-C7FF-4970-A84E-33610DED52DA}" type="presParOf" srcId="{5DB3DDDE-42A3-44A6-9D2C-3B7372F46D72}" destId="{3C88ACF8-6789-4389-9BAF-94DD00A36DDD}" srcOrd="2" destOrd="0" presId="urn:microsoft.com/office/officeart/2008/layout/IncreasingCircleProcess"/>
    <dgm:cxn modelId="{C4B32049-438E-49DE-A4BC-9B29C3B0442D}" type="presParOf" srcId="{5DB3DDDE-42A3-44A6-9D2C-3B7372F46D72}" destId="{7DE6E0C0-A4B5-4324-A583-0DE806474AC4}" srcOrd="3" destOrd="0" presId="urn:microsoft.com/office/officeart/2008/layout/IncreasingCircleProcess"/>
    <dgm:cxn modelId="{3156A27B-E083-45D1-8F70-D273C838CE06}" type="presParOf" srcId="{77620712-B7CA-4A1D-B238-E443EED98FF7}" destId="{9ABA720C-2D60-40A0-8F04-6C1429F8698B}" srcOrd="1" destOrd="0" presId="urn:microsoft.com/office/officeart/2008/layout/IncreasingCircleProcess"/>
    <dgm:cxn modelId="{8227B976-55FC-49E8-84E4-F981EB23E323}" type="presParOf" srcId="{77620712-B7CA-4A1D-B238-E443EED98FF7}" destId="{56DDB88B-BA90-457B-8A78-535CD6539490}" srcOrd="2" destOrd="0" presId="urn:microsoft.com/office/officeart/2008/layout/IncreasingCircleProcess"/>
    <dgm:cxn modelId="{794AAD4C-142A-44DA-BFD3-E92E71A0B8CA}" type="presParOf" srcId="{56DDB88B-BA90-457B-8A78-535CD6539490}" destId="{50927D73-93A3-41DE-835A-BD33EC5385ED}" srcOrd="0" destOrd="0" presId="urn:microsoft.com/office/officeart/2008/layout/IncreasingCircleProcess"/>
    <dgm:cxn modelId="{F2477703-D9B6-4B41-83F7-7960380A0B95}" type="presParOf" srcId="{56DDB88B-BA90-457B-8A78-535CD6539490}" destId="{314CE3BD-1FF4-4C7D-8657-FFEE6A7EBFE2}" srcOrd="1" destOrd="0" presId="urn:microsoft.com/office/officeart/2008/layout/IncreasingCircleProcess"/>
    <dgm:cxn modelId="{32CAEA52-F86E-479C-B242-A4B670A84E6F}" type="presParOf" srcId="{56DDB88B-BA90-457B-8A78-535CD6539490}" destId="{78F8ED4F-7EB4-4145-821E-55243E7EC4DA}" srcOrd="2" destOrd="0" presId="urn:microsoft.com/office/officeart/2008/layout/IncreasingCircleProcess"/>
    <dgm:cxn modelId="{3428C7CF-A35D-4541-A3EB-C4B813917C45}" type="presParOf" srcId="{56DDB88B-BA90-457B-8A78-535CD6539490}" destId="{4E06CECE-5C8F-43B0-99D5-14E8E8616CFB}" srcOrd="3" destOrd="0" presId="urn:microsoft.com/office/officeart/2008/layout/IncreasingCircleProcess"/>
    <dgm:cxn modelId="{5A72F5F3-668F-48FF-AE26-536D698027A8}" type="presParOf" srcId="{77620712-B7CA-4A1D-B238-E443EED98FF7}" destId="{8DC486F1-EDFF-4779-9FA3-B81368F37A01}" srcOrd="3" destOrd="0" presId="urn:microsoft.com/office/officeart/2008/layout/IncreasingCircleProcess"/>
    <dgm:cxn modelId="{CDF04EE6-F26E-47C0-80C0-65DC48913BE6}" type="presParOf" srcId="{77620712-B7CA-4A1D-B238-E443EED98FF7}" destId="{DD3059DE-9DD7-4184-9CC0-544BF1ABC4F1}" srcOrd="4" destOrd="0" presId="urn:microsoft.com/office/officeart/2008/layout/IncreasingCircleProcess"/>
    <dgm:cxn modelId="{9B8042B4-860F-48FB-8238-47C2F435CC82}" type="presParOf" srcId="{DD3059DE-9DD7-4184-9CC0-544BF1ABC4F1}" destId="{0A10FC7A-E90D-4D2D-85B2-91B4986C3A64}" srcOrd="0" destOrd="0" presId="urn:microsoft.com/office/officeart/2008/layout/IncreasingCircleProcess"/>
    <dgm:cxn modelId="{5DA50CAD-F4C8-485E-B091-794CBA31D2C9}" type="presParOf" srcId="{DD3059DE-9DD7-4184-9CC0-544BF1ABC4F1}" destId="{594036E4-3FBD-47B4-A844-2BB2B6100DE6}" srcOrd="1" destOrd="0" presId="urn:microsoft.com/office/officeart/2008/layout/IncreasingCircleProcess"/>
    <dgm:cxn modelId="{B144AEA9-0F69-4C98-B566-5971EB29C60E}" type="presParOf" srcId="{DD3059DE-9DD7-4184-9CC0-544BF1ABC4F1}" destId="{932377C8-F734-422F-8EBC-DB31FF7077DA}" srcOrd="2" destOrd="0" presId="urn:microsoft.com/office/officeart/2008/layout/IncreasingCircleProcess"/>
    <dgm:cxn modelId="{89D2D71B-BB6F-4CD9-B1DD-1309757AF041}" type="presParOf" srcId="{DD3059DE-9DD7-4184-9CC0-544BF1ABC4F1}" destId="{C1322B83-D633-48FE-80FB-E9087D528B47}" srcOrd="3" destOrd="0" presId="urn:microsoft.com/office/officeart/2008/layout/IncreasingCircleProcess"/>
    <dgm:cxn modelId="{42FE15B3-CE3F-4CE3-9AA7-37B611E7FC73}" type="presParOf" srcId="{77620712-B7CA-4A1D-B238-E443EED98FF7}" destId="{AD6EC997-5F9B-4EE9-8363-50E2BF4F18C9}" srcOrd="5" destOrd="0" presId="urn:microsoft.com/office/officeart/2008/layout/IncreasingCircleProcess"/>
    <dgm:cxn modelId="{63ED5646-2A8A-482F-B9D4-90B20BF077D0}" type="presParOf" srcId="{77620712-B7CA-4A1D-B238-E443EED98FF7}" destId="{4F4BDA27-0A38-47CD-89D7-206BE2351A3D}" srcOrd="6" destOrd="0" presId="urn:microsoft.com/office/officeart/2008/layout/IncreasingCircleProcess"/>
    <dgm:cxn modelId="{6BF1DC2C-94F1-41FB-A5E1-981D94513CA1}" type="presParOf" srcId="{4F4BDA27-0A38-47CD-89D7-206BE2351A3D}" destId="{3219946F-29D6-40AD-B707-986833F3E9A0}" srcOrd="0" destOrd="0" presId="urn:microsoft.com/office/officeart/2008/layout/IncreasingCircleProcess"/>
    <dgm:cxn modelId="{39FC072E-45E7-414F-99B4-B46DBF7D4C86}" type="presParOf" srcId="{4F4BDA27-0A38-47CD-89D7-206BE2351A3D}" destId="{B17BFF27-A044-4BFE-BF62-AC74FDE1D9C2}" srcOrd="1" destOrd="0" presId="urn:microsoft.com/office/officeart/2008/layout/IncreasingCircleProcess"/>
    <dgm:cxn modelId="{5C592C45-2C5F-4437-AFDE-AAFA9F92594A}" type="presParOf" srcId="{4F4BDA27-0A38-47CD-89D7-206BE2351A3D}" destId="{F229C0A9-7783-4A48-80A4-ADF1347FF682}" srcOrd="2" destOrd="0" presId="urn:microsoft.com/office/officeart/2008/layout/IncreasingCircleProcess"/>
    <dgm:cxn modelId="{F4314E2E-332C-49B6-9C8A-D0E5A99FE51A}" type="presParOf" srcId="{4F4BDA27-0A38-47CD-89D7-206BE2351A3D}" destId="{C8C62323-C564-41C2-B91E-F2B0A90CD051}" srcOrd="3" destOrd="0" presId="urn:microsoft.com/office/officeart/2008/layout/Increasing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F7125E-9B5B-4B6B-A167-841B8050DEFC}">
      <dsp:nvSpPr>
        <dsp:cNvPr id="0" name=""/>
        <dsp:cNvSpPr/>
      </dsp:nvSpPr>
      <dsp:spPr>
        <a:xfrm rot="5400000">
          <a:off x="4642040" y="-1998631"/>
          <a:ext cx="473759" cy="4591925"/>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r" defTabSz="577850" rtl="1">
            <a:lnSpc>
              <a:spcPct val="90000"/>
            </a:lnSpc>
            <a:spcBef>
              <a:spcPct val="0"/>
            </a:spcBef>
            <a:spcAft>
              <a:spcPct val="15000"/>
            </a:spcAft>
            <a:buChar char="••"/>
          </a:pPr>
          <a:r>
            <a:rPr lang="ar-IQ" sz="1300" kern="1200" dirty="0" smtClean="0"/>
            <a:t>توسيع الصفوف التقليدية بالتواصل الفيديوي لتلبية الاحتياجات النامية للمتعلمين الجدد في العصر الحديث</a:t>
          </a:r>
          <a:endParaRPr lang="en-US" sz="1300" kern="1200" dirty="0"/>
        </a:p>
      </dsp:txBody>
      <dsp:txXfrm rot="-5400000">
        <a:off x="2582958" y="83578"/>
        <a:ext cx="4568798" cy="427505"/>
      </dsp:txXfrm>
    </dsp:sp>
    <dsp:sp modelId="{1736D62B-D35A-4256-89E5-9CE44811AED3}">
      <dsp:nvSpPr>
        <dsp:cNvPr id="0" name=""/>
        <dsp:cNvSpPr/>
      </dsp:nvSpPr>
      <dsp:spPr>
        <a:xfrm>
          <a:off x="0" y="1231"/>
          <a:ext cx="2582957" cy="59219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rtl="1">
            <a:lnSpc>
              <a:spcPct val="90000"/>
            </a:lnSpc>
            <a:spcBef>
              <a:spcPct val="0"/>
            </a:spcBef>
            <a:spcAft>
              <a:spcPct val="35000"/>
            </a:spcAft>
          </a:pPr>
          <a:r>
            <a:rPr lang="ar-IQ" sz="2100" kern="1200" dirty="0" smtClean="0"/>
            <a:t>اغناء التعليم والتعلم</a:t>
          </a:r>
          <a:endParaRPr lang="en-US" sz="2100" kern="1200" dirty="0"/>
        </a:p>
      </dsp:txBody>
      <dsp:txXfrm>
        <a:off x="28909" y="30140"/>
        <a:ext cx="2525139" cy="534381"/>
      </dsp:txXfrm>
    </dsp:sp>
    <dsp:sp modelId="{04CAF67B-66FA-499B-BBA1-F5A3F66A8461}">
      <dsp:nvSpPr>
        <dsp:cNvPr id="0" name=""/>
        <dsp:cNvSpPr/>
      </dsp:nvSpPr>
      <dsp:spPr>
        <a:xfrm rot="5400000">
          <a:off x="4642040" y="-1376821"/>
          <a:ext cx="473759" cy="4591925"/>
        </a:xfrm>
        <a:prstGeom prst="round2SameRect">
          <a:avLst/>
        </a:prstGeom>
        <a:solidFill>
          <a:schemeClr val="accent3">
            <a:tint val="40000"/>
            <a:alpha val="90000"/>
            <a:hueOff val="3572283"/>
            <a:satOff val="-4598"/>
            <a:lumOff val="-358"/>
            <a:alphaOff val="0"/>
          </a:schemeClr>
        </a:solidFill>
        <a:ln w="25400" cap="flat" cmpd="sng" algn="ctr">
          <a:solidFill>
            <a:schemeClr val="accent3">
              <a:tint val="40000"/>
              <a:alpha val="90000"/>
              <a:hueOff val="3572283"/>
              <a:satOff val="-4598"/>
              <a:lumOff val="-3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r" defTabSz="577850" rtl="1">
            <a:lnSpc>
              <a:spcPct val="90000"/>
            </a:lnSpc>
            <a:spcBef>
              <a:spcPct val="0"/>
            </a:spcBef>
            <a:spcAft>
              <a:spcPct val="15000"/>
            </a:spcAft>
            <a:buChar char="••"/>
          </a:pPr>
          <a:r>
            <a:rPr lang="ar-IQ" sz="1300" kern="1200" dirty="0" smtClean="0"/>
            <a:t>استخدام الموارد والاجهزة المتوفرة, تحسين قدراتك وعروض المجتمع</a:t>
          </a:r>
          <a:endParaRPr lang="en-US" sz="1300" kern="1200" dirty="0"/>
        </a:p>
      </dsp:txBody>
      <dsp:txXfrm rot="-5400000">
        <a:off x="2582958" y="705388"/>
        <a:ext cx="4568798" cy="427505"/>
      </dsp:txXfrm>
    </dsp:sp>
    <dsp:sp modelId="{4EAA02C4-58C9-4D47-8E02-56FCFF5C291E}">
      <dsp:nvSpPr>
        <dsp:cNvPr id="0" name=""/>
        <dsp:cNvSpPr/>
      </dsp:nvSpPr>
      <dsp:spPr>
        <a:xfrm>
          <a:off x="0" y="623041"/>
          <a:ext cx="2582957" cy="592199"/>
        </a:xfrm>
        <a:prstGeom prst="round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ar-IQ" sz="2100" kern="1200" dirty="0" smtClean="0"/>
            <a:t>تعظيم مواردك</a:t>
          </a:r>
          <a:endParaRPr lang="en-US" sz="2100" kern="1200" dirty="0"/>
        </a:p>
      </dsp:txBody>
      <dsp:txXfrm>
        <a:off x="28909" y="651950"/>
        <a:ext cx="2525139" cy="534381"/>
      </dsp:txXfrm>
    </dsp:sp>
    <dsp:sp modelId="{34379727-EBF3-48FC-8E48-C9853D225966}">
      <dsp:nvSpPr>
        <dsp:cNvPr id="0" name=""/>
        <dsp:cNvSpPr/>
      </dsp:nvSpPr>
      <dsp:spPr>
        <a:xfrm rot="5400000">
          <a:off x="4642040" y="-755011"/>
          <a:ext cx="473759" cy="4591925"/>
        </a:xfrm>
        <a:prstGeom prst="round2SameRect">
          <a:avLst/>
        </a:prstGeom>
        <a:solidFill>
          <a:schemeClr val="accent3">
            <a:tint val="40000"/>
            <a:alpha val="90000"/>
            <a:hueOff val="7144567"/>
            <a:satOff val="-9195"/>
            <a:lumOff val="-717"/>
            <a:alphaOff val="0"/>
          </a:schemeClr>
        </a:solidFill>
        <a:ln w="25400" cap="flat" cmpd="sng" algn="ctr">
          <a:solidFill>
            <a:schemeClr val="accent3">
              <a:tint val="40000"/>
              <a:alpha val="90000"/>
              <a:hueOff val="7144567"/>
              <a:satOff val="-9195"/>
              <a:lumOff val="-7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r" defTabSz="577850" rtl="1">
            <a:lnSpc>
              <a:spcPct val="90000"/>
            </a:lnSpc>
            <a:spcBef>
              <a:spcPct val="0"/>
            </a:spcBef>
            <a:spcAft>
              <a:spcPct val="15000"/>
            </a:spcAft>
            <a:buChar char="••"/>
          </a:pPr>
          <a:r>
            <a:rPr lang="ar-IQ" sz="1300" kern="1200" dirty="0" smtClean="0"/>
            <a:t>زيادة مشاركة الطلاب والاحتفاظ بالتعلم مع الصفوف الافتراضية والهجينة والتعلم المصغر</a:t>
          </a:r>
          <a:endParaRPr lang="en-US" sz="1300" kern="1200" dirty="0"/>
        </a:p>
      </dsp:txBody>
      <dsp:txXfrm rot="-5400000">
        <a:off x="2582958" y="1327198"/>
        <a:ext cx="4568798" cy="427505"/>
      </dsp:txXfrm>
    </dsp:sp>
    <dsp:sp modelId="{D916D673-ABAD-409A-AAEF-9337FE67653A}">
      <dsp:nvSpPr>
        <dsp:cNvPr id="0" name=""/>
        <dsp:cNvSpPr/>
      </dsp:nvSpPr>
      <dsp:spPr>
        <a:xfrm>
          <a:off x="0" y="1244850"/>
          <a:ext cx="2582957" cy="592199"/>
        </a:xfrm>
        <a:prstGeom prst="round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ar-IQ" sz="2100" kern="1200" dirty="0" smtClean="0"/>
            <a:t>تحسين مخرجات التعلم</a:t>
          </a:r>
          <a:r>
            <a:rPr lang="en-US" sz="2100" kern="1200" dirty="0" smtClean="0"/>
            <a:t> </a:t>
          </a:r>
          <a:endParaRPr lang="en-US" sz="2100" kern="1200" dirty="0"/>
        </a:p>
      </dsp:txBody>
      <dsp:txXfrm>
        <a:off x="28909" y="1273759"/>
        <a:ext cx="2525139" cy="534381"/>
      </dsp:txXfrm>
    </dsp:sp>
    <dsp:sp modelId="{4E37D269-D018-4936-B370-CBE27158272C}">
      <dsp:nvSpPr>
        <dsp:cNvPr id="0" name=""/>
        <dsp:cNvSpPr/>
      </dsp:nvSpPr>
      <dsp:spPr>
        <a:xfrm rot="5400000">
          <a:off x="4642040" y="-133201"/>
          <a:ext cx="473759" cy="4591925"/>
        </a:xfrm>
        <a:prstGeom prst="round2SameRect">
          <a:avLst/>
        </a:prstGeom>
        <a:solidFill>
          <a:schemeClr val="accent3">
            <a:tint val="40000"/>
            <a:alpha val="90000"/>
            <a:hueOff val="10716850"/>
            <a:satOff val="-13793"/>
            <a:lumOff val="-1075"/>
            <a:alphaOff val="0"/>
          </a:schemeClr>
        </a:solidFill>
        <a:ln w="25400" cap="flat" cmpd="sng" algn="ctr">
          <a:solidFill>
            <a:schemeClr val="accent3">
              <a:tint val="40000"/>
              <a:alpha val="90000"/>
              <a:hueOff val="10716850"/>
              <a:satOff val="-13793"/>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r" defTabSz="577850" rtl="1">
            <a:lnSpc>
              <a:spcPct val="90000"/>
            </a:lnSpc>
            <a:spcBef>
              <a:spcPct val="0"/>
            </a:spcBef>
            <a:spcAft>
              <a:spcPct val="15000"/>
            </a:spcAft>
            <a:buChar char="••"/>
          </a:pPr>
          <a:r>
            <a:rPr lang="ar-IQ" sz="1300" kern="1200" dirty="0" smtClean="0"/>
            <a:t>التكامل بسلاسة مع نظام ادارة التعليم الخاص بك, جوجل جي سويت, موودل, كانفاس, ديزاير تو ليرن, ساكاي وبلاك بورد</a:t>
          </a:r>
          <a:endParaRPr lang="en-US" sz="1300" kern="1200" dirty="0"/>
        </a:p>
      </dsp:txBody>
      <dsp:txXfrm rot="-5400000">
        <a:off x="2582958" y="1949008"/>
        <a:ext cx="4568798" cy="427505"/>
      </dsp:txXfrm>
    </dsp:sp>
    <dsp:sp modelId="{F4B4C0ED-C617-47F4-8846-8BFFDABFC590}">
      <dsp:nvSpPr>
        <dsp:cNvPr id="0" name=""/>
        <dsp:cNvSpPr/>
      </dsp:nvSpPr>
      <dsp:spPr>
        <a:xfrm>
          <a:off x="0" y="1866660"/>
          <a:ext cx="2582957" cy="592199"/>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ar-IQ" sz="2100" kern="1200" dirty="0" smtClean="0"/>
            <a:t>التكامل مع نظام ادارة التعلم</a:t>
          </a:r>
          <a:endParaRPr lang="en-US" sz="2100" kern="1200" dirty="0"/>
        </a:p>
      </dsp:txBody>
      <dsp:txXfrm>
        <a:off x="28909" y="1895569"/>
        <a:ext cx="2525139" cy="5343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32FA5C-50C6-4D1D-A20A-21C5E6884AE6}">
      <dsp:nvSpPr>
        <dsp:cNvPr id="0" name=""/>
        <dsp:cNvSpPr/>
      </dsp:nvSpPr>
      <dsp:spPr>
        <a:xfrm>
          <a:off x="0" y="293072"/>
          <a:ext cx="4251325" cy="959400"/>
        </a:xfrm>
        <a:prstGeom prst="roundRect">
          <a:avLst/>
        </a:prstGeom>
        <a:solidFill>
          <a:schemeClr val="accent6">
            <a:alpha val="9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ar-IQ" sz="4000" kern="1200" dirty="0" smtClean="0"/>
            <a:t>فلنذهب الى الانترنت...</a:t>
          </a:r>
          <a:endParaRPr lang="en-US" sz="4000" kern="1200" dirty="0"/>
        </a:p>
      </dsp:txBody>
      <dsp:txXfrm>
        <a:off x="46834" y="339906"/>
        <a:ext cx="4157657" cy="865732"/>
      </dsp:txXfrm>
    </dsp:sp>
    <dsp:sp modelId="{D9DA203A-BD09-401C-A15C-39C291846B92}">
      <dsp:nvSpPr>
        <dsp:cNvPr id="0" name=""/>
        <dsp:cNvSpPr/>
      </dsp:nvSpPr>
      <dsp:spPr>
        <a:xfrm>
          <a:off x="0" y="1478683"/>
          <a:ext cx="4251325" cy="136620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4980" tIns="50800" rIns="284480" bIns="50800" numCol="1" spcCol="1270" anchor="t" anchorCtr="0">
          <a:noAutofit/>
        </a:bodyPr>
        <a:lstStyle/>
        <a:p>
          <a:pPr marL="0" lvl="1" indent="0" algn="r" defTabSz="1377950" rtl="1">
            <a:lnSpc>
              <a:spcPct val="90000"/>
            </a:lnSpc>
            <a:spcBef>
              <a:spcPct val="0"/>
            </a:spcBef>
            <a:spcAft>
              <a:spcPct val="20000"/>
            </a:spcAft>
            <a:buFont typeface="Arial" panose="020B0604020202020204" pitchFamily="34" charset="0"/>
            <a:buChar char="••"/>
          </a:pPr>
          <a:r>
            <a:rPr lang="ar-IQ" sz="3100" kern="1200" dirty="0" smtClean="0"/>
            <a:t>توضيح كيفية تسجيل الحساب او تسجيل الدخول الى زووم لاستضافة او حضور اجتماع</a:t>
          </a:r>
          <a:endParaRPr lang="en-US" sz="3100" kern="1200" dirty="0"/>
        </a:p>
      </dsp:txBody>
      <dsp:txXfrm>
        <a:off x="0" y="1478683"/>
        <a:ext cx="4251325" cy="13662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175CD1-F9EA-4303-9BCA-AB34A568F0B3}">
      <dsp:nvSpPr>
        <dsp:cNvPr id="0" name=""/>
        <dsp:cNvSpPr/>
      </dsp:nvSpPr>
      <dsp:spPr>
        <a:xfrm rot="5400000">
          <a:off x="5357454" y="-2323179"/>
          <a:ext cx="505229" cy="5280065"/>
        </a:xfrm>
        <a:prstGeom prst="round2Same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9550" tIns="104775" rIns="209550" bIns="104775" numCol="1" spcCol="1270" anchor="ctr" anchorCtr="0">
          <a:noAutofit/>
        </a:bodyPr>
        <a:lstStyle/>
        <a:p>
          <a:pPr marL="114300" lvl="1" indent="-114300" algn="r" defTabSz="533400" rtl="1">
            <a:lnSpc>
              <a:spcPct val="90000"/>
            </a:lnSpc>
            <a:spcBef>
              <a:spcPct val="0"/>
            </a:spcBef>
            <a:spcAft>
              <a:spcPct val="15000"/>
            </a:spcAft>
            <a:buChar char="••"/>
          </a:pPr>
          <a:r>
            <a:rPr lang="ar-IQ" sz="1200" kern="1200" dirty="0" smtClean="0"/>
            <a:t>قم بايجاد موقع هادئ للانضمان الى الجلسة منه, وتأكد من اتصالك مع اشارة واي فاي قوية او سلك شبكة الانترنت</a:t>
          </a:r>
          <a:endParaRPr lang="en-US" sz="1200" kern="1200" dirty="0"/>
        </a:p>
      </dsp:txBody>
      <dsp:txXfrm rot="-5400000">
        <a:off x="2970037" y="88901"/>
        <a:ext cx="5255402" cy="455903"/>
      </dsp:txXfrm>
    </dsp:sp>
    <dsp:sp modelId="{75BA0885-EE78-44C2-B6A2-AD15E45ADCCE}">
      <dsp:nvSpPr>
        <dsp:cNvPr id="0" name=""/>
        <dsp:cNvSpPr/>
      </dsp:nvSpPr>
      <dsp:spPr>
        <a:xfrm>
          <a:off x="0" y="1084"/>
          <a:ext cx="2970036" cy="631536"/>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ar-IQ" sz="2400" kern="1200" dirty="0" smtClean="0"/>
            <a:t>اختيار الموقع</a:t>
          </a:r>
          <a:endParaRPr lang="en-US" sz="2400" kern="1200" dirty="0"/>
        </a:p>
      </dsp:txBody>
      <dsp:txXfrm>
        <a:off x="30829" y="31913"/>
        <a:ext cx="2908378" cy="569878"/>
      </dsp:txXfrm>
    </dsp:sp>
    <dsp:sp modelId="{0D3533B4-7CEA-4864-824B-77D998872E84}">
      <dsp:nvSpPr>
        <dsp:cNvPr id="0" name=""/>
        <dsp:cNvSpPr/>
      </dsp:nvSpPr>
      <dsp:spPr>
        <a:xfrm rot="5400000">
          <a:off x="5357454" y="-1660066"/>
          <a:ext cx="505229" cy="5280065"/>
        </a:xfrm>
        <a:prstGeom prst="round2SameRect">
          <a:avLst/>
        </a:prstGeom>
        <a:solidFill>
          <a:schemeClr val="accent3">
            <a:tint val="40000"/>
            <a:alpha val="90000"/>
            <a:hueOff val="2143370"/>
            <a:satOff val="-2759"/>
            <a:lumOff val="-215"/>
            <a:alphaOff val="0"/>
          </a:schemeClr>
        </a:solidFill>
        <a:ln w="9525" cap="flat" cmpd="sng" algn="ctr">
          <a:solidFill>
            <a:schemeClr val="accent3">
              <a:tint val="40000"/>
              <a:alpha val="90000"/>
              <a:hueOff val="2143370"/>
              <a:satOff val="-2759"/>
              <a:lumOff val="-21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9550" tIns="104775" rIns="209550" bIns="104775" numCol="1" spcCol="1270" anchor="ctr" anchorCtr="0">
          <a:noAutofit/>
        </a:bodyPr>
        <a:lstStyle/>
        <a:p>
          <a:pPr marL="114300" lvl="1" indent="-114300" algn="r" defTabSz="533400" rtl="1">
            <a:lnSpc>
              <a:spcPct val="90000"/>
            </a:lnSpc>
            <a:spcBef>
              <a:spcPct val="0"/>
            </a:spcBef>
            <a:spcAft>
              <a:spcPct val="15000"/>
            </a:spcAft>
            <a:buChar char="••"/>
          </a:pPr>
          <a:r>
            <a:rPr lang="ar-IQ" sz="1200" kern="1200" dirty="0" smtClean="0"/>
            <a:t>سجل دخولك الى كل جلسة باستخدام اسمك الاول الكامل ولقبك</a:t>
          </a:r>
          <a:endParaRPr lang="en-US" sz="1200" kern="1200" dirty="0"/>
        </a:p>
      </dsp:txBody>
      <dsp:txXfrm rot="-5400000">
        <a:off x="2970037" y="752014"/>
        <a:ext cx="5255402" cy="455903"/>
      </dsp:txXfrm>
    </dsp:sp>
    <dsp:sp modelId="{9D897068-4CC2-4103-BE29-AFB808B62BB8}">
      <dsp:nvSpPr>
        <dsp:cNvPr id="0" name=""/>
        <dsp:cNvSpPr/>
      </dsp:nvSpPr>
      <dsp:spPr>
        <a:xfrm>
          <a:off x="0" y="664198"/>
          <a:ext cx="2970036" cy="631536"/>
        </a:xfrm>
        <a:prstGeom prst="roundRect">
          <a:avLst/>
        </a:prstGeom>
        <a:gradFill rotWithShape="0">
          <a:gsLst>
            <a:gs pos="0">
              <a:schemeClr val="accent3">
                <a:hueOff val="2250053"/>
                <a:satOff val="-3376"/>
                <a:lumOff val="-549"/>
                <a:alphaOff val="0"/>
                <a:shade val="51000"/>
                <a:satMod val="130000"/>
              </a:schemeClr>
            </a:gs>
            <a:gs pos="80000">
              <a:schemeClr val="accent3">
                <a:hueOff val="2250053"/>
                <a:satOff val="-3376"/>
                <a:lumOff val="-549"/>
                <a:alphaOff val="0"/>
                <a:shade val="93000"/>
                <a:satMod val="130000"/>
              </a:schemeClr>
            </a:gs>
            <a:gs pos="100000">
              <a:schemeClr val="accent3">
                <a:hueOff val="2250053"/>
                <a:satOff val="-3376"/>
                <a:lumOff val="-54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ar-IQ" sz="2400" kern="1200" dirty="0" smtClean="0"/>
            <a:t>اسم المستخدم</a:t>
          </a:r>
          <a:endParaRPr lang="en-US" sz="2400" kern="1200" dirty="0"/>
        </a:p>
      </dsp:txBody>
      <dsp:txXfrm>
        <a:off x="30829" y="695027"/>
        <a:ext cx="2908378" cy="569878"/>
      </dsp:txXfrm>
    </dsp:sp>
    <dsp:sp modelId="{848F98AD-A2D2-4EE2-9506-8612A26B66E8}">
      <dsp:nvSpPr>
        <dsp:cNvPr id="0" name=""/>
        <dsp:cNvSpPr/>
      </dsp:nvSpPr>
      <dsp:spPr>
        <a:xfrm rot="5400000">
          <a:off x="5357454" y="-996952"/>
          <a:ext cx="505229" cy="5280065"/>
        </a:xfrm>
        <a:prstGeom prst="round2SameRect">
          <a:avLst/>
        </a:prstGeom>
        <a:solidFill>
          <a:schemeClr val="accent3">
            <a:tint val="40000"/>
            <a:alpha val="90000"/>
            <a:hueOff val="4286740"/>
            <a:satOff val="-5517"/>
            <a:lumOff val="-430"/>
            <a:alphaOff val="0"/>
          </a:schemeClr>
        </a:solidFill>
        <a:ln w="9525" cap="flat" cmpd="sng" algn="ctr">
          <a:solidFill>
            <a:schemeClr val="accent3">
              <a:tint val="40000"/>
              <a:alpha val="90000"/>
              <a:hueOff val="4286740"/>
              <a:satOff val="-5517"/>
              <a:lumOff val="-43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9550" tIns="104775" rIns="209550" bIns="104775" numCol="1" spcCol="1270" anchor="ctr" anchorCtr="0">
          <a:noAutofit/>
        </a:bodyPr>
        <a:lstStyle/>
        <a:p>
          <a:pPr marL="57150" lvl="1" indent="-57150" algn="r" defTabSz="488950" rtl="1">
            <a:lnSpc>
              <a:spcPct val="90000"/>
            </a:lnSpc>
            <a:spcBef>
              <a:spcPct val="0"/>
            </a:spcBef>
            <a:spcAft>
              <a:spcPct val="15000"/>
            </a:spcAft>
            <a:buChar char="••"/>
          </a:pPr>
          <a:r>
            <a:rPr lang="ar-IQ" sz="1100" kern="1200" dirty="0" smtClean="0"/>
            <a:t>انضم الى الجلسة قبل وقتها بدقائق لتجربة الصوت والفيديو. يجب ان تضمن ايضا تنزيل اخر اصدار من تطبيق زووم </a:t>
          </a:r>
          <a:r>
            <a:rPr lang="en-US" sz="1100" kern="1200" dirty="0" smtClean="0"/>
            <a:t> (Zoom.us menu &gt; Check for updates)</a:t>
          </a:r>
          <a:endParaRPr lang="en-US" sz="1100" kern="1200" dirty="0"/>
        </a:p>
      </dsp:txBody>
      <dsp:txXfrm rot="-5400000">
        <a:off x="2970037" y="1415128"/>
        <a:ext cx="5255402" cy="455903"/>
      </dsp:txXfrm>
    </dsp:sp>
    <dsp:sp modelId="{80B96471-1022-40EA-B3DD-509DA83B552C}">
      <dsp:nvSpPr>
        <dsp:cNvPr id="0" name=""/>
        <dsp:cNvSpPr/>
      </dsp:nvSpPr>
      <dsp:spPr>
        <a:xfrm>
          <a:off x="0" y="1327311"/>
          <a:ext cx="2970036" cy="631536"/>
        </a:xfrm>
        <a:prstGeom prst="roundRect">
          <a:avLst/>
        </a:prstGeom>
        <a:gradFill rotWithShape="0">
          <a:gsLst>
            <a:gs pos="0">
              <a:schemeClr val="accent3">
                <a:hueOff val="4500106"/>
                <a:satOff val="-6752"/>
                <a:lumOff val="-1098"/>
                <a:alphaOff val="0"/>
                <a:shade val="51000"/>
                <a:satMod val="130000"/>
              </a:schemeClr>
            </a:gs>
            <a:gs pos="80000">
              <a:schemeClr val="accent3">
                <a:hueOff val="4500106"/>
                <a:satOff val="-6752"/>
                <a:lumOff val="-1098"/>
                <a:alphaOff val="0"/>
                <a:shade val="93000"/>
                <a:satMod val="130000"/>
              </a:schemeClr>
            </a:gs>
            <a:gs pos="100000">
              <a:schemeClr val="accent3">
                <a:hueOff val="4500106"/>
                <a:satOff val="-6752"/>
                <a:lumOff val="-109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ar-IQ" sz="2400" kern="1200" dirty="0" smtClean="0"/>
            <a:t>الانضمام للجلسة</a:t>
          </a:r>
          <a:endParaRPr lang="en-US" sz="2400" kern="1200" dirty="0"/>
        </a:p>
      </dsp:txBody>
      <dsp:txXfrm>
        <a:off x="30829" y="1358140"/>
        <a:ext cx="2908378" cy="569878"/>
      </dsp:txXfrm>
    </dsp:sp>
    <dsp:sp modelId="{9D160547-AA51-403D-9058-9AB6510F974E}">
      <dsp:nvSpPr>
        <dsp:cNvPr id="0" name=""/>
        <dsp:cNvSpPr/>
      </dsp:nvSpPr>
      <dsp:spPr>
        <a:xfrm rot="5400000">
          <a:off x="5357454" y="-333839"/>
          <a:ext cx="505229" cy="5280065"/>
        </a:xfrm>
        <a:prstGeom prst="round2SameRect">
          <a:avLst/>
        </a:prstGeom>
        <a:solidFill>
          <a:schemeClr val="accent3">
            <a:tint val="40000"/>
            <a:alpha val="90000"/>
            <a:hueOff val="6430110"/>
            <a:satOff val="-8276"/>
            <a:lumOff val="-645"/>
            <a:alphaOff val="0"/>
          </a:schemeClr>
        </a:solidFill>
        <a:ln w="9525" cap="flat" cmpd="sng" algn="ctr">
          <a:solidFill>
            <a:schemeClr val="accent3">
              <a:tint val="40000"/>
              <a:alpha val="90000"/>
              <a:hueOff val="6430110"/>
              <a:satOff val="-8276"/>
              <a:lumOff val="-64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9550" tIns="104775" rIns="209550" bIns="104775" numCol="1" spcCol="1270" anchor="ctr" anchorCtr="0">
          <a:noAutofit/>
        </a:bodyPr>
        <a:lstStyle/>
        <a:p>
          <a:pPr marL="57150" lvl="1" indent="-57150" algn="r" defTabSz="488950" rtl="1">
            <a:lnSpc>
              <a:spcPct val="90000"/>
            </a:lnSpc>
            <a:spcBef>
              <a:spcPct val="0"/>
            </a:spcBef>
            <a:spcAft>
              <a:spcPct val="15000"/>
            </a:spcAft>
            <a:buChar char="••"/>
          </a:pPr>
          <a:r>
            <a:rPr lang="ar-IQ" sz="1100" kern="1200" dirty="0" smtClean="0"/>
            <a:t>استخدم سماعات الاذن (سلكية او لاسلكية) بدلا من سماعات ولاقطات الجهاز, قد يبدو الاتصال جيدا بالنسبة لك ولكن السماعات واللاقطات في الجهاز قد تحدث الكثير من تداخل الاصوات المحيطة للاخرين</a:t>
          </a:r>
          <a:endParaRPr lang="en-US" sz="1100" kern="1200" dirty="0"/>
        </a:p>
      </dsp:txBody>
      <dsp:txXfrm rot="-5400000">
        <a:off x="2970037" y="2078241"/>
        <a:ext cx="5255402" cy="455903"/>
      </dsp:txXfrm>
    </dsp:sp>
    <dsp:sp modelId="{570BB72A-9089-4A6C-B1F4-3B099B23FDA8}">
      <dsp:nvSpPr>
        <dsp:cNvPr id="0" name=""/>
        <dsp:cNvSpPr/>
      </dsp:nvSpPr>
      <dsp:spPr>
        <a:xfrm>
          <a:off x="0" y="1990424"/>
          <a:ext cx="2970036" cy="631536"/>
        </a:xfrm>
        <a:prstGeom prst="roundRect">
          <a:avLst/>
        </a:prstGeom>
        <a:gradFill rotWithShape="0">
          <a:gsLst>
            <a:gs pos="0">
              <a:schemeClr val="accent3">
                <a:hueOff val="6750158"/>
                <a:satOff val="-10128"/>
                <a:lumOff val="-1647"/>
                <a:alphaOff val="0"/>
                <a:shade val="51000"/>
                <a:satMod val="130000"/>
              </a:schemeClr>
            </a:gs>
            <a:gs pos="80000">
              <a:schemeClr val="accent3">
                <a:hueOff val="6750158"/>
                <a:satOff val="-10128"/>
                <a:lumOff val="-1647"/>
                <a:alphaOff val="0"/>
                <a:shade val="93000"/>
                <a:satMod val="130000"/>
              </a:schemeClr>
            </a:gs>
            <a:gs pos="100000">
              <a:schemeClr val="accent3">
                <a:hueOff val="6750158"/>
                <a:satOff val="-10128"/>
                <a:lumOff val="-164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ar-IQ" sz="2400" kern="1200" dirty="0" smtClean="0"/>
            <a:t>سماعات الاذن</a:t>
          </a:r>
          <a:endParaRPr lang="en-US" sz="3200" kern="1200" dirty="0"/>
        </a:p>
      </dsp:txBody>
      <dsp:txXfrm>
        <a:off x="30829" y="2021253"/>
        <a:ext cx="2908378" cy="569878"/>
      </dsp:txXfrm>
    </dsp:sp>
    <dsp:sp modelId="{C6FB9E78-577D-4A1F-B2D3-33425EB5F9E7}">
      <dsp:nvSpPr>
        <dsp:cNvPr id="0" name=""/>
        <dsp:cNvSpPr/>
      </dsp:nvSpPr>
      <dsp:spPr>
        <a:xfrm rot="5400000">
          <a:off x="5357454" y="329273"/>
          <a:ext cx="505229" cy="5280065"/>
        </a:xfrm>
        <a:prstGeom prst="round2SameRect">
          <a:avLst/>
        </a:prstGeom>
        <a:solidFill>
          <a:schemeClr val="accent3">
            <a:tint val="40000"/>
            <a:alpha val="90000"/>
            <a:hueOff val="8573481"/>
            <a:satOff val="-11034"/>
            <a:lumOff val="-860"/>
            <a:alphaOff val="0"/>
          </a:schemeClr>
        </a:solidFill>
        <a:ln w="9525" cap="flat" cmpd="sng" algn="ctr">
          <a:solidFill>
            <a:schemeClr val="accent3">
              <a:tint val="40000"/>
              <a:alpha val="90000"/>
              <a:hueOff val="8573481"/>
              <a:satOff val="-11034"/>
              <a:lumOff val="-86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9550" tIns="104775" rIns="209550" bIns="104775" numCol="1" spcCol="1270" anchor="ctr" anchorCtr="0">
          <a:noAutofit/>
        </a:bodyPr>
        <a:lstStyle/>
        <a:p>
          <a:pPr marL="57150" lvl="1" indent="-57150" algn="r" defTabSz="400050" rtl="1">
            <a:lnSpc>
              <a:spcPct val="90000"/>
            </a:lnSpc>
            <a:spcBef>
              <a:spcPct val="0"/>
            </a:spcBef>
            <a:spcAft>
              <a:spcPct val="15000"/>
            </a:spcAft>
            <a:buChar char="••"/>
          </a:pPr>
          <a:r>
            <a:rPr lang="ar-IQ" sz="900" kern="1200" dirty="0" smtClean="0"/>
            <a:t>اكتم الصوت لديك الا اذا كنت تتحدث (او تنتظر دورك للتحدث) لتجنب الضوضاء في الخلفية من التداخل مع الحوار.</a:t>
          </a:r>
          <a:endParaRPr lang="en-US" sz="900" kern="1200" dirty="0"/>
        </a:p>
      </dsp:txBody>
      <dsp:txXfrm rot="-5400000">
        <a:off x="2970037" y="2741354"/>
        <a:ext cx="5255402" cy="455903"/>
      </dsp:txXfrm>
    </dsp:sp>
    <dsp:sp modelId="{6AD2DB50-8DA7-4A5D-88DA-5CF0E3E9801F}">
      <dsp:nvSpPr>
        <dsp:cNvPr id="0" name=""/>
        <dsp:cNvSpPr/>
      </dsp:nvSpPr>
      <dsp:spPr>
        <a:xfrm>
          <a:off x="0" y="2653538"/>
          <a:ext cx="2970036" cy="631536"/>
        </a:xfrm>
        <a:prstGeom prst="roundRect">
          <a:avLst/>
        </a:prstGeom>
        <a:gradFill rotWithShape="0">
          <a:gsLst>
            <a:gs pos="0">
              <a:schemeClr val="accent3">
                <a:hueOff val="9000211"/>
                <a:satOff val="-13504"/>
                <a:lumOff val="-2196"/>
                <a:alphaOff val="0"/>
                <a:shade val="51000"/>
                <a:satMod val="130000"/>
              </a:schemeClr>
            </a:gs>
            <a:gs pos="80000">
              <a:schemeClr val="accent3">
                <a:hueOff val="9000211"/>
                <a:satOff val="-13504"/>
                <a:lumOff val="-2196"/>
                <a:alphaOff val="0"/>
                <a:shade val="93000"/>
                <a:satMod val="130000"/>
              </a:schemeClr>
            </a:gs>
            <a:gs pos="100000">
              <a:schemeClr val="accent3">
                <a:hueOff val="9000211"/>
                <a:satOff val="-13504"/>
                <a:lumOff val="-219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ar-IQ" sz="2400" kern="1200" dirty="0" smtClean="0"/>
            <a:t>كتم الصوت</a:t>
          </a:r>
          <a:endParaRPr lang="en-US" sz="2400" kern="1200" dirty="0"/>
        </a:p>
      </dsp:txBody>
      <dsp:txXfrm>
        <a:off x="30829" y="2684367"/>
        <a:ext cx="2908378" cy="569878"/>
      </dsp:txXfrm>
    </dsp:sp>
    <dsp:sp modelId="{F800A4C9-CAE9-4411-AF74-5E64C116C8F5}">
      <dsp:nvSpPr>
        <dsp:cNvPr id="0" name=""/>
        <dsp:cNvSpPr/>
      </dsp:nvSpPr>
      <dsp:spPr>
        <a:xfrm rot="5400000">
          <a:off x="5357454" y="992387"/>
          <a:ext cx="505229" cy="5280065"/>
        </a:xfrm>
        <a:prstGeom prst="round2SameRect">
          <a:avLst/>
        </a:prstGeom>
        <a:solidFill>
          <a:schemeClr val="accent3">
            <a:tint val="40000"/>
            <a:alpha val="90000"/>
            <a:hueOff val="10716850"/>
            <a:satOff val="-13793"/>
            <a:lumOff val="-1075"/>
            <a:alphaOff val="0"/>
          </a:schemeClr>
        </a:solidFill>
        <a:ln w="9525" cap="flat" cmpd="sng" algn="ctr">
          <a:solidFill>
            <a:schemeClr val="accent3">
              <a:tint val="40000"/>
              <a:alpha val="90000"/>
              <a:hueOff val="10716850"/>
              <a:satOff val="-13793"/>
              <a:lumOff val="-107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r" defTabSz="933450" rtl="1">
            <a:lnSpc>
              <a:spcPct val="90000"/>
            </a:lnSpc>
            <a:spcBef>
              <a:spcPct val="0"/>
            </a:spcBef>
            <a:spcAft>
              <a:spcPct val="15000"/>
            </a:spcAft>
            <a:buChar char="••"/>
          </a:pPr>
          <a:r>
            <a:rPr lang="ar-IQ" sz="2100" kern="1200" dirty="0" smtClean="0"/>
            <a:t>تحدث الى الكاميرة اذا كان الفيدية مفعلا وليس الى الشاشة</a:t>
          </a:r>
          <a:endParaRPr lang="en-US" sz="2100" kern="1200" dirty="0"/>
        </a:p>
      </dsp:txBody>
      <dsp:txXfrm rot="-5400000">
        <a:off x="2970037" y="3404468"/>
        <a:ext cx="5255402" cy="455903"/>
      </dsp:txXfrm>
    </dsp:sp>
    <dsp:sp modelId="{993555DD-0D06-451F-9676-24CD96BE13B3}">
      <dsp:nvSpPr>
        <dsp:cNvPr id="0" name=""/>
        <dsp:cNvSpPr/>
      </dsp:nvSpPr>
      <dsp:spPr>
        <a:xfrm>
          <a:off x="0" y="3316651"/>
          <a:ext cx="2970036" cy="631536"/>
        </a:xfrm>
        <a:prstGeom prst="round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ar-IQ" sz="2400" kern="1200" dirty="0" smtClean="0"/>
            <a:t>كاميرة الفيديو</a:t>
          </a:r>
          <a:endParaRPr lang="en-US" sz="2400" kern="1200" dirty="0"/>
        </a:p>
      </dsp:txBody>
      <dsp:txXfrm>
        <a:off x="30829" y="3347480"/>
        <a:ext cx="2908378" cy="5698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175CD1-F9EA-4303-9BCA-AB34A568F0B3}">
      <dsp:nvSpPr>
        <dsp:cNvPr id="0" name=""/>
        <dsp:cNvSpPr/>
      </dsp:nvSpPr>
      <dsp:spPr>
        <a:xfrm rot="5400000">
          <a:off x="5357454" y="-2323179"/>
          <a:ext cx="505229" cy="5280065"/>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r" defTabSz="533400" rtl="1">
            <a:lnSpc>
              <a:spcPct val="90000"/>
            </a:lnSpc>
            <a:spcBef>
              <a:spcPct val="0"/>
            </a:spcBef>
            <a:spcAft>
              <a:spcPct val="15000"/>
            </a:spcAft>
            <a:buChar char="••"/>
          </a:pPr>
          <a:r>
            <a:rPr lang="ar-IQ" sz="1200" kern="1200" dirty="0" smtClean="0"/>
            <a:t>قم بخصيص وقت في بداية درسك الاول لتقديم زووم لطلابك</a:t>
          </a:r>
          <a:endParaRPr lang="en-US" sz="1200" kern="1200" dirty="0"/>
        </a:p>
      </dsp:txBody>
      <dsp:txXfrm rot="-5400000">
        <a:off x="2970037" y="88901"/>
        <a:ext cx="5255402" cy="455903"/>
      </dsp:txXfrm>
    </dsp:sp>
    <dsp:sp modelId="{75BA0885-EE78-44C2-B6A2-AD15E45ADCCE}">
      <dsp:nvSpPr>
        <dsp:cNvPr id="0" name=""/>
        <dsp:cNvSpPr/>
      </dsp:nvSpPr>
      <dsp:spPr>
        <a:xfrm>
          <a:off x="0" y="1084"/>
          <a:ext cx="2970036" cy="631536"/>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ar-IQ" sz="2000" kern="1200" dirty="0" smtClean="0"/>
            <a:t>قدم المنصة</a:t>
          </a:r>
          <a:endParaRPr lang="en-US" sz="2000" kern="1200" dirty="0"/>
        </a:p>
      </dsp:txBody>
      <dsp:txXfrm>
        <a:off x="30829" y="31913"/>
        <a:ext cx="2908378" cy="569878"/>
      </dsp:txXfrm>
    </dsp:sp>
    <dsp:sp modelId="{0D3533B4-7CEA-4864-824B-77D998872E84}">
      <dsp:nvSpPr>
        <dsp:cNvPr id="0" name=""/>
        <dsp:cNvSpPr/>
      </dsp:nvSpPr>
      <dsp:spPr>
        <a:xfrm rot="5400000">
          <a:off x="5357454" y="-1660066"/>
          <a:ext cx="505229" cy="5280065"/>
        </a:xfrm>
        <a:prstGeom prst="round2SameRect">
          <a:avLst/>
        </a:prstGeom>
        <a:solidFill>
          <a:schemeClr val="accent3">
            <a:tint val="40000"/>
            <a:alpha val="90000"/>
            <a:hueOff val="2143370"/>
            <a:satOff val="-2759"/>
            <a:lumOff val="-215"/>
            <a:alphaOff val="0"/>
          </a:schemeClr>
        </a:solidFill>
        <a:ln w="25400" cap="flat" cmpd="sng" algn="ctr">
          <a:solidFill>
            <a:schemeClr val="accent3">
              <a:tint val="40000"/>
              <a:alpha val="90000"/>
              <a:hueOff val="2143370"/>
              <a:satOff val="-2759"/>
              <a:lumOff val="-2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r" defTabSz="533400" rtl="1">
            <a:lnSpc>
              <a:spcPct val="90000"/>
            </a:lnSpc>
            <a:spcBef>
              <a:spcPct val="0"/>
            </a:spcBef>
            <a:spcAft>
              <a:spcPct val="15000"/>
            </a:spcAft>
            <a:buChar char="••"/>
          </a:pPr>
          <a:r>
            <a:rPr lang="ar-IQ" sz="1200" kern="1200" dirty="0" smtClean="0"/>
            <a:t>سيعطي هذا فكرة واضحة للطلاب حول تقدم الدروس, ما الذي سيتم تغطيته, والنشاطا ت التي سيشتركون بها.</a:t>
          </a:r>
          <a:endParaRPr lang="en-US" sz="1200" kern="1200" dirty="0"/>
        </a:p>
      </dsp:txBody>
      <dsp:txXfrm rot="-5400000">
        <a:off x="2970037" y="752014"/>
        <a:ext cx="5255402" cy="455903"/>
      </dsp:txXfrm>
    </dsp:sp>
    <dsp:sp modelId="{9D897068-4CC2-4103-BE29-AFB808B62BB8}">
      <dsp:nvSpPr>
        <dsp:cNvPr id="0" name=""/>
        <dsp:cNvSpPr/>
      </dsp:nvSpPr>
      <dsp:spPr>
        <a:xfrm>
          <a:off x="0" y="664198"/>
          <a:ext cx="2970036" cy="631536"/>
        </a:xfrm>
        <a:prstGeom prst="roundRect">
          <a:avLst/>
        </a:prstGeom>
        <a:solidFill>
          <a:schemeClr val="accent3">
            <a:hueOff val="2250053"/>
            <a:satOff val="-337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ar-IQ" sz="2000" kern="1200" dirty="0" smtClean="0"/>
            <a:t>اعطاء برنامج عمل او مخطط كل جلسة</a:t>
          </a:r>
          <a:endParaRPr lang="en-US" sz="2000" kern="1200" dirty="0"/>
        </a:p>
      </dsp:txBody>
      <dsp:txXfrm>
        <a:off x="30829" y="695027"/>
        <a:ext cx="2908378" cy="569878"/>
      </dsp:txXfrm>
    </dsp:sp>
    <dsp:sp modelId="{848F98AD-A2D2-4EE2-9506-8612A26B66E8}">
      <dsp:nvSpPr>
        <dsp:cNvPr id="0" name=""/>
        <dsp:cNvSpPr/>
      </dsp:nvSpPr>
      <dsp:spPr>
        <a:xfrm rot="5400000">
          <a:off x="5357454" y="-996952"/>
          <a:ext cx="505229" cy="5280065"/>
        </a:xfrm>
        <a:prstGeom prst="round2SameRect">
          <a:avLst/>
        </a:prstGeom>
        <a:solidFill>
          <a:schemeClr val="accent3">
            <a:tint val="40000"/>
            <a:alpha val="90000"/>
            <a:hueOff val="4286740"/>
            <a:satOff val="-5517"/>
            <a:lumOff val="-430"/>
            <a:alphaOff val="0"/>
          </a:schemeClr>
        </a:solidFill>
        <a:ln w="25400" cap="flat" cmpd="sng" algn="ctr">
          <a:solidFill>
            <a:schemeClr val="accent3">
              <a:tint val="40000"/>
              <a:alpha val="90000"/>
              <a:hueOff val="4286740"/>
              <a:satOff val="-5517"/>
              <a:lumOff val="-4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r" defTabSz="533400" rtl="1">
            <a:lnSpc>
              <a:spcPct val="90000"/>
            </a:lnSpc>
            <a:spcBef>
              <a:spcPct val="0"/>
            </a:spcBef>
            <a:spcAft>
              <a:spcPct val="15000"/>
            </a:spcAft>
            <a:buChar char="••"/>
          </a:pPr>
          <a:r>
            <a:rPr lang="ar-IQ" sz="1200" kern="1200" dirty="0" smtClean="0"/>
            <a:t>ناقش اداب الانترنت وتوقعات الطلاب في درسك الافتراضي الاول.</a:t>
          </a:r>
          <a:endParaRPr lang="en-US" sz="1200" kern="1200" dirty="0"/>
        </a:p>
      </dsp:txBody>
      <dsp:txXfrm rot="-5400000">
        <a:off x="2970037" y="1415128"/>
        <a:ext cx="5255402" cy="455903"/>
      </dsp:txXfrm>
    </dsp:sp>
    <dsp:sp modelId="{80B96471-1022-40EA-B3DD-509DA83B552C}">
      <dsp:nvSpPr>
        <dsp:cNvPr id="0" name=""/>
        <dsp:cNvSpPr/>
      </dsp:nvSpPr>
      <dsp:spPr>
        <a:xfrm>
          <a:off x="0" y="1327311"/>
          <a:ext cx="2970036" cy="631536"/>
        </a:xfrm>
        <a:prstGeom prst="roundRect">
          <a:avLst/>
        </a:prstGeom>
        <a:solidFill>
          <a:schemeClr val="accent3">
            <a:hueOff val="4500106"/>
            <a:satOff val="-6752"/>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ar-IQ" sz="2000" kern="1200" dirty="0" smtClean="0"/>
            <a:t>اداب الانترنت</a:t>
          </a:r>
          <a:endParaRPr lang="en-US" sz="2000" kern="1200" dirty="0"/>
        </a:p>
      </dsp:txBody>
      <dsp:txXfrm>
        <a:off x="30829" y="1358140"/>
        <a:ext cx="2908378" cy="569878"/>
      </dsp:txXfrm>
    </dsp:sp>
    <dsp:sp modelId="{9D160547-AA51-403D-9058-9AB6510F974E}">
      <dsp:nvSpPr>
        <dsp:cNvPr id="0" name=""/>
        <dsp:cNvSpPr/>
      </dsp:nvSpPr>
      <dsp:spPr>
        <a:xfrm rot="5400000">
          <a:off x="5357454" y="-333839"/>
          <a:ext cx="505229" cy="5280065"/>
        </a:xfrm>
        <a:prstGeom prst="round2SameRect">
          <a:avLst/>
        </a:prstGeom>
        <a:solidFill>
          <a:schemeClr val="accent3">
            <a:tint val="40000"/>
            <a:alpha val="90000"/>
            <a:hueOff val="6430110"/>
            <a:satOff val="-8276"/>
            <a:lumOff val="-645"/>
            <a:alphaOff val="0"/>
          </a:schemeClr>
        </a:solidFill>
        <a:ln w="25400" cap="flat" cmpd="sng" algn="ctr">
          <a:solidFill>
            <a:schemeClr val="accent3">
              <a:tint val="40000"/>
              <a:alpha val="90000"/>
              <a:hueOff val="6430110"/>
              <a:satOff val="-8276"/>
              <a:lumOff val="-6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r" defTabSz="533400" rtl="1">
            <a:lnSpc>
              <a:spcPct val="90000"/>
            </a:lnSpc>
            <a:spcBef>
              <a:spcPct val="0"/>
            </a:spcBef>
            <a:spcAft>
              <a:spcPct val="15000"/>
            </a:spcAft>
            <a:buChar char="••"/>
          </a:pPr>
          <a:r>
            <a:rPr lang="ar-IQ" sz="1200" kern="1200" dirty="0" smtClean="0"/>
            <a:t>استخدم السبورة او التعليق التوضيحي لملف مشارك به واشرك طلابك ايضا.</a:t>
          </a:r>
          <a:endParaRPr lang="en-US" sz="1200" kern="1200" dirty="0"/>
        </a:p>
      </dsp:txBody>
      <dsp:txXfrm rot="-5400000">
        <a:off x="2970037" y="2078241"/>
        <a:ext cx="5255402" cy="455903"/>
      </dsp:txXfrm>
    </dsp:sp>
    <dsp:sp modelId="{570BB72A-9089-4A6C-B1F4-3B099B23FDA8}">
      <dsp:nvSpPr>
        <dsp:cNvPr id="0" name=""/>
        <dsp:cNvSpPr/>
      </dsp:nvSpPr>
      <dsp:spPr>
        <a:xfrm>
          <a:off x="0" y="1990424"/>
          <a:ext cx="2970036" cy="631536"/>
        </a:xfrm>
        <a:prstGeom prst="roundRect">
          <a:avLst/>
        </a:prstGeom>
        <a:solidFill>
          <a:schemeClr val="accent3">
            <a:hueOff val="6750158"/>
            <a:satOff val="-10128"/>
            <a:lumOff val="-1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ar-IQ" sz="2000" kern="1200" dirty="0" smtClean="0"/>
            <a:t>استخدام السبورة او التعليق التوضيحي</a:t>
          </a:r>
          <a:endParaRPr lang="en-US" sz="2000" kern="1200" dirty="0"/>
        </a:p>
      </dsp:txBody>
      <dsp:txXfrm>
        <a:off x="30829" y="2021253"/>
        <a:ext cx="2908378" cy="569878"/>
      </dsp:txXfrm>
    </dsp:sp>
    <dsp:sp modelId="{C6FB9E78-577D-4A1F-B2D3-33425EB5F9E7}">
      <dsp:nvSpPr>
        <dsp:cNvPr id="0" name=""/>
        <dsp:cNvSpPr/>
      </dsp:nvSpPr>
      <dsp:spPr>
        <a:xfrm rot="5400000">
          <a:off x="5357454" y="329273"/>
          <a:ext cx="505229" cy="5280065"/>
        </a:xfrm>
        <a:prstGeom prst="round2SameRect">
          <a:avLst/>
        </a:prstGeom>
        <a:solidFill>
          <a:schemeClr val="accent3">
            <a:tint val="40000"/>
            <a:alpha val="90000"/>
            <a:hueOff val="8573481"/>
            <a:satOff val="-11034"/>
            <a:lumOff val="-860"/>
            <a:alphaOff val="0"/>
          </a:schemeClr>
        </a:solidFill>
        <a:ln w="25400" cap="flat" cmpd="sng" algn="ctr">
          <a:solidFill>
            <a:schemeClr val="accent3">
              <a:tint val="40000"/>
              <a:alpha val="90000"/>
              <a:hueOff val="8573481"/>
              <a:satOff val="-11034"/>
              <a:lumOff val="-86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r" defTabSz="466725" rtl="1">
            <a:lnSpc>
              <a:spcPct val="90000"/>
            </a:lnSpc>
            <a:spcBef>
              <a:spcPct val="0"/>
            </a:spcBef>
            <a:spcAft>
              <a:spcPct val="15000"/>
            </a:spcAft>
            <a:buChar char="••"/>
          </a:pPr>
          <a:r>
            <a:rPr lang="ar-IQ" sz="1050" kern="1200" dirty="0" smtClean="0"/>
            <a:t>خصص الوقت لتشجيع الاسئلة, الالتزاما والردود الافعال من الطلاب. اعط دقيقة للسماح للطلاب باستخدام ردود الافعال, اكتب اسئلتهم في الدردسة او اسمح لهم بطرح اسئلتهم بشكل مباشر عبر الغاء كتم اصواتهم.</a:t>
          </a:r>
          <a:endParaRPr lang="en-US" sz="1050" kern="1200" dirty="0"/>
        </a:p>
      </dsp:txBody>
      <dsp:txXfrm rot="-5400000">
        <a:off x="2970037" y="2741354"/>
        <a:ext cx="5255402" cy="455903"/>
      </dsp:txXfrm>
    </dsp:sp>
    <dsp:sp modelId="{6AD2DB50-8DA7-4A5D-88DA-5CF0E3E9801F}">
      <dsp:nvSpPr>
        <dsp:cNvPr id="0" name=""/>
        <dsp:cNvSpPr/>
      </dsp:nvSpPr>
      <dsp:spPr>
        <a:xfrm>
          <a:off x="0" y="2653538"/>
          <a:ext cx="2970036" cy="631536"/>
        </a:xfrm>
        <a:prstGeom prst="roundRect">
          <a:avLst/>
        </a:prstGeom>
        <a:solidFill>
          <a:schemeClr val="accent3">
            <a:hueOff val="9000211"/>
            <a:satOff val="-13504"/>
            <a:lumOff val="-2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ar-IQ" sz="2000" kern="1200" dirty="0" smtClean="0"/>
            <a:t>تشجيع الاسئلة</a:t>
          </a:r>
          <a:endParaRPr lang="en-US" sz="2000" kern="1200" dirty="0"/>
        </a:p>
      </dsp:txBody>
      <dsp:txXfrm>
        <a:off x="30829" y="2684367"/>
        <a:ext cx="2908378" cy="569878"/>
      </dsp:txXfrm>
    </dsp:sp>
    <dsp:sp modelId="{F800A4C9-CAE9-4411-AF74-5E64C116C8F5}">
      <dsp:nvSpPr>
        <dsp:cNvPr id="0" name=""/>
        <dsp:cNvSpPr/>
      </dsp:nvSpPr>
      <dsp:spPr>
        <a:xfrm rot="5400000">
          <a:off x="5357454" y="992387"/>
          <a:ext cx="505229" cy="5280065"/>
        </a:xfrm>
        <a:prstGeom prst="round2SameRect">
          <a:avLst/>
        </a:prstGeom>
        <a:solidFill>
          <a:schemeClr val="accent3">
            <a:tint val="40000"/>
            <a:alpha val="90000"/>
            <a:hueOff val="10716850"/>
            <a:satOff val="-13793"/>
            <a:lumOff val="-1075"/>
            <a:alphaOff val="0"/>
          </a:schemeClr>
        </a:solidFill>
        <a:ln w="25400" cap="flat" cmpd="sng" algn="ctr">
          <a:solidFill>
            <a:schemeClr val="accent3">
              <a:tint val="40000"/>
              <a:alpha val="90000"/>
              <a:hueOff val="10716850"/>
              <a:satOff val="-13793"/>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r" defTabSz="466725" rtl="1">
            <a:lnSpc>
              <a:spcPct val="90000"/>
            </a:lnSpc>
            <a:spcBef>
              <a:spcPct val="0"/>
            </a:spcBef>
            <a:spcAft>
              <a:spcPct val="15000"/>
            </a:spcAft>
            <a:buChar char="••"/>
          </a:pPr>
          <a:r>
            <a:rPr lang="ar-IQ" sz="1050" kern="1200" dirty="0" smtClean="0"/>
            <a:t>قسم الى مجاميع اصغر لمناقشة موضوع معين. يمكنك استخدام ميزة غرف الاستراحة في زووم اما بالتخصيص المسبق او التلقائي للطلاب الى مجاميع لفترة قصيرة من الوقت ليتمكنوا من مناقشة المواضيع مع بعضهم</a:t>
          </a:r>
          <a:endParaRPr lang="en-US" sz="1050" kern="1200" dirty="0"/>
        </a:p>
      </dsp:txBody>
      <dsp:txXfrm rot="-5400000">
        <a:off x="2970037" y="3404468"/>
        <a:ext cx="5255402" cy="455903"/>
      </dsp:txXfrm>
    </dsp:sp>
    <dsp:sp modelId="{993555DD-0D06-451F-9676-24CD96BE13B3}">
      <dsp:nvSpPr>
        <dsp:cNvPr id="0" name=""/>
        <dsp:cNvSpPr/>
      </dsp:nvSpPr>
      <dsp:spPr>
        <a:xfrm>
          <a:off x="0" y="3316651"/>
          <a:ext cx="2970036" cy="631536"/>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ar-IQ" sz="2000" kern="1200" dirty="0" smtClean="0"/>
            <a:t>غرفة الاستراحة</a:t>
          </a:r>
          <a:endParaRPr lang="en-US" sz="2000" kern="1200" dirty="0"/>
        </a:p>
      </dsp:txBody>
      <dsp:txXfrm>
        <a:off x="30829" y="3347480"/>
        <a:ext cx="2908378" cy="5698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32FA5C-50C6-4D1D-A20A-21C5E6884AE6}">
      <dsp:nvSpPr>
        <dsp:cNvPr id="0" name=""/>
        <dsp:cNvSpPr/>
      </dsp:nvSpPr>
      <dsp:spPr>
        <a:xfrm>
          <a:off x="0" y="286924"/>
          <a:ext cx="4251325" cy="959400"/>
        </a:xfrm>
        <a:prstGeom prst="roundRect">
          <a:avLst/>
        </a:prstGeom>
        <a:solidFill>
          <a:schemeClr val="accent6">
            <a:alpha val="9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r" defTabSz="1778000" rtl="1">
            <a:lnSpc>
              <a:spcPct val="90000"/>
            </a:lnSpc>
            <a:spcBef>
              <a:spcPct val="0"/>
            </a:spcBef>
            <a:spcAft>
              <a:spcPct val="35000"/>
            </a:spcAft>
          </a:pPr>
          <a:r>
            <a:rPr lang="ar-IQ" sz="4000" kern="1200" dirty="0" smtClean="0"/>
            <a:t>فلنذهب الى الانترنت...</a:t>
          </a:r>
          <a:endParaRPr lang="en-US" sz="4000" kern="1200" dirty="0"/>
        </a:p>
      </dsp:txBody>
      <dsp:txXfrm>
        <a:off x="46834" y="333758"/>
        <a:ext cx="4157657" cy="865732"/>
      </dsp:txXfrm>
    </dsp:sp>
    <dsp:sp modelId="{D9DA203A-BD09-401C-A15C-39C291846B92}">
      <dsp:nvSpPr>
        <dsp:cNvPr id="0" name=""/>
        <dsp:cNvSpPr/>
      </dsp:nvSpPr>
      <dsp:spPr>
        <a:xfrm>
          <a:off x="0" y="1478683"/>
          <a:ext cx="4251325" cy="136620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4980" tIns="50800" rIns="284480" bIns="50800" numCol="1" spcCol="1270" anchor="t" anchorCtr="0">
          <a:noAutofit/>
        </a:bodyPr>
        <a:lstStyle/>
        <a:p>
          <a:pPr marL="0" lvl="1" indent="0" algn="r" defTabSz="1377950" rtl="1">
            <a:lnSpc>
              <a:spcPct val="90000"/>
            </a:lnSpc>
            <a:spcBef>
              <a:spcPct val="0"/>
            </a:spcBef>
            <a:spcAft>
              <a:spcPct val="20000"/>
            </a:spcAft>
            <a:buFont typeface="Arial" panose="020B0604020202020204" pitchFamily="34" charset="0"/>
            <a:buChar char="••"/>
          </a:pPr>
          <a:r>
            <a:rPr lang="ar-IQ" sz="3100" kern="1200" dirty="0" smtClean="0"/>
            <a:t>القيام بجدولة وبدء اجتماع زووم وتخصيص اعدادات زووم</a:t>
          </a:r>
          <a:endParaRPr lang="en-US" sz="3100" kern="1200" dirty="0"/>
        </a:p>
      </dsp:txBody>
      <dsp:txXfrm>
        <a:off x="0" y="1478683"/>
        <a:ext cx="4251325" cy="13662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FF685F-3FEE-4332-9400-EE19B519516F}">
      <dsp:nvSpPr>
        <dsp:cNvPr id="0" name=""/>
        <dsp:cNvSpPr/>
      </dsp:nvSpPr>
      <dsp:spPr>
        <a:xfrm>
          <a:off x="1448" y="0"/>
          <a:ext cx="459847" cy="459847"/>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E9AD45-D12E-4B2B-A802-576B508254C3}">
      <dsp:nvSpPr>
        <dsp:cNvPr id="0" name=""/>
        <dsp:cNvSpPr/>
      </dsp:nvSpPr>
      <dsp:spPr>
        <a:xfrm>
          <a:off x="47433" y="45984"/>
          <a:ext cx="367878" cy="367878"/>
        </a:xfrm>
        <a:prstGeom prst="chord">
          <a:avLst>
            <a:gd name="adj1" fmla="val 1800000"/>
            <a:gd name="adj2" fmla="val 9000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E6E0C0-A4B5-4324-A583-0DE806474AC4}">
      <dsp:nvSpPr>
        <dsp:cNvPr id="0" name=""/>
        <dsp:cNvSpPr/>
      </dsp:nvSpPr>
      <dsp:spPr>
        <a:xfrm>
          <a:off x="557097" y="0"/>
          <a:ext cx="1360383" cy="459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lvl="0" algn="l" defTabSz="622300">
            <a:lnSpc>
              <a:spcPct val="90000"/>
            </a:lnSpc>
            <a:spcBef>
              <a:spcPct val="0"/>
            </a:spcBef>
            <a:spcAft>
              <a:spcPct val="35000"/>
            </a:spcAft>
            <a:buSzPts val="1000"/>
            <a:buFont typeface="Symbol" panose="05050102010706020507" pitchFamily="18" charset="2"/>
            <a:buChar char=""/>
          </a:pPr>
          <a:r>
            <a:rPr lang="ar-IQ" sz="1400" b="1" kern="1200" dirty="0" smtClean="0"/>
            <a:t>اقفال الاجتماع</a:t>
          </a:r>
          <a:endParaRPr lang="en-US" sz="1400" b="1" kern="1200" dirty="0"/>
        </a:p>
      </dsp:txBody>
      <dsp:txXfrm>
        <a:off x="557097" y="0"/>
        <a:ext cx="1360383" cy="459847"/>
      </dsp:txXfrm>
    </dsp:sp>
    <dsp:sp modelId="{50927D73-93A3-41DE-835A-BD33EC5385ED}">
      <dsp:nvSpPr>
        <dsp:cNvPr id="0" name=""/>
        <dsp:cNvSpPr/>
      </dsp:nvSpPr>
      <dsp:spPr>
        <a:xfrm>
          <a:off x="2013282" y="0"/>
          <a:ext cx="459847" cy="459847"/>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4CE3BD-1FF4-4C7D-8657-FFEE6A7EBFE2}">
      <dsp:nvSpPr>
        <dsp:cNvPr id="0" name=""/>
        <dsp:cNvSpPr/>
      </dsp:nvSpPr>
      <dsp:spPr>
        <a:xfrm>
          <a:off x="2059267" y="45984"/>
          <a:ext cx="367878" cy="367878"/>
        </a:xfrm>
        <a:prstGeom prst="chord">
          <a:avLst>
            <a:gd name="adj1" fmla="val 0"/>
            <a:gd name="adj2" fmla="val 10800000"/>
          </a:avLst>
        </a:prstGeom>
        <a:solidFill>
          <a:schemeClr val="accent5">
            <a:hueOff val="-3311292"/>
            <a:satOff val="13270"/>
            <a:lumOff val="2876"/>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06CECE-5C8F-43B0-99D5-14E8E8616CFB}">
      <dsp:nvSpPr>
        <dsp:cNvPr id="0" name=""/>
        <dsp:cNvSpPr/>
      </dsp:nvSpPr>
      <dsp:spPr>
        <a:xfrm>
          <a:off x="2568932" y="0"/>
          <a:ext cx="1360383" cy="459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lvl="0" algn="l" defTabSz="622300">
            <a:lnSpc>
              <a:spcPct val="90000"/>
            </a:lnSpc>
            <a:spcBef>
              <a:spcPct val="0"/>
            </a:spcBef>
            <a:spcAft>
              <a:spcPct val="35000"/>
            </a:spcAft>
            <a:buSzPts val="1000"/>
            <a:buFont typeface="Symbol" panose="05050102010706020507" pitchFamily="18" charset="2"/>
            <a:buChar char=""/>
          </a:pPr>
          <a:r>
            <a:rPr lang="ar-IQ" sz="1400" b="1" kern="1200" dirty="0" smtClean="0"/>
            <a:t>تفعيل غرفة الانتظار</a:t>
          </a:r>
          <a:r>
            <a:rPr lang="en-US" sz="1400" b="1" kern="1200" dirty="0"/>
            <a:t> </a:t>
          </a:r>
        </a:p>
      </dsp:txBody>
      <dsp:txXfrm>
        <a:off x="2568932" y="0"/>
        <a:ext cx="1360383" cy="459847"/>
      </dsp:txXfrm>
    </dsp:sp>
    <dsp:sp modelId="{0A10FC7A-E90D-4D2D-85B2-91B4986C3A64}">
      <dsp:nvSpPr>
        <dsp:cNvPr id="0" name=""/>
        <dsp:cNvSpPr/>
      </dsp:nvSpPr>
      <dsp:spPr>
        <a:xfrm>
          <a:off x="4025117" y="0"/>
          <a:ext cx="459847" cy="459847"/>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4036E4-3FBD-47B4-A844-2BB2B6100DE6}">
      <dsp:nvSpPr>
        <dsp:cNvPr id="0" name=""/>
        <dsp:cNvSpPr/>
      </dsp:nvSpPr>
      <dsp:spPr>
        <a:xfrm>
          <a:off x="4071102" y="45984"/>
          <a:ext cx="367878" cy="367878"/>
        </a:xfrm>
        <a:prstGeom prst="chord">
          <a:avLst>
            <a:gd name="adj1" fmla="val 19800000"/>
            <a:gd name="adj2" fmla="val 12600000"/>
          </a:avLst>
        </a:prstGeom>
        <a:solidFill>
          <a:schemeClr val="accent5">
            <a:hueOff val="-6622584"/>
            <a:satOff val="26541"/>
            <a:lumOff val="5752"/>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322B83-D633-48FE-80FB-E9087D528B47}">
      <dsp:nvSpPr>
        <dsp:cNvPr id="0" name=""/>
        <dsp:cNvSpPr/>
      </dsp:nvSpPr>
      <dsp:spPr>
        <a:xfrm>
          <a:off x="4580766" y="0"/>
          <a:ext cx="1360383" cy="459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lvl="0" algn="l" defTabSz="622300">
            <a:lnSpc>
              <a:spcPct val="90000"/>
            </a:lnSpc>
            <a:spcBef>
              <a:spcPct val="0"/>
            </a:spcBef>
            <a:spcAft>
              <a:spcPct val="35000"/>
            </a:spcAft>
            <a:buSzPts val="1000"/>
            <a:buFont typeface="Symbol" panose="05050102010706020507" pitchFamily="18" charset="2"/>
            <a:buChar char=""/>
          </a:pPr>
          <a:r>
            <a:rPr lang="ar-IQ" sz="1400" b="1" kern="1200" dirty="0" smtClean="0"/>
            <a:t>ازالة المشاركين</a:t>
          </a:r>
          <a:endParaRPr lang="en-US" sz="1400" b="1" kern="1200" dirty="0"/>
        </a:p>
      </dsp:txBody>
      <dsp:txXfrm>
        <a:off x="4580766" y="0"/>
        <a:ext cx="1360383" cy="459847"/>
      </dsp:txXfrm>
    </dsp:sp>
    <dsp:sp modelId="{3219946F-29D6-40AD-B707-986833F3E9A0}">
      <dsp:nvSpPr>
        <dsp:cNvPr id="0" name=""/>
        <dsp:cNvSpPr/>
      </dsp:nvSpPr>
      <dsp:spPr>
        <a:xfrm>
          <a:off x="6036951" y="0"/>
          <a:ext cx="459847" cy="459847"/>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7BFF27-A044-4BFE-BF62-AC74FDE1D9C2}">
      <dsp:nvSpPr>
        <dsp:cNvPr id="0" name=""/>
        <dsp:cNvSpPr/>
      </dsp:nvSpPr>
      <dsp:spPr>
        <a:xfrm>
          <a:off x="6082936" y="45984"/>
          <a:ext cx="367878" cy="367878"/>
        </a:xfrm>
        <a:prstGeom prst="chord">
          <a:avLst>
            <a:gd name="adj1" fmla="val 16200000"/>
            <a:gd name="adj2" fmla="val 16200000"/>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C62323-C564-41C2-B91E-F2B0A90CD051}">
      <dsp:nvSpPr>
        <dsp:cNvPr id="0" name=""/>
        <dsp:cNvSpPr/>
      </dsp:nvSpPr>
      <dsp:spPr>
        <a:xfrm>
          <a:off x="6592601" y="0"/>
          <a:ext cx="1360383" cy="459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b" anchorCtr="0">
          <a:noAutofit/>
        </a:bodyPr>
        <a:lstStyle/>
        <a:p>
          <a:pPr lvl="0" algn="l" defTabSz="400050" rtl="1">
            <a:lnSpc>
              <a:spcPct val="90000"/>
            </a:lnSpc>
            <a:spcBef>
              <a:spcPct val="0"/>
            </a:spcBef>
            <a:spcAft>
              <a:spcPct val="35000"/>
            </a:spcAft>
            <a:buSzPts val="1000"/>
            <a:buFont typeface="Symbol" panose="05050102010706020507" pitchFamily="18" charset="2"/>
            <a:buChar char=""/>
          </a:pPr>
          <a:r>
            <a:rPr lang="ar-IQ" sz="900" b="1" kern="1200" dirty="0" smtClean="0"/>
            <a:t>حدد قدرة المشاركين على مشاركة الشاشة, الدردشة, اعادة تسمية نفسهم والتعليق</a:t>
          </a:r>
          <a:endParaRPr lang="en-US" sz="900" b="1" kern="1200" dirty="0"/>
        </a:p>
      </dsp:txBody>
      <dsp:txXfrm>
        <a:off x="6592601" y="0"/>
        <a:ext cx="1360383" cy="45984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latin typeface="Arial" charset="0"/>
            </a:endParaRPr>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093954A-C201-EB40-9459-342C786798D2}" type="datetimeFigureOut">
              <a:rPr lang="en-US" smtClean="0">
                <a:latin typeface="Arial" charset="0"/>
              </a:rPr>
              <a:t>6/19/2020</a:t>
            </a:fld>
            <a:endParaRPr lang="en-US">
              <a:latin typeface="Arial" charset="0"/>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latin typeface="Arial" charset="0"/>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F52853C-6216-544B-82BE-E4DDDB9FF424}" type="slidenum">
              <a:rPr lang="en-US" smtClean="0">
                <a:latin typeface="Arial" charset="0"/>
              </a:rPr>
              <a:t>‹#›</a:t>
            </a:fld>
            <a:endParaRPr lang="en-US">
              <a:latin typeface="Arial" charset="0"/>
            </a:endParaRPr>
          </a:p>
        </p:txBody>
      </p:sp>
    </p:spTree>
    <p:extLst>
      <p:ext uri="{BB962C8B-B14F-4D97-AF65-F5344CB8AC3E}">
        <p14:creationId xmlns:p14="http://schemas.microsoft.com/office/powerpoint/2010/main" val="17896620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b="0" i="0">
                <a:latin typeface="Arial" charset="0"/>
              </a:defRPr>
            </a:lvl1pPr>
          </a:lstStyle>
          <a:p>
            <a:endParaRPr lang="en-JM"/>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b="0" i="0">
                <a:latin typeface="Arial" charset="0"/>
              </a:defRPr>
            </a:lvl1pPr>
          </a:lstStyle>
          <a:p>
            <a:fld id="{7D7D0FC4-79A4-4CD6-9D21-6D2AFDDF42EC}" type="datetimeFigureOut">
              <a:rPr lang="en-JM" smtClean="0"/>
              <a:pPr/>
              <a:t>19/6/2020</a:t>
            </a:fld>
            <a:endParaRPr lang="en-JM"/>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JM"/>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b="0" i="0">
                <a:latin typeface="Arial" charset="0"/>
              </a:defRPr>
            </a:lvl1pPr>
          </a:lstStyle>
          <a:p>
            <a:endParaRPr lang="en-JM"/>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b="0" i="0">
                <a:latin typeface="Arial" charset="0"/>
              </a:defRPr>
            </a:lvl1pPr>
          </a:lstStyle>
          <a:p>
            <a:fld id="{FEA829E4-7B8F-48ED-BCF8-1C0A3C644052}" type="slidenum">
              <a:rPr lang="en-JM" smtClean="0"/>
              <a:pPr/>
              <a:t>‹#›</a:t>
            </a:fld>
            <a:endParaRPr lang="en-JM"/>
          </a:p>
        </p:txBody>
      </p:sp>
    </p:spTree>
    <p:extLst>
      <p:ext uri="{BB962C8B-B14F-4D97-AF65-F5344CB8AC3E}">
        <p14:creationId xmlns:p14="http://schemas.microsoft.com/office/powerpoint/2010/main" val="48703792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Arial" charset="0"/>
        <a:ea typeface="+mn-ea"/>
        <a:cs typeface="+mn-cs"/>
      </a:defRPr>
    </a:lvl1pPr>
    <a:lvl2pPr marL="457200" algn="l" defTabSz="914400" rtl="0" eaLnBrk="1" latinLnBrk="0" hangingPunct="1">
      <a:defRPr sz="1200" b="0" i="0" kern="1200">
        <a:solidFill>
          <a:schemeClr val="tx1"/>
        </a:solidFill>
        <a:latin typeface="Arial" charset="0"/>
        <a:ea typeface="+mn-ea"/>
        <a:cs typeface="+mn-cs"/>
      </a:defRPr>
    </a:lvl2pPr>
    <a:lvl3pPr marL="914400" algn="l" defTabSz="914400" rtl="0" eaLnBrk="1" latinLnBrk="0" hangingPunct="1">
      <a:defRPr sz="1200" b="0" i="0" kern="1200">
        <a:solidFill>
          <a:schemeClr val="tx1"/>
        </a:solidFill>
        <a:latin typeface="Arial" charset="0"/>
        <a:ea typeface="+mn-ea"/>
        <a:cs typeface="+mn-cs"/>
      </a:defRPr>
    </a:lvl3pPr>
    <a:lvl4pPr marL="1371600" algn="l" defTabSz="914400" rtl="0" eaLnBrk="1" latinLnBrk="0" hangingPunct="1">
      <a:defRPr sz="1200" b="0" i="0" kern="1200">
        <a:solidFill>
          <a:schemeClr val="tx1"/>
        </a:solidFill>
        <a:latin typeface="Arial" charset="0"/>
        <a:ea typeface="+mn-ea"/>
        <a:cs typeface="+mn-cs"/>
      </a:defRPr>
    </a:lvl4pPr>
    <a:lvl5pPr marL="1828800" algn="l" defTabSz="914400" rtl="0" eaLnBrk="1" latinLnBrk="0" hangingPunct="1">
      <a:defRPr sz="1200" b="0" i="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829E4-7B8F-48ED-BCF8-1C0A3C644052}" type="slidenum">
              <a:rPr lang="en-JM" smtClean="0"/>
              <a:pPr/>
              <a:t>1</a:t>
            </a:fld>
            <a:endParaRPr lang="en-JM"/>
          </a:p>
        </p:txBody>
      </p:sp>
    </p:spTree>
    <p:extLst>
      <p:ext uri="{BB962C8B-B14F-4D97-AF65-F5344CB8AC3E}">
        <p14:creationId xmlns:p14="http://schemas.microsoft.com/office/powerpoint/2010/main" val="966932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10</a:t>
            </a:fld>
            <a:endParaRPr lang="en-JM"/>
          </a:p>
        </p:txBody>
      </p:sp>
    </p:spTree>
    <p:extLst>
      <p:ext uri="{BB962C8B-B14F-4D97-AF65-F5344CB8AC3E}">
        <p14:creationId xmlns:p14="http://schemas.microsoft.com/office/powerpoint/2010/main" val="2198483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Start by going to zoom.us.</a:t>
            </a:r>
          </a:p>
          <a:p>
            <a:r>
              <a:rPr lang="en-US" dirty="0"/>
              <a:t>2- click on the orange “Sign Up, It’s Free” button.</a:t>
            </a:r>
          </a:p>
          <a:p>
            <a:r>
              <a:rPr lang="en-US" dirty="0"/>
              <a:t>3- Enter your school email address and click “Sign Up”.</a:t>
            </a:r>
          </a:p>
          <a:p>
            <a:r>
              <a:rPr lang="en-US" dirty="0"/>
              <a:t>4- You'll receive an email from Zoom to activate.</a:t>
            </a:r>
          </a:p>
          <a:p>
            <a:r>
              <a:rPr lang="en-US" dirty="0"/>
              <a:t>5- You'll be redirected to fill in your first name, last name, and create a password.</a:t>
            </a:r>
          </a:p>
        </p:txBody>
      </p:sp>
      <p:sp>
        <p:nvSpPr>
          <p:cNvPr id="4" name="Slide Number Placeholder 3"/>
          <p:cNvSpPr>
            <a:spLocks noGrp="1"/>
          </p:cNvSpPr>
          <p:nvPr>
            <p:ph type="sldNum" sz="quarter" idx="10"/>
          </p:nvPr>
        </p:nvSpPr>
        <p:spPr/>
        <p:txBody>
          <a:bodyPr/>
          <a:lstStyle/>
          <a:p>
            <a:fld id="{FEA829E4-7B8F-48ED-BCF8-1C0A3C644052}" type="slidenum">
              <a:rPr lang="en-JM" smtClean="0"/>
              <a:pPr/>
              <a:t>11</a:t>
            </a:fld>
            <a:endParaRPr lang="en-JM"/>
          </a:p>
        </p:txBody>
      </p:sp>
    </p:spTree>
    <p:extLst>
      <p:ext uri="{BB962C8B-B14F-4D97-AF65-F5344CB8AC3E}">
        <p14:creationId xmlns:p14="http://schemas.microsoft.com/office/powerpoint/2010/main" val="2209355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charset="0"/>
            </a:endParaRPr>
          </a:p>
        </p:txBody>
      </p:sp>
      <p:sp>
        <p:nvSpPr>
          <p:cNvPr id="4" name="Slide Number Placeholder 3"/>
          <p:cNvSpPr>
            <a:spLocks noGrp="1"/>
          </p:cNvSpPr>
          <p:nvPr>
            <p:ph type="sldNum" sz="quarter" idx="10"/>
          </p:nvPr>
        </p:nvSpPr>
        <p:spPr/>
        <p:txBody>
          <a:bodyPr/>
          <a:lstStyle/>
          <a:p>
            <a:fld id="{FEA829E4-7B8F-48ED-BCF8-1C0A3C644052}" type="slidenum">
              <a:rPr lang="en-JM" smtClean="0"/>
              <a:pPr/>
              <a:t>12</a:t>
            </a:fld>
            <a:endParaRPr lang="en-JM"/>
          </a:p>
        </p:txBody>
      </p:sp>
    </p:spTree>
    <p:extLst>
      <p:ext uri="{BB962C8B-B14F-4D97-AF65-F5344CB8AC3E}">
        <p14:creationId xmlns:p14="http://schemas.microsoft.com/office/powerpoint/2010/main" val="937785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charset="0"/>
            </a:endParaRPr>
          </a:p>
        </p:txBody>
      </p:sp>
      <p:sp>
        <p:nvSpPr>
          <p:cNvPr id="4" name="Slide Number Placeholder 3"/>
          <p:cNvSpPr>
            <a:spLocks noGrp="1"/>
          </p:cNvSpPr>
          <p:nvPr>
            <p:ph type="sldNum" sz="quarter" idx="10"/>
          </p:nvPr>
        </p:nvSpPr>
        <p:spPr/>
        <p:txBody>
          <a:bodyPr/>
          <a:lstStyle/>
          <a:p>
            <a:fld id="{FEA829E4-7B8F-48ED-BCF8-1C0A3C644052}" type="slidenum">
              <a:rPr lang="en-JM" smtClean="0"/>
              <a:pPr/>
              <a:t>13</a:t>
            </a:fld>
            <a:endParaRPr lang="en-JM"/>
          </a:p>
        </p:txBody>
      </p:sp>
    </p:spTree>
    <p:extLst>
      <p:ext uri="{BB962C8B-B14F-4D97-AF65-F5344CB8AC3E}">
        <p14:creationId xmlns:p14="http://schemas.microsoft.com/office/powerpoint/2010/main" val="3260348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14</a:t>
            </a:fld>
            <a:endParaRPr lang="en-JM"/>
          </a:p>
        </p:txBody>
      </p:sp>
    </p:spTree>
    <p:extLst>
      <p:ext uri="{BB962C8B-B14F-4D97-AF65-F5344CB8AC3E}">
        <p14:creationId xmlns:p14="http://schemas.microsoft.com/office/powerpoint/2010/main" val="1924049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15</a:t>
            </a:fld>
            <a:endParaRPr lang="en-JM"/>
          </a:p>
        </p:txBody>
      </p:sp>
    </p:spTree>
    <p:extLst>
      <p:ext uri="{BB962C8B-B14F-4D97-AF65-F5344CB8AC3E}">
        <p14:creationId xmlns:p14="http://schemas.microsoft.com/office/powerpoint/2010/main" val="1924049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16</a:t>
            </a:fld>
            <a:endParaRPr lang="en-JM"/>
          </a:p>
        </p:txBody>
      </p:sp>
    </p:spTree>
    <p:extLst>
      <p:ext uri="{BB962C8B-B14F-4D97-AF65-F5344CB8AC3E}">
        <p14:creationId xmlns:p14="http://schemas.microsoft.com/office/powerpoint/2010/main" val="4154489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829E4-7B8F-48ED-BCF8-1C0A3C644052}" type="slidenum">
              <a:rPr lang="en-JM" smtClean="0"/>
              <a:pPr/>
              <a:t>17</a:t>
            </a:fld>
            <a:endParaRPr lang="en-JM"/>
          </a:p>
        </p:txBody>
      </p:sp>
    </p:spTree>
    <p:extLst>
      <p:ext uri="{BB962C8B-B14F-4D97-AF65-F5344CB8AC3E}">
        <p14:creationId xmlns:p14="http://schemas.microsoft.com/office/powerpoint/2010/main" val="3742988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18</a:t>
            </a:fld>
            <a:endParaRPr lang="en-JM"/>
          </a:p>
        </p:txBody>
      </p:sp>
    </p:spTree>
    <p:extLst>
      <p:ext uri="{BB962C8B-B14F-4D97-AF65-F5344CB8AC3E}">
        <p14:creationId xmlns:p14="http://schemas.microsoft.com/office/powerpoint/2010/main" val="2204858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19</a:t>
            </a:fld>
            <a:endParaRPr lang="en-JM"/>
          </a:p>
        </p:txBody>
      </p:sp>
    </p:spTree>
    <p:extLst>
      <p:ext uri="{BB962C8B-B14F-4D97-AF65-F5344CB8AC3E}">
        <p14:creationId xmlns:p14="http://schemas.microsoft.com/office/powerpoint/2010/main" val="3656151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2</a:t>
            </a:fld>
            <a:endParaRPr lang="en-JM"/>
          </a:p>
        </p:txBody>
      </p:sp>
    </p:spTree>
    <p:extLst>
      <p:ext uri="{BB962C8B-B14F-4D97-AF65-F5344CB8AC3E}">
        <p14:creationId xmlns:p14="http://schemas.microsoft.com/office/powerpoint/2010/main" val="23288825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20</a:t>
            </a:fld>
            <a:endParaRPr lang="en-JM"/>
          </a:p>
        </p:txBody>
      </p:sp>
    </p:spTree>
    <p:extLst>
      <p:ext uri="{BB962C8B-B14F-4D97-AF65-F5344CB8AC3E}">
        <p14:creationId xmlns:p14="http://schemas.microsoft.com/office/powerpoint/2010/main" val="2938473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21</a:t>
            </a:fld>
            <a:endParaRPr lang="en-JM"/>
          </a:p>
        </p:txBody>
      </p:sp>
    </p:spTree>
    <p:extLst>
      <p:ext uri="{BB962C8B-B14F-4D97-AF65-F5344CB8AC3E}">
        <p14:creationId xmlns:p14="http://schemas.microsoft.com/office/powerpoint/2010/main" val="171554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22</a:t>
            </a:fld>
            <a:endParaRPr lang="en-JM"/>
          </a:p>
        </p:txBody>
      </p:sp>
    </p:spTree>
    <p:extLst>
      <p:ext uri="{BB962C8B-B14F-4D97-AF65-F5344CB8AC3E}">
        <p14:creationId xmlns:p14="http://schemas.microsoft.com/office/powerpoint/2010/main" val="21056504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23</a:t>
            </a:fld>
            <a:endParaRPr lang="en-JM"/>
          </a:p>
        </p:txBody>
      </p:sp>
    </p:spTree>
    <p:extLst>
      <p:ext uri="{BB962C8B-B14F-4D97-AF65-F5344CB8AC3E}">
        <p14:creationId xmlns:p14="http://schemas.microsoft.com/office/powerpoint/2010/main" val="24983680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24</a:t>
            </a:fld>
            <a:endParaRPr lang="en-JM"/>
          </a:p>
        </p:txBody>
      </p:sp>
    </p:spTree>
    <p:extLst>
      <p:ext uri="{BB962C8B-B14F-4D97-AF65-F5344CB8AC3E}">
        <p14:creationId xmlns:p14="http://schemas.microsoft.com/office/powerpoint/2010/main" val="1099467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25</a:t>
            </a:fld>
            <a:endParaRPr lang="en-JM"/>
          </a:p>
        </p:txBody>
      </p:sp>
    </p:spTree>
    <p:extLst>
      <p:ext uri="{BB962C8B-B14F-4D97-AF65-F5344CB8AC3E}">
        <p14:creationId xmlns:p14="http://schemas.microsoft.com/office/powerpoint/2010/main" val="8827309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26</a:t>
            </a:fld>
            <a:endParaRPr lang="en-JM"/>
          </a:p>
        </p:txBody>
      </p:sp>
    </p:spTree>
    <p:extLst>
      <p:ext uri="{BB962C8B-B14F-4D97-AF65-F5344CB8AC3E}">
        <p14:creationId xmlns:p14="http://schemas.microsoft.com/office/powerpoint/2010/main" val="30540686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27</a:t>
            </a:fld>
            <a:endParaRPr lang="en-JM"/>
          </a:p>
        </p:txBody>
      </p:sp>
    </p:spTree>
    <p:extLst>
      <p:ext uri="{BB962C8B-B14F-4D97-AF65-F5344CB8AC3E}">
        <p14:creationId xmlns:p14="http://schemas.microsoft.com/office/powerpoint/2010/main" val="1602273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IQ" sz="1200" b="0" i="0" kern="1200" dirty="0" smtClean="0">
                <a:solidFill>
                  <a:schemeClr val="tx1"/>
                </a:solidFill>
                <a:effectLst/>
                <a:latin typeface="Arial" charset="0"/>
                <a:ea typeface="+mn-ea"/>
                <a:cs typeface="+mn-cs"/>
              </a:rPr>
              <a:t>.</a:t>
            </a:r>
            <a:r>
              <a:rPr lang="ar-IQ" sz="1200" b="0" i="0" kern="1200" baseline="0" dirty="0" smtClean="0">
                <a:solidFill>
                  <a:schemeClr val="tx1"/>
                </a:solidFill>
                <a:effectLst/>
                <a:latin typeface="Arial" charset="0"/>
                <a:ea typeface="+mn-ea"/>
                <a:cs typeface="+mn-cs"/>
              </a:rPr>
              <a:t> لديك اكثر من 49 طالب؟ لا مشكلة! قم برؤية اكثر من 1000 شاشة عرض بالنقر على السهم على يمين او يسار شاشة العرض الشبكي لرؤية 49 مشارك اخر</a:t>
            </a:r>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28</a:t>
            </a:fld>
            <a:endParaRPr lang="en-JM"/>
          </a:p>
        </p:txBody>
      </p:sp>
    </p:spTree>
    <p:extLst>
      <p:ext uri="{BB962C8B-B14F-4D97-AF65-F5344CB8AC3E}">
        <p14:creationId xmlns:p14="http://schemas.microsoft.com/office/powerpoint/2010/main" val="16328037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fld id="{FEA829E4-7B8F-48ED-BCF8-1C0A3C644052}" type="slidenum">
              <a:rPr lang="en-JM" smtClean="0"/>
              <a:pPr/>
              <a:t>29</a:t>
            </a:fld>
            <a:endParaRPr lang="en-JM"/>
          </a:p>
        </p:txBody>
      </p:sp>
    </p:spTree>
    <p:extLst>
      <p:ext uri="{BB962C8B-B14F-4D97-AF65-F5344CB8AC3E}">
        <p14:creationId xmlns:p14="http://schemas.microsoft.com/office/powerpoint/2010/main" val="3775257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829E4-7B8F-48ED-BCF8-1C0A3C644052}" type="slidenum">
              <a:rPr lang="en-JM" smtClean="0"/>
              <a:pPr/>
              <a:t>3</a:t>
            </a:fld>
            <a:endParaRPr lang="en-JM"/>
          </a:p>
        </p:txBody>
      </p:sp>
    </p:spTree>
    <p:extLst>
      <p:ext uri="{BB962C8B-B14F-4D97-AF65-F5344CB8AC3E}">
        <p14:creationId xmlns:p14="http://schemas.microsoft.com/office/powerpoint/2010/main" val="40463035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fld id="{FEA829E4-7B8F-48ED-BCF8-1C0A3C644052}" type="slidenum">
              <a:rPr lang="en-JM" smtClean="0"/>
              <a:pPr/>
              <a:t>30</a:t>
            </a:fld>
            <a:endParaRPr lang="en-JM"/>
          </a:p>
        </p:txBody>
      </p:sp>
    </p:spTree>
    <p:extLst>
      <p:ext uri="{BB962C8B-B14F-4D97-AF65-F5344CB8AC3E}">
        <p14:creationId xmlns:p14="http://schemas.microsoft.com/office/powerpoint/2010/main" val="22722295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A829E4-7B8F-48ED-BCF8-1C0A3C644052}" type="slidenum">
              <a:rPr lang="en-JM" smtClean="0"/>
              <a:pPr/>
              <a:t>31</a:t>
            </a:fld>
            <a:endParaRPr lang="en-JM"/>
          </a:p>
        </p:txBody>
      </p:sp>
    </p:spTree>
    <p:extLst>
      <p:ext uri="{BB962C8B-B14F-4D97-AF65-F5344CB8AC3E}">
        <p14:creationId xmlns:p14="http://schemas.microsoft.com/office/powerpoint/2010/main" val="32206411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829E4-7B8F-48ED-BCF8-1C0A3C644052}" type="slidenum">
              <a:rPr lang="en-JM" smtClean="0"/>
              <a:pPr/>
              <a:t>32</a:t>
            </a:fld>
            <a:endParaRPr lang="en-JM"/>
          </a:p>
        </p:txBody>
      </p:sp>
    </p:spTree>
    <p:extLst>
      <p:ext uri="{BB962C8B-B14F-4D97-AF65-F5344CB8AC3E}">
        <p14:creationId xmlns:p14="http://schemas.microsoft.com/office/powerpoint/2010/main" val="2628829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4</a:t>
            </a:fld>
            <a:endParaRPr lang="en-JM"/>
          </a:p>
        </p:txBody>
      </p:sp>
    </p:spTree>
    <p:extLst>
      <p:ext uri="{BB962C8B-B14F-4D97-AF65-F5344CB8AC3E}">
        <p14:creationId xmlns:p14="http://schemas.microsoft.com/office/powerpoint/2010/main" val="1601569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5</a:t>
            </a:fld>
            <a:endParaRPr lang="en-JM"/>
          </a:p>
        </p:txBody>
      </p:sp>
    </p:spTree>
    <p:extLst>
      <p:ext uri="{BB962C8B-B14F-4D97-AF65-F5344CB8AC3E}">
        <p14:creationId xmlns:p14="http://schemas.microsoft.com/office/powerpoint/2010/main" val="31410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6</a:t>
            </a:fld>
            <a:endParaRPr lang="en-JM"/>
          </a:p>
        </p:txBody>
      </p:sp>
    </p:spTree>
    <p:extLst>
      <p:ext uri="{BB962C8B-B14F-4D97-AF65-F5344CB8AC3E}">
        <p14:creationId xmlns:p14="http://schemas.microsoft.com/office/powerpoint/2010/main" val="2698355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7</a:t>
            </a:fld>
            <a:endParaRPr lang="en-JM"/>
          </a:p>
        </p:txBody>
      </p:sp>
    </p:spTree>
    <p:extLst>
      <p:ext uri="{BB962C8B-B14F-4D97-AF65-F5344CB8AC3E}">
        <p14:creationId xmlns:p14="http://schemas.microsoft.com/office/powerpoint/2010/main" val="636861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829E4-7B8F-48ED-BCF8-1C0A3C644052}" type="slidenum">
              <a:rPr lang="en-JM" smtClean="0"/>
              <a:pPr/>
              <a:t>8</a:t>
            </a:fld>
            <a:endParaRPr lang="en-JM"/>
          </a:p>
        </p:txBody>
      </p:sp>
    </p:spTree>
    <p:extLst>
      <p:ext uri="{BB962C8B-B14F-4D97-AF65-F5344CB8AC3E}">
        <p14:creationId xmlns:p14="http://schemas.microsoft.com/office/powerpoint/2010/main" val="1523429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9</a:t>
            </a:fld>
            <a:endParaRPr lang="en-JM"/>
          </a:p>
        </p:txBody>
      </p:sp>
    </p:spTree>
    <p:extLst>
      <p:ext uri="{BB962C8B-B14F-4D97-AF65-F5344CB8AC3E}">
        <p14:creationId xmlns:p14="http://schemas.microsoft.com/office/powerpoint/2010/main" val="3698900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latin typeface="Arial" charset="0"/>
            </a:endParaRPr>
          </a:p>
        </p:txBody>
      </p:sp>
      <p:sp>
        <p:nvSpPr>
          <p:cNvPr id="2" name="Title 1"/>
          <p:cNvSpPr>
            <a:spLocks noGrp="1"/>
          </p:cNvSpPr>
          <p:nvPr>
            <p:ph type="ctrTitle"/>
          </p:nvPr>
        </p:nvSpPr>
        <p:spPr>
          <a:xfrm>
            <a:off x="685800" y="1123955"/>
            <a:ext cx="7772400" cy="1102519"/>
          </a:xfrm>
        </p:spPr>
        <p:txBody>
          <a:bodyPr/>
          <a:lstStyle>
            <a:lvl1pPr algn="ctr">
              <a:defRPr baseline="0">
                <a:solidFill>
                  <a:srgbClr val="009BA0"/>
                </a:solidFill>
                <a:latin typeface="arial" charset="0"/>
              </a:defRPr>
            </a:lvl1pPr>
          </a:lstStyle>
          <a:p>
            <a:r>
              <a:rPr lang="en-US"/>
              <a:t>Click to edit Master title style</a:t>
            </a:r>
            <a:endParaRPr lang="en-JM"/>
          </a:p>
        </p:txBody>
      </p:sp>
      <p:sp>
        <p:nvSpPr>
          <p:cNvPr id="3" name="Subtitle 2"/>
          <p:cNvSpPr>
            <a:spLocks noGrp="1"/>
          </p:cNvSpPr>
          <p:nvPr>
            <p:ph type="subTitle" idx="1"/>
          </p:nvPr>
        </p:nvSpPr>
        <p:spPr>
          <a:xfrm>
            <a:off x="1371600" y="2440786"/>
            <a:ext cx="6400800" cy="664369"/>
          </a:xfrm>
        </p:spPr>
        <p:txBody>
          <a:bodyPr/>
          <a:lstStyle>
            <a:lvl1pPr marL="0" indent="0" algn="ctr">
              <a:buNone/>
              <a:defRPr>
                <a:solidFill>
                  <a:srgbClr val="17375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JM"/>
          </a:p>
        </p:txBody>
      </p:sp>
    </p:spTree>
    <p:extLst>
      <p:ext uri="{BB962C8B-B14F-4D97-AF65-F5344CB8AC3E}">
        <p14:creationId xmlns:p14="http://schemas.microsoft.com/office/powerpoint/2010/main" val="63253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sp>
        <p:nvSpPr>
          <p:cNvPr id="27" name="Text Placeholder 5"/>
          <p:cNvSpPr>
            <a:spLocks noGrp="1"/>
          </p:cNvSpPr>
          <p:nvPr>
            <p:ph type="body" sz="quarter" idx="68"/>
          </p:nvPr>
        </p:nvSpPr>
        <p:spPr>
          <a:xfrm>
            <a:off x="518970" y="3638551"/>
            <a:ext cx="1843230" cy="681038"/>
          </a:xfrm>
        </p:spPr>
        <p:txBody>
          <a:bodyPr>
            <a:normAutofit/>
          </a:bodyPr>
          <a:lstStyle>
            <a:lvl1pPr marL="0" indent="0">
              <a:buFontTx/>
              <a:buNone/>
              <a:defRPr sz="900" b="0" i="0">
                <a:solidFill>
                  <a:srgbClr val="A6A6A6"/>
                </a:solidFill>
                <a:latin typeface="Arial" charset="0"/>
                <a:cs typeface="Arial" charset="0"/>
              </a:defRPr>
            </a:lvl1pPr>
          </a:lstStyle>
          <a:p>
            <a:pPr lvl="0"/>
            <a:endParaRPr lang="en-JM"/>
          </a:p>
        </p:txBody>
      </p:sp>
      <p:sp>
        <p:nvSpPr>
          <p:cNvPr id="28" name="Text Placeholder 5"/>
          <p:cNvSpPr>
            <a:spLocks noGrp="1"/>
          </p:cNvSpPr>
          <p:nvPr>
            <p:ph type="body" sz="quarter" idx="69"/>
          </p:nvPr>
        </p:nvSpPr>
        <p:spPr>
          <a:xfrm>
            <a:off x="2467803" y="3643312"/>
            <a:ext cx="1613026" cy="681038"/>
          </a:xfrm>
        </p:spPr>
        <p:txBody>
          <a:bodyPr>
            <a:normAutofit/>
          </a:bodyPr>
          <a:lstStyle>
            <a:lvl1pPr marL="0" indent="0">
              <a:buFontTx/>
              <a:buNone/>
              <a:defRPr sz="900" b="0" i="0">
                <a:solidFill>
                  <a:srgbClr val="A6A6A6"/>
                </a:solidFill>
                <a:latin typeface="Arial" charset="0"/>
                <a:cs typeface="Arial" charset="0"/>
              </a:defRPr>
            </a:lvl1pPr>
          </a:lstStyle>
          <a:p>
            <a:pPr lvl="0"/>
            <a:endParaRPr lang="en-JM"/>
          </a:p>
        </p:txBody>
      </p:sp>
      <p:sp>
        <p:nvSpPr>
          <p:cNvPr id="29" name="Text Placeholder 11"/>
          <p:cNvSpPr>
            <a:spLocks noGrp="1"/>
          </p:cNvSpPr>
          <p:nvPr>
            <p:ph type="body" sz="quarter" idx="70"/>
          </p:nvPr>
        </p:nvSpPr>
        <p:spPr>
          <a:xfrm>
            <a:off x="506133" y="3262312"/>
            <a:ext cx="1830387" cy="300038"/>
          </a:xfrm>
        </p:spPr>
        <p:txBody>
          <a:bodyPr>
            <a:noAutofit/>
          </a:bodyPr>
          <a:lstStyle>
            <a:lvl1pPr marL="0" indent="0">
              <a:buFontTx/>
              <a:buNone/>
              <a:defRPr sz="1200" b="0" i="0">
                <a:solidFill>
                  <a:schemeClr val="tx1">
                    <a:lumMod val="75000"/>
                    <a:lumOff val="25000"/>
                  </a:schemeClr>
                </a:solidFill>
                <a:latin typeface="Arial" charset="0"/>
                <a:cs typeface="Arial" charset="0"/>
              </a:defRPr>
            </a:lvl1pPr>
            <a:lvl2pPr>
              <a:defRPr sz="1050">
                <a:latin typeface="Mission Gothic Regular" pitchFamily="50" charset="0"/>
              </a:defRPr>
            </a:lvl2pPr>
            <a:lvl3pPr>
              <a:defRPr sz="1050">
                <a:latin typeface="Mission Gothic Regular" pitchFamily="50" charset="0"/>
              </a:defRPr>
            </a:lvl3pPr>
            <a:lvl4pPr>
              <a:defRPr sz="1050">
                <a:latin typeface="Mission Gothic Regular" pitchFamily="50" charset="0"/>
              </a:defRPr>
            </a:lvl4pPr>
            <a:lvl5pPr>
              <a:defRPr sz="1050">
                <a:latin typeface="Mission Gothic Regular" pitchFamily="50" charset="0"/>
              </a:defRPr>
            </a:lvl5pPr>
          </a:lstStyle>
          <a:p>
            <a:pPr lvl="0"/>
            <a:endParaRPr lang="en-JM"/>
          </a:p>
        </p:txBody>
      </p:sp>
      <p:sp>
        <p:nvSpPr>
          <p:cNvPr id="31" name="Text Placeholder 11"/>
          <p:cNvSpPr>
            <a:spLocks noGrp="1"/>
          </p:cNvSpPr>
          <p:nvPr>
            <p:ph type="body" sz="quarter" idx="72"/>
          </p:nvPr>
        </p:nvSpPr>
        <p:spPr>
          <a:xfrm>
            <a:off x="2467809" y="3262312"/>
            <a:ext cx="1601787" cy="300038"/>
          </a:xfrm>
        </p:spPr>
        <p:txBody>
          <a:bodyPr>
            <a:noAutofit/>
          </a:bodyPr>
          <a:lstStyle>
            <a:lvl1pPr marL="0" indent="0">
              <a:buFontTx/>
              <a:buNone/>
              <a:defRPr sz="1200" b="0" i="0">
                <a:solidFill>
                  <a:schemeClr val="tx1">
                    <a:lumMod val="75000"/>
                    <a:lumOff val="25000"/>
                  </a:schemeClr>
                </a:solidFill>
                <a:latin typeface="Arial" charset="0"/>
                <a:cs typeface="Arial" charset="0"/>
              </a:defRPr>
            </a:lvl1pPr>
            <a:lvl2pPr>
              <a:defRPr sz="1050">
                <a:latin typeface="Mission Gothic Regular" pitchFamily="50" charset="0"/>
              </a:defRPr>
            </a:lvl2pPr>
            <a:lvl3pPr>
              <a:defRPr sz="1050">
                <a:latin typeface="Mission Gothic Regular" pitchFamily="50" charset="0"/>
              </a:defRPr>
            </a:lvl3pPr>
            <a:lvl4pPr>
              <a:defRPr sz="1050">
                <a:latin typeface="Mission Gothic Regular" pitchFamily="50" charset="0"/>
              </a:defRPr>
            </a:lvl4pPr>
            <a:lvl5pPr>
              <a:defRPr sz="1050">
                <a:latin typeface="Mission Gothic Regular" pitchFamily="50" charset="0"/>
              </a:defRPr>
            </a:lvl5pPr>
          </a:lstStyle>
          <a:p>
            <a:pPr lvl="0"/>
            <a:endParaRPr lang="en-JM"/>
          </a:p>
        </p:txBody>
      </p:sp>
      <p:sp>
        <p:nvSpPr>
          <p:cNvPr id="33" name="Text Placeholder 5"/>
          <p:cNvSpPr>
            <a:spLocks noGrp="1"/>
          </p:cNvSpPr>
          <p:nvPr>
            <p:ph type="body" sz="quarter" idx="74"/>
          </p:nvPr>
        </p:nvSpPr>
        <p:spPr>
          <a:xfrm>
            <a:off x="4267206" y="3643312"/>
            <a:ext cx="1675229" cy="681038"/>
          </a:xfrm>
        </p:spPr>
        <p:txBody>
          <a:bodyPr>
            <a:normAutofit/>
          </a:bodyPr>
          <a:lstStyle>
            <a:lvl1pPr marL="0" indent="0">
              <a:buFontTx/>
              <a:buNone/>
              <a:defRPr sz="900" b="0" i="0">
                <a:solidFill>
                  <a:srgbClr val="A6A6A6"/>
                </a:solidFill>
                <a:latin typeface="Arial" charset="0"/>
                <a:cs typeface="Arial" charset="0"/>
              </a:defRPr>
            </a:lvl1pPr>
          </a:lstStyle>
          <a:p>
            <a:pPr lvl="0"/>
            <a:endParaRPr lang="en-JM"/>
          </a:p>
        </p:txBody>
      </p:sp>
      <p:sp>
        <p:nvSpPr>
          <p:cNvPr id="34" name="Text Placeholder 11"/>
          <p:cNvSpPr>
            <a:spLocks noGrp="1"/>
          </p:cNvSpPr>
          <p:nvPr>
            <p:ph type="body" sz="quarter" idx="75"/>
          </p:nvPr>
        </p:nvSpPr>
        <p:spPr>
          <a:xfrm>
            <a:off x="4267206" y="3262312"/>
            <a:ext cx="1663557" cy="300038"/>
          </a:xfrm>
        </p:spPr>
        <p:txBody>
          <a:bodyPr>
            <a:noAutofit/>
          </a:bodyPr>
          <a:lstStyle>
            <a:lvl1pPr marL="0" indent="0">
              <a:buFontTx/>
              <a:buNone/>
              <a:defRPr sz="1200" b="0" i="0">
                <a:solidFill>
                  <a:schemeClr val="tx1">
                    <a:lumMod val="75000"/>
                    <a:lumOff val="25000"/>
                  </a:schemeClr>
                </a:solidFill>
                <a:latin typeface="Arial" charset="0"/>
                <a:cs typeface="Arial" charset="0"/>
              </a:defRPr>
            </a:lvl1pPr>
            <a:lvl2pPr>
              <a:defRPr sz="1050">
                <a:latin typeface="Mission Gothic Regular" pitchFamily="50" charset="0"/>
              </a:defRPr>
            </a:lvl2pPr>
            <a:lvl3pPr>
              <a:defRPr sz="1050">
                <a:latin typeface="Mission Gothic Regular" pitchFamily="50" charset="0"/>
              </a:defRPr>
            </a:lvl3pPr>
            <a:lvl4pPr>
              <a:defRPr sz="1050">
                <a:latin typeface="Mission Gothic Regular" pitchFamily="50" charset="0"/>
              </a:defRPr>
            </a:lvl4pPr>
            <a:lvl5pPr>
              <a:defRPr sz="1050">
                <a:latin typeface="Mission Gothic Regular" pitchFamily="50" charset="0"/>
              </a:defRPr>
            </a:lvl5pPr>
          </a:lstStyle>
          <a:p>
            <a:pPr lvl="0"/>
            <a:endParaRPr lang="en-JM"/>
          </a:p>
        </p:txBody>
      </p:sp>
      <p:sp>
        <p:nvSpPr>
          <p:cNvPr id="36" name="Text Placeholder 5"/>
          <p:cNvSpPr>
            <a:spLocks noGrp="1"/>
          </p:cNvSpPr>
          <p:nvPr>
            <p:ph type="body" sz="quarter" idx="77"/>
          </p:nvPr>
        </p:nvSpPr>
        <p:spPr>
          <a:xfrm>
            <a:off x="6096636" y="3643312"/>
            <a:ext cx="1751964" cy="681038"/>
          </a:xfrm>
        </p:spPr>
        <p:txBody>
          <a:bodyPr>
            <a:normAutofit/>
          </a:bodyPr>
          <a:lstStyle>
            <a:lvl1pPr marL="0" indent="0">
              <a:buFontTx/>
              <a:buNone/>
              <a:defRPr sz="900" b="0" i="0">
                <a:solidFill>
                  <a:srgbClr val="A6A6A6"/>
                </a:solidFill>
                <a:latin typeface="Arial" charset="0"/>
                <a:cs typeface="Arial" charset="0"/>
              </a:defRPr>
            </a:lvl1pPr>
          </a:lstStyle>
          <a:p>
            <a:pPr lvl="0"/>
            <a:endParaRPr lang="en-JM"/>
          </a:p>
        </p:txBody>
      </p:sp>
      <p:sp>
        <p:nvSpPr>
          <p:cNvPr id="37" name="Text Placeholder 11"/>
          <p:cNvSpPr>
            <a:spLocks noGrp="1"/>
          </p:cNvSpPr>
          <p:nvPr>
            <p:ph type="body" sz="quarter" idx="78"/>
          </p:nvPr>
        </p:nvSpPr>
        <p:spPr>
          <a:xfrm>
            <a:off x="6096642" y="3262312"/>
            <a:ext cx="1739757" cy="300038"/>
          </a:xfrm>
        </p:spPr>
        <p:txBody>
          <a:bodyPr>
            <a:noAutofit/>
          </a:bodyPr>
          <a:lstStyle>
            <a:lvl1pPr marL="0" indent="0">
              <a:buFontTx/>
              <a:buNone/>
              <a:defRPr sz="1200" b="0" i="0">
                <a:solidFill>
                  <a:schemeClr val="tx1">
                    <a:lumMod val="75000"/>
                    <a:lumOff val="25000"/>
                  </a:schemeClr>
                </a:solidFill>
                <a:latin typeface="Arial" charset="0"/>
                <a:cs typeface="Arial" charset="0"/>
              </a:defRPr>
            </a:lvl1pPr>
            <a:lvl2pPr>
              <a:defRPr sz="1050">
                <a:latin typeface="Mission Gothic Regular" pitchFamily="50" charset="0"/>
              </a:defRPr>
            </a:lvl2pPr>
            <a:lvl3pPr>
              <a:defRPr sz="1050">
                <a:latin typeface="Mission Gothic Regular" pitchFamily="50" charset="0"/>
              </a:defRPr>
            </a:lvl3pPr>
            <a:lvl4pPr>
              <a:defRPr sz="1050">
                <a:latin typeface="Mission Gothic Regular" pitchFamily="50" charset="0"/>
              </a:defRPr>
            </a:lvl4pPr>
            <a:lvl5pPr>
              <a:defRPr sz="1050">
                <a:latin typeface="Mission Gothic Regular" pitchFamily="50" charset="0"/>
              </a:defRPr>
            </a:lvl5pPr>
          </a:lstStyle>
          <a:p>
            <a:pPr lvl="0"/>
            <a:endParaRPr lang="en-JM"/>
          </a:p>
        </p:txBody>
      </p:sp>
      <p:sp>
        <p:nvSpPr>
          <p:cNvPr id="39" name="Picture Placeholder 4"/>
          <p:cNvSpPr>
            <a:spLocks noGrp="1"/>
          </p:cNvSpPr>
          <p:nvPr>
            <p:ph type="pic" sz="quarter" idx="80"/>
          </p:nvPr>
        </p:nvSpPr>
        <p:spPr>
          <a:xfrm>
            <a:off x="517806" y="1657350"/>
            <a:ext cx="1691999" cy="1447800"/>
          </a:xfrm>
        </p:spPr>
        <p:txBody>
          <a:bodyPr>
            <a:normAutofit/>
          </a:bodyPr>
          <a:lstStyle>
            <a:lvl1pPr>
              <a:defRPr sz="1050" b="0" i="0">
                <a:latin typeface="Arial" charset="0"/>
                <a:cs typeface="Arial" charset="0"/>
              </a:defRPr>
            </a:lvl1pPr>
          </a:lstStyle>
          <a:p>
            <a:endParaRPr lang="en-US"/>
          </a:p>
        </p:txBody>
      </p:sp>
      <p:sp>
        <p:nvSpPr>
          <p:cNvPr id="40" name="Picture Placeholder 4"/>
          <p:cNvSpPr>
            <a:spLocks noGrp="1"/>
          </p:cNvSpPr>
          <p:nvPr>
            <p:ph type="pic" sz="quarter" idx="81"/>
          </p:nvPr>
        </p:nvSpPr>
        <p:spPr>
          <a:xfrm>
            <a:off x="2422806" y="1657350"/>
            <a:ext cx="1691999" cy="1447800"/>
          </a:xfrm>
        </p:spPr>
        <p:txBody>
          <a:bodyPr>
            <a:normAutofit/>
          </a:bodyPr>
          <a:lstStyle>
            <a:lvl1pPr>
              <a:defRPr sz="1050" b="0" i="0">
                <a:latin typeface="Arial" charset="0"/>
                <a:cs typeface="Arial" charset="0"/>
              </a:defRPr>
            </a:lvl1pPr>
          </a:lstStyle>
          <a:p>
            <a:endParaRPr lang="en-US"/>
          </a:p>
        </p:txBody>
      </p:sp>
      <p:sp>
        <p:nvSpPr>
          <p:cNvPr id="41" name="Picture Placeholder 4"/>
          <p:cNvSpPr>
            <a:spLocks noGrp="1"/>
          </p:cNvSpPr>
          <p:nvPr>
            <p:ph type="pic" sz="quarter" idx="82"/>
          </p:nvPr>
        </p:nvSpPr>
        <p:spPr>
          <a:xfrm>
            <a:off x="4251602" y="1657350"/>
            <a:ext cx="1691999" cy="1447800"/>
          </a:xfrm>
        </p:spPr>
        <p:txBody>
          <a:bodyPr>
            <a:normAutofit/>
          </a:bodyPr>
          <a:lstStyle>
            <a:lvl1pPr>
              <a:defRPr sz="1050" b="0" i="0">
                <a:latin typeface="Arial" charset="0"/>
                <a:cs typeface="Arial" charset="0"/>
              </a:defRPr>
            </a:lvl1pPr>
          </a:lstStyle>
          <a:p>
            <a:endParaRPr lang="en-US"/>
          </a:p>
        </p:txBody>
      </p:sp>
      <p:sp>
        <p:nvSpPr>
          <p:cNvPr id="42" name="Picture Placeholder 4"/>
          <p:cNvSpPr>
            <a:spLocks noGrp="1"/>
          </p:cNvSpPr>
          <p:nvPr>
            <p:ph type="pic" sz="quarter" idx="83"/>
          </p:nvPr>
        </p:nvSpPr>
        <p:spPr>
          <a:xfrm>
            <a:off x="6080407" y="1657350"/>
            <a:ext cx="1691999" cy="1447800"/>
          </a:xfrm>
        </p:spPr>
        <p:txBody>
          <a:bodyPr>
            <a:normAutofit/>
          </a:bodyPr>
          <a:lstStyle>
            <a:lvl1pPr>
              <a:defRPr sz="1050" b="0" i="0">
                <a:latin typeface="Arial" charset="0"/>
                <a:cs typeface="Arial" charset="0"/>
              </a:defRPr>
            </a:lvl1pPr>
          </a:lstStyle>
          <a:p>
            <a:endParaRPr lang="en-US"/>
          </a:p>
        </p:txBody>
      </p:sp>
      <p:sp>
        <p:nvSpPr>
          <p:cNvPr id="16"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18"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4135416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5_Title and Content">
    <p:spTree>
      <p:nvGrpSpPr>
        <p:cNvPr id="1" name=""/>
        <p:cNvGrpSpPr/>
        <p:nvPr/>
      </p:nvGrpSpPr>
      <p:grpSpPr>
        <a:xfrm>
          <a:off x="0" y="0"/>
          <a:ext cx="0" cy="0"/>
          <a:chOff x="0" y="0"/>
          <a:chExt cx="0" cy="0"/>
        </a:xfrm>
      </p:grpSpPr>
      <p:sp>
        <p:nvSpPr>
          <p:cNvPr id="7" name="Text Placeholder 5"/>
          <p:cNvSpPr>
            <a:spLocks noGrp="1"/>
          </p:cNvSpPr>
          <p:nvPr>
            <p:ph type="body" sz="quarter" idx="13"/>
          </p:nvPr>
        </p:nvSpPr>
        <p:spPr>
          <a:xfrm>
            <a:off x="457200" y="1581150"/>
            <a:ext cx="8229600" cy="2819400"/>
          </a:xfrm>
        </p:spPr>
        <p:txBody>
          <a:bodyPr>
            <a:normAutofit/>
          </a:bodyPr>
          <a:lstStyle>
            <a:lvl1pPr marL="342900" indent="-342900">
              <a:buFont typeface="Courier New" pitchFamily="49" charset="0"/>
              <a:buChar char="o"/>
              <a:defRPr sz="1100" b="0" i="0">
                <a:solidFill>
                  <a:srgbClr val="A6A6A6"/>
                </a:solidFill>
                <a:latin typeface="Arial" charset="0"/>
              </a:defRPr>
            </a:lvl1pPr>
            <a:lvl2pPr marL="742950" indent="-285750">
              <a:buFont typeface="Sketch Rockwell" pitchFamily="2" charset="0"/>
              <a:buChar char="o"/>
              <a:defRPr>
                <a:solidFill>
                  <a:schemeClr val="tx1">
                    <a:lumMod val="65000"/>
                    <a:lumOff val="35000"/>
                  </a:schemeClr>
                </a:solidFill>
                <a:latin typeface="Futura LT Book" pitchFamily="2" charset="0"/>
              </a:defRPr>
            </a:lvl2pPr>
            <a:lvl3pPr marL="1143000" indent="-228600">
              <a:buFont typeface="Sketch Rockwell" pitchFamily="2" charset="0"/>
              <a:buChar char="o"/>
              <a:defRPr>
                <a:solidFill>
                  <a:schemeClr val="tx1">
                    <a:lumMod val="65000"/>
                    <a:lumOff val="35000"/>
                  </a:schemeClr>
                </a:solidFill>
                <a:latin typeface="Futura LT Book" pitchFamily="2" charset="0"/>
              </a:defRPr>
            </a:lvl3pPr>
            <a:lvl4pPr marL="1600200" indent="-228600">
              <a:buFont typeface="Sketch Rockwell" pitchFamily="2" charset="0"/>
              <a:buChar char="o"/>
              <a:defRPr>
                <a:solidFill>
                  <a:schemeClr val="tx1">
                    <a:lumMod val="65000"/>
                    <a:lumOff val="35000"/>
                  </a:schemeClr>
                </a:solidFill>
                <a:latin typeface="Futura LT Book" pitchFamily="2" charset="0"/>
              </a:defRPr>
            </a:lvl4pPr>
            <a:lvl5pPr marL="2057400" indent="-228600">
              <a:buFont typeface="Sketch Rockwell" pitchFamily="2" charset="0"/>
              <a:buChar char="o"/>
              <a:defRPr>
                <a:solidFill>
                  <a:schemeClr val="tx1">
                    <a:lumMod val="65000"/>
                    <a:lumOff val="35000"/>
                  </a:schemeClr>
                </a:solidFill>
                <a:latin typeface="Futura LT Book" pitchFamily="2" charset="0"/>
              </a:defRPr>
            </a:lvl5pPr>
          </a:lstStyle>
          <a:p>
            <a:pPr lvl="0"/>
            <a:endParaRPr lang="en-JM"/>
          </a:p>
        </p:txBody>
      </p:sp>
      <p:sp>
        <p:nvSpPr>
          <p:cNvPr id="5"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8"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2510703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sp>
        <p:nvSpPr>
          <p:cNvPr id="7" name="Text Placeholder 13"/>
          <p:cNvSpPr>
            <a:spLocks noGrp="1"/>
          </p:cNvSpPr>
          <p:nvPr>
            <p:ph type="body" sz="quarter" idx="47"/>
          </p:nvPr>
        </p:nvSpPr>
        <p:spPr>
          <a:xfrm>
            <a:off x="1021944" y="1714502"/>
            <a:ext cx="3048000" cy="403225"/>
          </a:xfrm>
        </p:spPr>
        <p:txBody>
          <a:bodyPr anchor="ctr">
            <a:normAutofit/>
          </a:bodyPr>
          <a:lstStyle>
            <a:lvl1pPr marL="0" indent="0">
              <a:buFontTx/>
              <a:buNone/>
              <a:defRPr sz="1100" b="0" i="0">
                <a:solidFill>
                  <a:srgbClr val="A6A6A6"/>
                </a:solidFill>
                <a:latin typeface="Arial" charset="0"/>
                <a:ea typeface="Arial" charset="0"/>
                <a:cs typeface="Arial" charset="0"/>
              </a:defRPr>
            </a:lvl1pPr>
          </a:lstStyle>
          <a:p>
            <a:pPr lvl="0"/>
            <a:endParaRPr lang="en-JM"/>
          </a:p>
        </p:txBody>
      </p:sp>
      <p:sp>
        <p:nvSpPr>
          <p:cNvPr id="8" name="Text Placeholder 13"/>
          <p:cNvSpPr>
            <a:spLocks noGrp="1"/>
          </p:cNvSpPr>
          <p:nvPr>
            <p:ph type="body" sz="quarter" idx="48"/>
          </p:nvPr>
        </p:nvSpPr>
        <p:spPr>
          <a:xfrm>
            <a:off x="1022262" y="2282828"/>
            <a:ext cx="3048000" cy="403225"/>
          </a:xfrm>
        </p:spPr>
        <p:txBody>
          <a:bodyPr anchor="ctr">
            <a:normAutofit/>
          </a:bodyPr>
          <a:lstStyle>
            <a:lvl1pPr marL="0" indent="0">
              <a:buFontTx/>
              <a:buNone/>
              <a:defRPr sz="1100" b="0" i="0">
                <a:solidFill>
                  <a:srgbClr val="A6A6A6"/>
                </a:solidFill>
                <a:latin typeface="Arial" charset="0"/>
                <a:ea typeface="Arial" charset="0"/>
                <a:cs typeface="Arial" charset="0"/>
              </a:defRPr>
            </a:lvl1pPr>
          </a:lstStyle>
          <a:p>
            <a:pPr lvl="0"/>
            <a:endParaRPr lang="en-JM"/>
          </a:p>
        </p:txBody>
      </p:sp>
      <p:sp>
        <p:nvSpPr>
          <p:cNvPr id="9" name="Text Placeholder 13"/>
          <p:cNvSpPr>
            <a:spLocks noGrp="1"/>
          </p:cNvSpPr>
          <p:nvPr>
            <p:ph type="body" sz="quarter" idx="49"/>
          </p:nvPr>
        </p:nvSpPr>
        <p:spPr>
          <a:xfrm>
            <a:off x="1022580" y="2845366"/>
            <a:ext cx="3048000" cy="403225"/>
          </a:xfrm>
        </p:spPr>
        <p:txBody>
          <a:bodyPr anchor="ctr">
            <a:normAutofit/>
          </a:bodyPr>
          <a:lstStyle>
            <a:lvl1pPr marL="0" indent="0">
              <a:buFontTx/>
              <a:buNone/>
              <a:defRPr sz="1100" b="0" i="0">
                <a:solidFill>
                  <a:srgbClr val="A6A6A6"/>
                </a:solidFill>
                <a:latin typeface="Arial" charset="0"/>
                <a:ea typeface="Arial" charset="0"/>
                <a:cs typeface="Arial" charset="0"/>
              </a:defRPr>
            </a:lvl1pPr>
          </a:lstStyle>
          <a:p>
            <a:pPr lvl="0"/>
            <a:endParaRPr lang="en-JM"/>
          </a:p>
        </p:txBody>
      </p:sp>
      <p:sp>
        <p:nvSpPr>
          <p:cNvPr id="10" name="Text Placeholder 13"/>
          <p:cNvSpPr>
            <a:spLocks noGrp="1"/>
          </p:cNvSpPr>
          <p:nvPr>
            <p:ph type="body" sz="quarter" idx="50"/>
          </p:nvPr>
        </p:nvSpPr>
        <p:spPr>
          <a:xfrm>
            <a:off x="1022580" y="3400991"/>
            <a:ext cx="3048000" cy="403225"/>
          </a:xfrm>
        </p:spPr>
        <p:txBody>
          <a:bodyPr anchor="ctr">
            <a:normAutofit/>
          </a:bodyPr>
          <a:lstStyle>
            <a:lvl1pPr marL="0" indent="0">
              <a:buFontTx/>
              <a:buNone/>
              <a:defRPr sz="1100" b="0" i="0">
                <a:solidFill>
                  <a:srgbClr val="A6A6A6"/>
                </a:solidFill>
                <a:latin typeface="Arial" charset="0"/>
                <a:ea typeface="Arial" charset="0"/>
                <a:cs typeface="Arial" charset="0"/>
              </a:defRPr>
            </a:lvl1pPr>
          </a:lstStyle>
          <a:p>
            <a:pPr lvl="0"/>
            <a:endParaRPr lang="en-JM"/>
          </a:p>
        </p:txBody>
      </p:sp>
      <p:sp>
        <p:nvSpPr>
          <p:cNvPr id="11" name="Text Placeholder 13"/>
          <p:cNvSpPr>
            <a:spLocks noGrp="1"/>
          </p:cNvSpPr>
          <p:nvPr>
            <p:ph type="body" sz="quarter" idx="51"/>
          </p:nvPr>
        </p:nvSpPr>
        <p:spPr>
          <a:xfrm>
            <a:off x="1022580" y="3912166"/>
            <a:ext cx="3048000" cy="403225"/>
          </a:xfrm>
        </p:spPr>
        <p:txBody>
          <a:bodyPr anchor="ctr">
            <a:normAutofit/>
          </a:bodyPr>
          <a:lstStyle>
            <a:lvl1pPr marL="0" indent="0">
              <a:buFontTx/>
              <a:buNone/>
              <a:defRPr sz="1100" b="0" i="0">
                <a:solidFill>
                  <a:srgbClr val="A6A6A6"/>
                </a:solidFill>
                <a:latin typeface="Arial" charset="0"/>
                <a:ea typeface="Arial" charset="0"/>
                <a:cs typeface="Arial" charset="0"/>
              </a:defRPr>
            </a:lvl1pPr>
          </a:lstStyle>
          <a:p>
            <a:pPr lvl="0"/>
            <a:endParaRPr lang="en-JM"/>
          </a:p>
        </p:txBody>
      </p:sp>
      <p:sp>
        <p:nvSpPr>
          <p:cNvPr id="12" name="Content Placeholder 6"/>
          <p:cNvSpPr>
            <a:spLocks noGrp="1"/>
          </p:cNvSpPr>
          <p:nvPr>
            <p:ph sz="quarter" idx="55" hasCustomPrompt="1"/>
          </p:nvPr>
        </p:nvSpPr>
        <p:spPr>
          <a:xfrm>
            <a:off x="533400" y="1748793"/>
            <a:ext cx="468000" cy="350999"/>
          </a:xfrm>
          <a:prstGeom prst="roundRect">
            <a:avLst>
              <a:gd name="adj" fmla="val 50000"/>
            </a:avLst>
          </a:prstGeom>
          <a:solidFill>
            <a:srgbClr val="B5C4D3"/>
          </a:solidFill>
        </p:spPr>
        <p:txBody>
          <a:bodyPr anchor="ctr">
            <a:noAutofit/>
          </a:bodyPr>
          <a:lstStyle>
            <a:lvl1pPr marL="0" indent="0" algn="ctr">
              <a:buFontTx/>
              <a:buNone/>
              <a:defRPr sz="1600" b="0" i="0">
                <a:solidFill>
                  <a:schemeClr val="bg1"/>
                </a:solidFill>
                <a:latin typeface="Arial" charset="0"/>
                <a:ea typeface="Arial" charset="0"/>
                <a:cs typeface="Arial" charset="0"/>
              </a:defRPr>
            </a:lvl1pPr>
          </a:lstStyle>
          <a:p>
            <a:pPr lvl="0"/>
            <a:r>
              <a:rPr lang="en-JM"/>
              <a:t>1</a:t>
            </a:r>
          </a:p>
        </p:txBody>
      </p:sp>
      <p:sp>
        <p:nvSpPr>
          <p:cNvPr id="17" name="Text Placeholder 13"/>
          <p:cNvSpPr>
            <a:spLocks noGrp="1"/>
          </p:cNvSpPr>
          <p:nvPr>
            <p:ph type="body" sz="quarter" idx="60"/>
          </p:nvPr>
        </p:nvSpPr>
        <p:spPr>
          <a:xfrm>
            <a:off x="5105082" y="1714502"/>
            <a:ext cx="3048000" cy="403225"/>
          </a:xfrm>
        </p:spPr>
        <p:txBody>
          <a:bodyPr anchor="ctr">
            <a:normAutofit/>
          </a:bodyPr>
          <a:lstStyle>
            <a:lvl1pPr marL="0" indent="0">
              <a:buFontTx/>
              <a:buNone/>
              <a:defRPr sz="1100" b="0" i="0">
                <a:solidFill>
                  <a:srgbClr val="A6A6A6"/>
                </a:solidFill>
                <a:latin typeface="Arial" charset="0"/>
                <a:ea typeface="Arial" charset="0"/>
                <a:cs typeface="Arial" charset="0"/>
              </a:defRPr>
            </a:lvl1pPr>
          </a:lstStyle>
          <a:p>
            <a:pPr lvl="0"/>
            <a:endParaRPr lang="en-JM"/>
          </a:p>
        </p:txBody>
      </p:sp>
      <p:sp>
        <p:nvSpPr>
          <p:cNvPr id="18" name="Text Placeholder 13"/>
          <p:cNvSpPr>
            <a:spLocks noGrp="1"/>
          </p:cNvSpPr>
          <p:nvPr>
            <p:ph type="body" sz="quarter" idx="61"/>
          </p:nvPr>
        </p:nvSpPr>
        <p:spPr>
          <a:xfrm>
            <a:off x="5105400" y="2282828"/>
            <a:ext cx="3048000" cy="403225"/>
          </a:xfrm>
        </p:spPr>
        <p:txBody>
          <a:bodyPr anchor="ctr">
            <a:normAutofit/>
          </a:bodyPr>
          <a:lstStyle>
            <a:lvl1pPr marL="0" indent="0">
              <a:buFontTx/>
              <a:buNone/>
              <a:defRPr sz="1100" b="0" i="0">
                <a:solidFill>
                  <a:srgbClr val="A6A6A6"/>
                </a:solidFill>
                <a:latin typeface="Arial" charset="0"/>
                <a:ea typeface="Arial" charset="0"/>
                <a:cs typeface="Arial" charset="0"/>
              </a:defRPr>
            </a:lvl1pPr>
          </a:lstStyle>
          <a:p>
            <a:pPr lvl="0"/>
            <a:endParaRPr lang="en-JM"/>
          </a:p>
        </p:txBody>
      </p:sp>
      <p:sp>
        <p:nvSpPr>
          <p:cNvPr id="19" name="Text Placeholder 13"/>
          <p:cNvSpPr>
            <a:spLocks noGrp="1"/>
          </p:cNvSpPr>
          <p:nvPr>
            <p:ph type="body" sz="quarter" idx="62"/>
          </p:nvPr>
        </p:nvSpPr>
        <p:spPr>
          <a:xfrm>
            <a:off x="5105400" y="2845366"/>
            <a:ext cx="3048000" cy="403225"/>
          </a:xfrm>
        </p:spPr>
        <p:txBody>
          <a:bodyPr anchor="ctr">
            <a:normAutofit/>
          </a:bodyPr>
          <a:lstStyle>
            <a:lvl1pPr marL="0" indent="0">
              <a:buFontTx/>
              <a:buNone/>
              <a:defRPr sz="1100" b="0" i="0">
                <a:solidFill>
                  <a:srgbClr val="A6A6A6"/>
                </a:solidFill>
                <a:latin typeface="Arial" charset="0"/>
                <a:ea typeface="Arial" charset="0"/>
                <a:cs typeface="Arial" charset="0"/>
              </a:defRPr>
            </a:lvl1pPr>
          </a:lstStyle>
          <a:p>
            <a:pPr lvl="0"/>
            <a:endParaRPr lang="en-JM"/>
          </a:p>
        </p:txBody>
      </p:sp>
      <p:sp>
        <p:nvSpPr>
          <p:cNvPr id="20" name="Text Placeholder 13"/>
          <p:cNvSpPr>
            <a:spLocks noGrp="1"/>
          </p:cNvSpPr>
          <p:nvPr>
            <p:ph type="body" sz="quarter" idx="63"/>
          </p:nvPr>
        </p:nvSpPr>
        <p:spPr>
          <a:xfrm>
            <a:off x="5105400" y="3400991"/>
            <a:ext cx="3048000" cy="403225"/>
          </a:xfrm>
        </p:spPr>
        <p:txBody>
          <a:bodyPr anchor="ctr">
            <a:normAutofit/>
          </a:bodyPr>
          <a:lstStyle>
            <a:lvl1pPr marL="0" indent="0">
              <a:buFontTx/>
              <a:buNone/>
              <a:defRPr sz="1100" b="0" i="0">
                <a:solidFill>
                  <a:srgbClr val="A6A6A6"/>
                </a:solidFill>
                <a:latin typeface="Arial" charset="0"/>
                <a:ea typeface="Arial" charset="0"/>
                <a:cs typeface="Arial" charset="0"/>
              </a:defRPr>
            </a:lvl1pPr>
          </a:lstStyle>
          <a:p>
            <a:pPr lvl="0"/>
            <a:endParaRPr lang="en-JM"/>
          </a:p>
        </p:txBody>
      </p:sp>
      <p:sp>
        <p:nvSpPr>
          <p:cNvPr id="21" name="Text Placeholder 13"/>
          <p:cNvSpPr>
            <a:spLocks noGrp="1"/>
          </p:cNvSpPr>
          <p:nvPr>
            <p:ph type="body" sz="quarter" idx="64"/>
          </p:nvPr>
        </p:nvSpPr>
        <p:spPr>
          <a:xfrm>
            <a:off x="5105400" y="3912166"/>
            <a:ext cx="3048000" cy="403225"/>
          </a:xfrm>
        </p:spPr>
        <p:txBody>
          <a:bodyPr anchor="ctr">
            <a:normAutofit/>
          </a:bodyPr>
          <a:lstStyle>
            <a:lvl1pPr marL="0" indent="0">
              <a:buFontTx/>
              <a:buNone/>
              <a:defRPr sz="1100" b="0" i="0">
                <a:solidFill>
                  <a:srgbClr val="A6A6A6"/>
                </a:solidFill>
                <a:latin typeface="Arial" charset="0"/>
                <a:ea typeface="Arial" charset="0"/>
                <a:cs typeface="Arial" charset="0"/>
              </a:defRPr>
            </a:lvl1pPr>
          </a:lstStyle>
          <a:p>
            <a:pPr lvl="0"/>
            <a:endParaRPr lang="en-JM"/>
          </a:p>
        </p:txBody>
      </p:sp>
      <p:sp>
        <p:nvSpPr>
          <p:cNvPr id="27" name="Content Placeholder 6"/>
          <p:cNvSpPr>
            <a:spLocks noGrp="1"/>
          </p:cNvSpPr>
          <p:nvPr>
            <p:ph sz="quarter" idx="65" hasCustomPrompt="1"/>
          </p:nvPr>
        </p:nvSpPr>
        <p:spPr>
          <a:xfrm>
            <a:off x="533400" y="2297433"/>
            <a:ext cx="468000" cy="350999"/>
          </a:xfrm>
          <a:prstGeom prst="roundRect">
            <a:avLst>
              <a:gd name="adj" fmla="val 50000"/>
            </a:avLst>
          </a:prstGeom>
          <a:solidFill>
            <a:srgbClr val="B5C4D3"/>
          </a:solidFill>
        </p:spPr>
        <p:txBody>
          <a:bodyPr anchor="ctr">
            <a:noAutofit/>
          </a:bodyPr>
          <a:lstStyle>
            <a:lvl1pPr marL="0" indent="0" algn="ctr">
              <a:buFontTx/>
              <a:buNone/>
              <a:defRPr sz="1600" b="0" i="0">
                <a:solidFill>
                  <a:schemeClr val="bg1"/>
                </a:solidFill>
                <a:latin typeface="Arial" charset="0"/>
                <a:ea typeface="Arial" charset="0"/>
                <a:cs typeface="Arial" charset="0"/>
              </a:defRPr>
            </a:lvl1pPr>
          </a:lstStyle>
          <a:p>
            <a:pPr lvl="0"/>
            <a:r>
              <a:rPr lang="en-JM"/>
              <a:t>1</a:t>
            </a:r>
          </a:p>
        </p:txBody>
      </p:sp>
      <p:sp>
        <p:nvSpPr>
          <p:cNvPr id="28" name="Content Placeholder 6"/>
          <p:cNvSpPr>
            <a:spLocks noGrp="1"/>
          </p:cNvSpPr>
          <p:nvPr>
            <p:ph sz="quarter" idx="66" hasCustomPrompt="1"/>
          </p:nvPr>
        </p:nvSpPr>
        <p:spPr>
          <a:xfrm>
            <a:off x="533400" y="2891793"/>
            <a:ext cx="468000" cy="350999"/>
          </a:xfrm>
          <a:prstGeom prst="roundRect">
            <a:avLst>
              <a:gd name="adj" fmla="val 50000"/>
            </a:avLst>
          </a:prstGeom>
          <a:solidFill>
            <a:srgbClr val="B5C4D3"/>
          </a:solidFill>
        </p:spPr>
        <p:txBody>
          <a:bodyPr anchor="ctr">
            <a:noAutofit/>
          </a:bodyPr>
          <a:lstStyle>
            <a:lvl1pPr marL="0" indent="0" algn="ctr">
              <a:buFontTx/>
              <a:buNone/>
              <a:defRPr sz="1600" b="0" i="0">
                <a:solidFill>
                  <a:schemeClr val="bg1"/>
                </a:solidFill>
                <a:latin typeface="Arial" charset="0"/>
                <a:ea typeface="Arial" charset="0"/>
                <a:cs typeface="Arial" charset="0"/>
              </a:defRPr>
            </a:lvl1pPr>
          </a:lstStyle>
          <a:p>
            <a:pPr lvl="0"/>
            <a:r>
              <a:rPr lang="en-JM"/>
              <a:t>1</a:t>
            </a:r>
          </a:p>
        </p:txBody>
      </p:sp>
      <p:sp>
        <p:nvSpPr>
          <p:cNvPr id="29" name="Content Placeholder 6"/>
          <p:cNvSpPr>
            <a:spLocks noGrp="1"/>
          </p:cNvSpPr>
          <p:nvPr>
            <p:ph sz="quarter" idx="67" hasCustomPrompt="1"/>
          </p:nvPr>
        </p:nvSpPr>
        <p:spPr>
          <a:xfrm>
            <a:off x="533400" y="3425193"/>
            <a:ext cx="468000" cy="350999"/>
          </a:xfrm>
          <a:prstGeom prst="roundRect">
            <a:avLst>
              <a:gd name="adj" fmla="val 50000"/>
            </a:avLst>
          </a:prstGeom>
          <a:solidFill>
            <a:srgbClr val="B5C4D3"/>
          </a:solidFill>
        </p:spPr>
        <p:txBody>
          <a:bodyPr anchor="ctr">
            <a:noAutofit/>
          </a:bodyPr>
          <a:lstStyle>
            <a:lvl1pPr marL="0" indent="0" algn="ctr">
              <a:buFontTx/>
              <a:buNone/>
              <a:defRPr sz="1600" b="0" i="0">
                <a:solidFill>
                  <a:schemeClr val="bg1"/>
                </a:solidFill>
                <a:latin typeface="Arial" charset="0"/>
                <a:ea typeface="Arial" charset="0"/>
                <a:cs typeface="Arial" charset="0"/>
              </a:defRPr>
            </a:lvl1pPr>
          </a:lstStyle>
          <a:p>
            <a:pPr lvl="0"/>
            <a:r>
              <a:rPr lang="en-JM"/>
              <a:t>1</a:t>
            </a:r>
          </a:p>
        </p:txBody>
      </p:sp>
      <p:sp>
        <p:nvSpPr>
          <p:cNvPr id="30" name="Content Placeholder 6"/>
          <p:cNvSpPr>
            <a:spLocks noGrp="1"/>
          </p:cNvSpPr>
          <p:nvPr>
            <p:ph sz="quarter" idx="68" hasCustomPrompt="1"/>
          </p:nvPr>
        </p:nvSpPr>
        <p:spPr>
          <a:xfrm>
            <a:off x="533400" y="3958593"/>
            <a:ext cx="468000" cy="350999"/>
          </a:xfrm>
          <a:prstGeom prst="roundRect">
            <a:avLst>
              <a:gd name="adj" fmla="val 50000"/>
            </a:avLst>
          </a:prstGeom>
          <a:solidFill>
            <a:srgbClr val="B5C4D3"/>
          </a:solidFill>
        </p:spPr>
        <p:txBody>
          <a:bodyPr anchor="ctr">
            <a:noAutofit/>
          </a:bodyPr>
          <a:lstStyle>
            <a:lvl1pPr marL="0" indent="0" algn="ctr">
              <a:buFontTx/>
              <a:buNone/>
              <a:defRPr sz="1600" b="0" i="0">
                <a:solidFill>
                  <a:schemeClr val="bg1"/>
                </a:solidFill>
                <a:latin typeface="Arial" charset="0"/>
                <a:ea typeface="Arial" charset="0"/>
                <a:cs typeface="Arial" charset="0"/>
              </a:defRPr>
            </a:lvl1pPr>
          </a:lstStyle>
          <a:p>
            <a:pPr lvl="0"/>
            <a:r>
              <a:rPr lang="en-JM"/>
              <a:t>1</a:t>
            </a:r>
          </a:p>
        </p:txBody>
      </p:sp>
      <p:sp>
        <p:nvSpPr>
          <p:cNvPr id="31" name="Content Placeholder 6"/>
          <p:cNvSpPr>
            <a:spLocks noGrp="1" noChangeAspect="1"/>
          </p:cNvSpPr>
          <p:nvPr>
            <p:ph sz="quarter" idx="69" hasCustomPrompt="1"/>
          </p:nvPr>
        </p:nvSpPr>
        <p:spPr>
          <a:xfrm>
            <a:off x="4648200" y="1748793"/>
            <a:ext cx="468000" cy="350999"/>
          </a:xfrm>
          <a:prstGeom prst="roundRect">
            <a:avLst>
              <a:gd name="adj" fmla="val 50000"/>
            </a:avLst>
          </a:prstGeom>
          <a:solidFill>
            <a:srgbClr val="ED3645"/>
          </a:solidFill>
        </p:spPr>
        <p:txBody>
          <a:bodyPr anchor="ctr">
            <a:noAutofit/>
          </a:bodyPr>
          <a:lstStyle>
            <a:lvl1pPr marL="0" indent="0" algn="ctr">
              <a:buFontTx/>
              <a:buNone/>
              <a:defRPr sz="1600" b="0" i="0">
                <a:solidFill>
                  <a:schemeClr val="bg1"/>
                </a:solidFill>
                <a:latin typeface="Arial" charset="0"/>
                <a:ea typeface="Arial" charset="0"/>
                <a:cs typeface="Arial" charset="0"/>
              </a:defRPr>
            </a:lvl1pPr>
          </a:lstStyle>
          <a:p>
            <a:pPr lvl="0"/>
            <a:r>
              <a:rPr lang="en-JM"/>
              <a:t>1</a:t>
            </a:r>
          </a:p>
        </p:txBody>
      </p:sp>
      <p:sp>
        <p:nvSpPr>
          <p:cNvPr id="32" name="Content Placeholder 6"/>
          <p:cNvSpPr>
            <a:spLocks noGrp="1" noChangeAspect="1"/>
          </p:cNvSpPr>
          <p:nvPr>
            <p:ph sz="quarter" idx="70" hasCustomPrompt="1"/>
          </p:nvPr>
        </p:nvSpPr>
        <p:spPr>
          <a:xfrm>
            <a:off x="4648200" y="2297433"/>
            <a:ext cx="468000" cy="350999"/>
          </a:xfrm>
          <a:prstGeom prst="roundRect">
            <a:avLst>
              <a:gd name="adj" fmla="val 50000"/>
            </a:avLst>
          </a:prstGeom>
          <a:solidFill>
            <a:srgbClr val="ED3645"/>
          </a:solidFill>
        </p:spPr>
        <p:txBody>
          <a:bodyPr anchor="ctr">
            <a:noAutofit/>
          </a:bodyPr>
          <a:lstStyle>
            <a:lvl1pPr marL="0" indent="0" algn="ctr">
              <a:buFontTx/>
              <a:buNone/>
              <a:defRPr sz="1600" b="0" i="0">
                <a:solidFill>
                  <a:schemeClr val="bg1"/>
                </a:solidFill>
                <a:latin typeface="Arial" charset="0"/>
                <a:ea typeface="Arial" charset="0"/>
                <a:cs typeface="Arial" charset="0"/>
              </a:defRPr>
            </a:lvl1pPr>
          </a:lstStyle>
          <a:p>
            <a:pPr lvl="0"/>
            <a:r>
              <a:rPr lang="en-JM"/>
              <a:t>1</a:t>
            </a:r>
          </a:p>
        </p:txBody>
      </p:sp>
      <p:sp>
        <p:nvSpPr>
          <p:cNvPr id="33" name="Content Placeholder 6"/>
          <p:cNvSpPr>
            <a:spLocks noGrp="1" noChangeAspect="1"/>
          </p:cNvSpPr>
          <p:nvPr>
            <p:ph sz="quarter" idx="71" hasCustomPrompt="1"/>
          </p:nvPr>
        </p:nvSpPr>
        <p:spPr>
          <a:xfrm>
            <a:off x="4648200" y="2891793"/>
            <a:ext cx="468000" cy="350999"/>
          </a:xfrm>
          <a:prstGeom prst="roundRect">
            <a:avLst>
              <a:gd name="adj" fmla="val 50000"/>
            </a:avLst>
          </a:prstGeom>
          <a:solidFill>
            <a:srgbClr val="ED3645"/>
          </a:solidFill>
        </p:spPr>
        <p:txBody>
          <a:bodyPr anchor="ctr">
            <a:noAutofit/>
          </a:bodyPr>
          <a:lstStyle>
            <a:lvl1pPr marL="0" indent="0" algn="ctr">
              <a:buFontTx/>
              <a:buNone/>
              <a:defRPr sz="1600" b="0" i="0">
                <a:solidFill>
                  <a:schemeClr val="bg1"/>
                </a:solidFill>
                <a:latin typeface="Arial" charset="0"/>
                <a:ea typeface="Arial" charset="0"/>
                <a:cs typeface="Arial" charset="0"/>
              </a:defRPr>
            </a:lvl1pPr>
          </a:lstStyle>
          <a:p>
            <a:pPr lvl="0"/>
            <a:r>
              <a:rPr lang="en-JM"/>
              <a:t>1</a:t>
            </a:r>
          </a:p>
        </p:txBody>
      </p:sp>
      <p:sp>
        <p:nvSpPr>
          <p:cNvPr id="34" name="Content Placeholder 6"/>
          <p:cNvSpPr>
            <a:spLocks noGrp="1" noChangeAspect="1"/>
          </p:cNvSpPr>
          <p:nvPr>
            <p:ph sz="quarter" idx="72" hasCustomPrompt="1"/>
          </p:nvPr>
        </p:nvSpPr>
        <p:spPr>
          <a:xfrm>
            <a:off x="4648200" y="3425193"/>
            <a:ext cx="468000" cy="350999"/>
          </a:xfrm>
          <a:prstGeom prst="roundRect">
            <a:avLst>
              <a:gd name="adj" fmla="val 50000"/>
            </a:avLst>
          </a:prstGeom>
          <a:solidFill>
            <a:srgbClr val="ED3645"/>
          </a:solidFill>
        </p:spPr>
        <p:txBody>
          <a:bodyPr anchor="ctr">
            <a:noAutofit/>
          </a:bodyPr>
          <a:lstStyle>
            <a:lvl1pPr marL="0" indent="0" algn="ctr">
              <a:buFontTx/>
              <a:buNone/>
              <a:defRPr sz="1600" b="0" i="0">
                <a:solidFill>
                  <a:schemeClr val="bg1"/>
                </a:solidFill>
                <a:latin typeface="Arial" charset="0"/>
                <a:ea typeface="Arial" charset="0"/>
                <a:cs typeface="Arial" charset="0"/>
              </a:defRPr>
            </a:lvl1pPr>
          </a:lstStyle>
          <a:p>
            <a:pPr lvl="0"/>
            <a:r>
              <a:rPr lang="en-JM"/>
              <a:t>1</a:t>
            </a:r>
          </a:p>
        </p:txBody>
      </p:sp>
      <p:sp>
        <p:nvSpPr>
          <p:cNvPr id="35" name="Content Placeholder 6"/>
          <p:cNvSpPr>
            <a:spLocks noGrp="1" noChangeAspect="1"/>
          </p:cNvSpPr>
          <p:nvPr>
            <p:ph sz="quarter" idx="73" hasCustomPrompt="1"/>
          </p:nvPr>
        </p:nvSpPr>
        <p:spPr>
          <a:xfrm>
            <a:off x="4648200" y="3958593"/>
            <a:ext cx="468000" cy="350999"/>
          </a:xfrm>
          <a:prstGeom prst="roundRect">
            <a:avLst>
              <a:gd name="adj" fmla="val 50000"/>
            </a:avLst>
          </a:prstGeom>
          <a:solidFill>
            <a:srgbClr val="ED3645"/>
          </a:solidFill>
        </p:spPr>
        <p:txBody>
          <a:bodyPr anchor="ctr">
            <a:noAutofit/>
          </a:bodyPr>
          <a:lstStyle>
            <a:lvl1pPr marL="0" indent="0" algn="ctr">
              <a:buFontTx/>
              <a:buNone/>
              <a:defRPr sz="1600" b="0" i="0">
                <a:solidFill>
                  <a:schemeClr val="bg1"/>
                </a:solidFill>
                <a:latin typeface="Arial" charset="0"/>
                <a:ea typeface="Arial" charset="0"/>
                <a:cs typeface="Arial" charset="0"/>
              </a:defRPr>
            </a:lvl1pPr>
          </a:lstStyle>
          <a:p>
            <a:pPr lvl="0"/>
            <a:r>
              <a:rPr lang="en-JM"/>
              <a:t>1</a:t>
            </a:r>
          </a:p>
        </p:txBody>
      </p:sp>
      <p:sp>
        <p:nvSpPr>
          <p:cNvPr id="24"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26"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889010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6"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3557684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81151"/>
            <a:ext cx="8229600" cy="2971802"/>
          </a:xfrm>
        </p:spPr>
        <p:txBody>
          <a:bodyPr>
            <a:normAutofit/>
          </a:bodyPr>
          <a:lstStyle>
            <a:lvl1pPr>
              <a:defRPr sz="1400"/>
            </a:lvl1pPr>
            <a:lvl2pPr>
              <a:defRPr sz="1200" b="0" i="0">
                <a:latin typeface="Arial" charset="0"/>
                <a:cs typeface="Arial" charset="0"/>
              </a:defRPr>
            </a:lvl2pPr>
            <a:lvl3pPr>
              <a:defRPr sz="1100" b="0" i="0">
                <a:latin typeface="Arial" charset="0"/>
                <a:cs typeface="Arial" charset="0"/>
              </a:defRPr>
            </a:lvl3pPr>
            <a:lvl4pPr>
              <a:defRPr sz="1050" b="0" i="0">
                <a:latin typeface="Arial" charset="0"/>
                <a:cs typeface="Arial" charset="0"/>
              </a:defRPr>
            </a:lvl4pPr>
            <a:lvl5pPr>
              <a:defRPr sz="1050" b="0" i="0">
                <a:latin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5"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7"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1188825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
        <p:nvSpPr>
          <p:cNvPr id="8" name="Text Placeholder 2"/>
          <p:cNvSpPr>
            <a:spLocks noGrp="1"/>
          </p:cNvSpPr>
          <p:nvPr>
            <p:ph type="body" sz="quarter" idx="33"/>
          </p:nvPr>
        </p:nvSpPr>
        <p:spPr>
          <a:xfrm>
            <a:off x="838200" y="1611630"/>
            <a:ext cx="2133600" cy="274320"/>
          </a:xfrm>
        </p:spPr>
        <p:txBody>
          <a:bodyPr>
            <a:noAutofit/>
          </a:bodyPr>
          <a:lstStyle>
            <a:lvl1pPr marL="0" indent="0">
              <a:buNone/>
              <a:defRPr sz="1200">
                <a:solidFill>
                  <a:srgbClr val="ED3645"/>
                </a:solidFill>
                <a:latin typeface="Lato Regular"/>
                <a:cs typeface="Lato Regular"/>
              </a:defRPr>
            </a:lvl1pPr>
          </a:lstStyle>
          <a:p>
            <a:pPr lvl="0"/>
            <a:endParaRPr lang="en-JM"/>
          </a:p>
        </p:txBody>
      </p:sp>
      <p:sp>
        <p:nvSpPr>
          <p:cNvPr id="9" name="Text Placeholder 14"/>
          <p:cNvSpPr>
            <a:spLocks noGrp="1"/>
          </p:cNvSpPr>
          <p:nvPr>
            <p:ph type="body" sz="quarter" idx="34"/>
          </p:nvPr>
        </p:nvSpPr>
        <p:spPr>
          <a:xfrm>
            <a:off x="838200" y="1809750"/>
            <a:ext cx="2819400" cy="609600"/>
          </a:xfrm>
        </p:spPr>
        <p:txBody>
          <a:bodyPr>
            <a:normAutofit/>
          </a:bodyPr>
          <a:lstStyle>
            <a:lvl1pPr marL="0" indent="0">
              <a:buFontTx/>
              <a:buNone/>
              <a:defRPr sz="900" b="0" i="0">
                <a:solidFill>
                  <a:srgbClr val="A6A6A6"/>
                </a:solidFill>
                <a:latin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a:p>
        </p:txBody>
      </p:sp>
      <p:sp>
        <p:nvSpPr>
          <p:cNvPr id="10" name="Text Placeholder 2"/>
          <p:cNvSpPr>
            <a:spLocks noGrp="1"/>
          </p:cNvSpPr>
          <p:nvPr>
            <p:ph type="body" sz="quarter" idx="35"/>
          </p:nvPr>
        </p:nvSpPr>
        <p:spPr>
          <a:xfrm>
            <a:off x="838200" y="2678430"/>
            <a:ext cx="2133600" cy="274320"/>
          </a:xfrm>
        </p:spPr>
        <p:txBody>
          <a:bodyPr>
            <a:noAutofit/>
          </a:bodyPr>
          <a:lstStyle>
            <a:lvl1pPr marL="0" indent="0">
              <a:buNone/>
              <a:defRPr sz="1200">
                <a:solidFill>
                  <a:srgbClr val="ED3645"/>
                </a:solidFill>
                <a:latin typeface="Lato Regular"/>
                <a:cs typeface="Lato Regular"/>
              </a:defRPr>
            </a:lvl1pPr>
          </a:lstStyle>
          <a:p>
            <a:pPr lvl="0"/>
            <a:endParaRPr lang="en-JM"/>
          </a:p>
        </p:txBody>
      </p:sp>
      <p:sp>
        <p:nvSpPr>
          <p:cNvPr id="11" name="Text Placeholder 14"/>
          <p:cNvSpPr>
            <a:spLocks noGrp="1"/>
          </p:cNvSpPr>
          <p:nvPr>
            <p:ph type="body" sz="quarter" idx="36"/>
          </p:nvPr>
        </p:nvSpPr>
        <p:spPr>
          <a:xfrm>
            <a:off x="838200" y="2876550"/>
            <a:ext cx="2819400" cy="609600"/>
          </a:xfrm>
        </p:spPr>
        <p:txBody>
          <a:bodyPr>
            <a:normAutofit/>
          </a:bodyPr>
          <a:lstStyle>
            <a:lvl1pPr marL="0" indent="0">
              <a:buFontTx/>
              <a:buNone/>
              <a:defRPr sz="900" b="0" i="0">
                <a:solidFill>
                  <a:srgbClr val="A6A6A6"/>
                </a:solidFill>
                <a:latin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a:p>
        </p:txBody>
      </p:sp>
      <p:sp>
        <p:nvSpPr>
          <p:cNvPr id="12" name="Text Placeholder 2"/>
          <p:cNvSpPr>
            <a:spLocks noGrp="1"/>
          </p:cNvSpPr>
          <p:nvPr>
            <p:ph type="body" sz="quarter" idx="37"/>
          </p:nvPr>
        </p:nvSpPr>
        <p:spPr>
          <a:xfrm>
            <a:off x="838200" y="3745230"/>
            <a:ext cx="2133600" cy="274320"/>
          </a:xfrm>
        </p:spPr>
        <p:txBody>
          <a:bodyPr>
            <a:noAutofit/>
          </a:bodyPr>
          <a:lstStyle>
            <a:lvl1pPr marL="0" indent="0">
              <a:buNone/>
              <a:defRPr sz="1200">
                <a:solidFill>
                  <a:srgbClr val="ED3645"/>
                </a:solidFill>
                <a:latin typeface="Lato Regular"/>
                <a:cs typeface="Lato Regular"/>
              </a:defRPr>
            </a:lvl1pPr>
          </a:lstStyle>
          <a:p>
            <a:pPr lvl="0"/>
            <a:endParaRPr lang="en-JM"/>
          </a:p>
        </p:txBody>
      </p:sp>
      <p:sp>
        <p:nvSpPr>
          <p:cNvPr id="13" name="Text Placeholder 14"/>
          <p:cNvSpPr>
            <a:spLocks noGrp="1"/>
          </p:cNvSpPr>
          <p:nvPr>
            <p:ph type="body" sz="quarter" idx="38"/>
          </p:nvPr>
        </p:nvSpPr>
        <p:spPr>
          <a:xfrm>
            <a:off x="838200" y="3943350"/>
            <a:ext cx="2819400" cy="609600"/>
          </a:xfrm>
        </p:spPr>
        <p:txBody>
          <a:bodyPr>
            <a:normAutofit/>
          </a:bodyPr>
          <a:lstStyle>
            <a:lvl1pPr marL="0" indent="0">
              <a:buFontTx/>
              <a:buNone/>
              <a:defRPr sz="900" b="0" i="0">
                <a:solidFill>
                  <a:srgbClr val="A6A6A6"/>
                </a:solidFill>
                <a:latin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a:p>
        </p:txBody>
      </p:sp>
      <p:sp>
        <p:nvSpPr>
          <p:cNvPr id="14"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15"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1424369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10" name="Rectangle 9"/>
          <p:cNvSpPr/>
          <p:nvPr userDrawn="1"/>
        </p:nvSpPr>
        <p:spPr>
          <a:xfrm>
            <a:off x="0" y="152400"/>
            <a:ext cx="9144000" cy="2266950"/>
          </a:xfrm>
          <a:prstGeom prst="rect">
            <a:avLst/>
          </a:prstGeom>
          <a:solidFill>
            <a:srgbClr val="343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b="0" i="0">
              <a:solidFill>
                <a:schemeClr val="bg1"/>
              </a:solidFill>
              <a:latin typeface="Arial" charset="0"/>
            </a:endParaRPr>
          </a:p>
        </p:txBody>
      </p:sp>
      <p:sp>
        <p:nvSpPr>
          <p:cNvPr id="2" name="Title 1"/>
          <p:cNvSpPr>
            <a:spLocks noGrp="1"/>
          </p:cNvSpPr>
          <p:nvPr>
            <p:ph type="title"/>
          </p:nvPr>
        </p:nvSpPr>
        <p:spPr>
          <a:xfrm>
            <a:off x="533400" y="514350"/>
            <a:ext cx="3657600" cy="1371600"/>
          </a:xfrm>
        </p:spPr>
        <p:txBody>
          <a:bodyPr/>
          <a:lstStyle>
            <a:lvl1pPr algn="l">
              <a:defRPr b="0" i="0">
                <a:solidFill>
                  <a:schemeClr val="bg1"/>
                </a:solidFill>
                <a:latin typeface="Arial" charset="0"/>
                <a:cs typeface="Arial" charset="0"/>
              </a:defRPr>
            </a:lvl1pPr>
          </a:lstStyle>
          <a:p>
            <a:endParaRPr lang="en-JM"/>
          </a:p>
        </p:txBody>
      </p:sp>
      <p:sp>
        <p:nvSpPr>
          <p:cNvPr id="17" name="Picture Placeholder 16"/>
          <p:cNvSpPr>
            <a:spLocks noGrp="1"/>
          </p:cNvSpPr>
          <p:nvPr>
            <p:ph type="pic" sz="quarter" idx="59"/>
          </p:nvPr>
        </p:nvSpPr>
        <p:spPr>
          <a:xfrm>
            <a:off x="0" y="2419350"/>
            <a:ext cx="9144000" cy="2743200"/>
          </a:xfrm>
        </p:spPr>
        <p:txBody>
          <a:bodyPr>
            <a:normAutofit/>
          </a:bodyPr>
          <a:lstStyle>
            <a:lvl1pPr>
              <a:defRPr sz="1400">
                <a:solidFill>
                  <a:srgbClr val="17375E"/>
                </a:solidFill>
              </a:defRPr>
            </a:lvl1pPr>
          </a:lstStyle>
          <a:p>
            <a:endParaRPr lang="en-JM"/>
          </a:p>
        </p:txBody>
      </p:sp>
      <p:sp>
        <p:nvSpPr>
          <p:cNvPr id="12" name="Text Placeholder 18"/>
          <p:cNvSpPr>
            <a:spLocks noGrp="1"/>
          </p:cNvSpPr>
          <p:nvPr>
            <p:ph type="body" sz="quarter" idx="62"/>
          </p:nvPr>
        </p:nvSpPr>
        <p:spPr>
          <a:xfrm>
            <a:off x="3469120" y="1123950"/>
            <a:ext cx="2093480" cy="899160"/>
          </a:xfrm>
        </p:spPr>
        <p:txBody>
          <a:bodyPr>
            <a:noAutofit/>
          </a:bodyPr>
          <a:lstStyle>
            <a:lvl1pPr marL="0" indent="0">
              <a:buFontTx/>
              <a:buNone/>
              <a:defRPr sz="1100" b="0" i="0">
                <a:solidFill>
                  <a:schemeClr val="bg1"/>
                </a:solidFill>
                <a:latin typeface="Arial" charset="0"/>
                <a:cs typeface="Arial" charset="0"/>
              </a:defRPr>
            </a:lvl1pPr>
            <a:lvl2pPr marL="457200" indent="0">
              <a:buFontTx/>
              <a:buNone/>
              <a:defRPr sz="1100"/>
            </a:lvl2pPr>
            <a:lvl3pPr marL="914400" indent="0">
              <a:buFontTx/>
              <a:buNone/>
              <a:defRPr sz="1100"/>
            </a:lvl3pPr>
            <a:lvl4pPr marL="1371600" indent="0">
              <a:buFontTx/>
              <a:buNone/>
              <a:defRPr sz="1100"/>
            </a:lvl4pPr>
            <a:lvl5pPr marL="1828800" indent="0">
              <a:buFontTx/>
              <a:buNone/>
              <a:defRPr sz="1100"/>
            </a:lvl5pPr>
          </a:lstStyle>
          <a:p>
            <a:pPr lvl="0"/>
            <a:endParaRPr lang="en-JM"/>
          </a:p>
        </p:txBody>
      </p:sp>
      <p:sp>
        <p:nvSpPr>
          <p:cNvPr id="14" name="Text Placeholder 18"/>
          <p:cNvSpPr>
            <a:spLocks noGrp="1"/>
          </p:cNvSpPr>
          <p:nvPr>
            <p:ph type="body" sz="quarter" idx="63"/>
          </p:nvPr>
        </p:nvSpPr>
        <p:spPr>
          <a:xfrm>
            <a:off x="6212320" y="1123950"/>
            <a:ext cx="2093480" cy="899160"/>
          </a:xfrm>
        </p:spPr>
        <p:txBody>
          <a:bodyPr>
            <a:noAutofit/>
          </a:bodyPr>
          <a:lstStyle>
            <a:lvl1pPr marL="0" indent="0">
              <a:buFontTx/>
              <a:buNone/>
              <a:defRPr sz="1100" b="0" i="0">
                <a:solidFill>
                  <a:schemeClr val="bg1"/>
                </a:solidFill>
                <a:latin typeface="Arial" charset="0"/>
                <a:cs typeface="Arial" charset="0"/>
              </a:defRPr>
            </a:lvl1pPr>
            <a:lvl2pPr marL="457200" indent="0">
              <a:buFontTx/>
              <a:buNone/>
              <a:defRPr sz="1100"/>
            </a:lvl2pPr>
            <a:lvl3pPr marL="914400" indent="0">
              <a:buFontTx/>
              <a:buNone/>
              <a:defRPr sz="1100"/>
            </a:lvl3pPr>
            <a:lvl4pPr marL="1371600" indent="0">
              <a:buFontTx/>
              <a:buNone/>
              <a:defRPr sz="1100"/>
            </a:lvl4pPr>
            <a:lvl5pPr marL="1828800" indent="0">
              <a:buFontTx/>
              <a:buNone/>
              <a:defRPr sz="1100"/>
            </a:lvl5pPr>
          </a:lstStyle>
          <a:p>
            <a:pPr lvl="0"/>
            <a:endParaRPr lang="en-JM"/>
          </a:p>
        </p:txBody>
      </p:sp>
    </p:spTree>
    <p:extLst>
      <p:ext uri="{BB962C8B-B14F-4D97-AF65-F5344CB8AC3E}">
        <p14:creationId xmlns:p14="http://schemas.microsoft.com/office/powerpoint/2010/main" val="32441150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sp>
        <p:nvSpPr>
          <p:cNvPr id="17" name="Picture Placeholder 16"/>
          <p:cNvSpPr>
            <a:spLocks noGrp="1"/>
          </p:cNvSpPr>
          <p:nvPr>
            <p:ph type="pic" sz="quarter" idx="59"/>
          </p:nvPr>
        </p:nvSpPr>
        <p:spPr>
          <a:xfrm>
            <a:off x="1216" y="-18290"/>
            <a:ext cx="9144000" cy="3656840"/>
          </a:xfrm>
        </p:spPr>
        <p:txBody>
          <a:bodyPr>
            <a:normAutofit/>
          </a:bodyPr>
          <a:lstStyle>
            <a:lvl1pPr>
              <a:defRPr sz="1400">
                <a:solidFill>
                  <a:srgbClr val="17375E"/>
                </a:solidFill>
              </a:defRPr>
            </a:lvl1pPr>
          </a:lstStyle>
          <a:p>
            <a:endParaRPr lang="en-JM"/>
          </a:p>
        </p:txBody>
      </p:sp>
    </p:spTree>
    <p:extLst>
      <p:ext uri="{BB962C8B-B14F-4D97-AF65-F5344CB8AC3E}">
        <p14:creationId xmlns:p14="http://schemas.microsoft.com/office/powerpoint/2010/main" val="30938857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7" name="Picture Placeholder 3"/>
          <p:cNvSpPr>
            <a:spLocks noGrp="1"/>
          </p:cNvSpPr>
          <p:nvPr>
            <p:ph type="pic" sz="quarter" idx="56"/>
          </p:nvPr>
        </p:nvSpPr>
        <p:spPr>
          <a:xfrm>
            <a:off x="533400" y="1657350"/>
            <a:ext cx="2133600" cy="1371600"/>
          </a:xfrm>
        </p:spPr>
        <p:txBody>
          <a:bodyPr>
            <a:normAutofit/>
          </a:bodyPr>
          <a:lstStyle>
            <a:lvl1pPr marL="0" indent="0">
              <a:buFontTx/>
              <a:buNone/>
              <a:defRPr sz="1100">
                <a:solidFill>
                  <a:srgbClr val="17252F"/>
                </a:solidFill>
              </a:defRPr>
            </a:lvl1pPr>
          </a:lstStyle>
          <a:p>
            <a:endParaRPr lang="en-JM"/>
          </a:p>
        </p:txBody>
      </p:sp>
      <p:sp>
        <p:nvSpPr>
          <p:cNvPr id="8" name="Picture Placeholder 3"/>
          <p:cNvSpPr>
            <a:spLocks noGrp="1"/>
          </p:cNvSpPr>
          <p:nvPr>
            <p:ph type="pic" sz="quarter" idx="57"/>
          </p:nvPr>
        </p:nvSpPr>
        <p:spPr>
          <a:xfrm>
            <a:off x="2760662" y="1657350"/>
            <a:ext cx="2133600" cy="1371600"/>
          </a:xfrm>
        </p:spPr>
        <p:txBody>
          <a:bodyPr>
            <a:normAutofit/>
          </a:bodyPr>
          <a:lstStyle>
            <a:lvl1pPr marL="0" indent="0">
              <a:buFontTx/>
              <a:buNone/>
              <a:defRPr sz="1100">
                <a:solidFill>
                  <a:srgbClr val="17252F"/>
                </a:solidFill>
              </a:defRPr>
            </a:lvl1pPr>
          </a:lstStyle>
          <a:p>
            <a:endParaRPr lang="en-JM"/>
          </a:p>
        </p:txBody>
      </p:sp>
      <p:sp>
        <p:nvSpPr>
          <p:cNvPr id="9" name="Picture Placeholder 3"/>
          <p:cNvSpPr>
            <a:spLocks noGrp="1"/>
          </p:cNvSpPr>
          <p:nvPr>
            <p:ph type="pic" sz="quarter" idx="58"/>
          </p:nvPr>
        </p:nvSpPr>
        <p:spPr>
          <a:xfrm>
            <a:off x="533400" y="3105150"/>
            <a:ext cx="2133600" cy="1371600"/>
          </a:xfrm>
        </p:spPr>
        <p:txBody>
          <a:bodyPr>
            <a:normAutofit/>
          </a:bodyPr>
          <a:lstStyle>
            <a:lvl1pPr marL="0" indent="0">
              <a:buFontTx/>
              <a:buNone/>
              <a:defRPr sz="1100">
                <a:solidFill>
                  <a:srgbClr val="17252F"/>
                </a:solidFill>
              </a:defRPr>
            </a:lvl1pPr>
          </a:lstStyle>
          <a:p>
            <a:endParaRPr lang="en-JM"/>
          </a:p>
        </p:txBody>
      </p:sp>
      <p:sp>
        <p:nvSpPr>
          <p:cNvPr id="10" name="Picture Placeholder 3"/>
          <p:cNvSpPr>
            <a:spLocks noGrp="1"/>
          </p:cNvSpPr>
          <p:nvPr>
            <p:ph type="pic" sz="quarter" idx="59"/>
          </p:nvPr>
        </p:nvSpPr>
        <p:spPr>
          <a:xfrm>
            <a:off x="2760662" y="3105150"/>
            <a:ext cx="2133600" cy="1371600"/>
          </a:xfrm>
        </p:spPr>
        <p:txBody>
          <a:bodyPr>
            <a:normAutofit/>
          </a:bodyPr>
          <a:lstStyle>
            <a:lvl1pPr marL="0" indent="0">
              <a:buFontTx/>
              <a:buNone/>
              <a:defRPr sz="1100">
                <a:solidFill>
                  <a:srgbClr val="17252F"/>
                </a:solidFill>
              </a:defRPr>
            </a:lvl1pPr>
          </a:lstStyle>
          <a:p>
            <a:endParaRPr lang="en-JM"/>
          </a:p>
        </p:txBody>
      </p:sp>
      <p:sp>
        <p:nvSpPr>
          <p:cNvPr id="11"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12"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2060513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8"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pic>
        <p:nvPicPr>
          <p:cNvPr id="11" name="Picture 10" descr="MacBook-Pro-mockup.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18240" y="1721425"/>
            <a:ext cx="4817160" cy="2245888"/>
          </a:xfrm>
          <a:prstGeom prst="rect">
            <a:avLst/>
          </a:prstGeom>
        </p:spPr>
      </p:pic>
      <p:sp>
        <p:nvSpPr>
          <p:cNvPr id="12" name="Picture Placeholder 2"/>
          <p:cNvSpPr>
            <a:spLocks noGrp="1"/>
          </p:cNvSpPr>
          <p:nvPr>
            <p:ph type="pic" sz="quarter" idx="13"/>
          </p:nvPr>
        </p:nvSpPr>
        <p:spPr>
          <a:xfrm>
            <a:off x="4267200" y="1885950"/>
            <a:ext cx="3528000" cy="1674000"/>
          </a:xfrm>
        </p:spPr>
        <p:txBody>
          <a:bodyPr>
            <a:normAutofit/>
          </a:bodyPr>
          <a:lstStyle>
            <a:lvl1pPr>
              <a:defRPr sz="1050">
                <a:solidFill>
                  <a:schemeClr val="bg1"/>
                </a:solidFill>
              </a:defRPr>
            </a:lvl1pPr>
          </a:lstStyle>
          <a:p>
            <a:endParaRPr lang="en-JM"/>
          </a:p>
        </p:txBody>
      </p:sp>
    </p:spTree>
    <p:extLst>
      <p:ext uri="{BB962C8B-B14F-4D97-AF65-F5344CB8AC3E}">
        <p14:creationId xmlns:p14="http://schemas.microsoft.com/office/powerpoint/2010/main" val="2521388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24"/>
          <p:cNvSpPr>
            <a:spLocks noGrp="1"/>
          </p:cNvSpPr>
          <p:nvPr>
            <p:ph type="pic" sz="quarter" idx="14"/>
          </p:nvPr>
        </p:nvSpPr>
        <p:spPr>
          <a:xfrm>
            <a:off x="0" y="1504953"/>
            <a:ext cx="3429000" cy="3082925"/>
          </a:xfrm>
        </p:spPr>
        <p:txBody>
          <a:bodyPr>
            <a:normAutofit/>
          </a:bodyPr>
          <a:lstStyle>
            <a:lvl1pPr marL="0" indent="0">
              <a:buFontTx/>
              <a:buNone/>
              <a:defRPr sz="1000">
                <a:solidFill>
                  <a:srgbClr val="17375E"/>
                </a:solidFill>
              </a:defRPr>
            </a:lvl1pPr>
          </a:lstStyle>
          <a:p>
            <a:endParaRPr lang="en-JM"/>
          </a:p>
        </p:txBody>
      </p:sp>
      <p:sp>
        <p:nvSpPr>
          <p:cNvPr id="9" name="Text Placeholder 26"/>
          <p:cNvSpPr>
            <a:spLocks noGrp="1"/>
          </p:cNvSpPr>
          <p:nvPr>
            <p:ph type="body" sz="quarter" idx="15"/>
          </p:nvPr>
        </p:nvSpPr>
        <p:spPr>
          <a:xfrm>
            <a:off x="3733800" y="2046286"/>
            <a:ext cx="2127250" cy="830262"/>
          </a:xfrm>
        </p:spPr>
        <p:txBody>
          <a:bodyPr>
            <a:noAutofit/>
          </a:bodyPr>
          <a:lstStyle>
            <a:lvl1pPr marL="0" indent="0">
              <a:buFontTx/>
              <a:buNone/>
              <a:defRPr sz="900" b="0" i="0">
                <a:solidFill>
                  <a:srgbClr val="A6A6A6"/>
                </a:solidFill>
                <a:latin typeface="Arial" charset="0"/>
                <a:cs typeface="Arial" charset="0"/>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JM"/>
          </a:p>
        </p:txBody>
      </p:sp>
      <p:sp>
        <p:nvSpPr>
          <p:cNvPr id="10" name="Text Placeholder 26"/>
          <p:cNvSpPr>
            <a:spLocks noGrp="1"/>
          </p:cNvSpPr>
          <p:nvPr>
            <p:ph type="body" sz="quarter" idx="16"/>
          </p:nvPr>
        </p:nvSpPr>
        <p:spPr>
          <a:xfrm>
            <a:off x="6407150" y="2038348"/>
            <a:ext cx="2127250" cy="830262"/>
          </a:xfrm>
        </p:spPr>
        <p:txBody>
          <a:bodyPr>
            <a:noAutofit/>
          </a:bodyPr>
          <a:lstStyle>
            <a:lvl1pPr marL="0" indent="0">
              <a:buFontTx/>
              <a:buNone/>
              <a:defRPr sz="900" b="0" i="0">
                <a:solidFill>
                  <a:srgbClr val="A6A6A6"/>
                </a:solidFill>
                <a:latin typeface="Arial" charset="0"/>
                <a:cs typeface="Arial" charset="0"/>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JM"/>
          </a:p>
        </p:txBody>
      </p:sp>
      <p:sp>
        <p:nvSpPr>
          <p:cNvPr id="11" name="Text Placeholder 26"/>
          <p:cNvSpPr>
            <a:spLocks noGrp="1"/>
          </p:cNvSpPr>
          <p:nvPr>
            <p:ph type="body" sz="quarter" idx="17"/>
          </p:nvPr>
        </p:nvSpPr>
        <p:spPr>
          <a:xfrm>
            <a:off x="3736975" y="3633926"/>
            <a:ext cx="2127250" cy="830262"/>
          </a:xfrm>
        </p:spPr>
        <p:txBody>
          <a:bodyPr>
            <a:noAutofit/>
          </a:bodyPr>
          <a:lstStyle>
            <a:lvl1pPr marL="0" indent="0">
              <a:buFontTx/>
              <a:buNone/>
              <a:defRPr sz="900" b="0" i="0">
                <a:solidFill>
                  <a:srgbClr val="A6A6A6"/>
                </a:solidFill>
                <a:latin typeface="Arial" charset="0"/>
                <a:cs typeface="Arial" charset="0"/>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JM"/>
          </a:p>
        </p:txBody>
      </p:sp>
      <p:sp>
        <p:nvSpPr>
          <p:cNvPr id="12" name="Text Placeholder 26"/>
          <p:cNvSpPr>
            <a:spLocks noGrp="1"/>
          </p:cNvSpPr>
          <p:nvPr>
            <p:ph type="body" sz="quarter" idx="18"/>
          </p:nvPr>
        </p:nvSpPr>
        <p:spPr>
          <a:xfrm>
            <a:off x="6410325" y="3625988"/>
            <a:ext cx="2127250" cy="830262"/>
          </a:xfrm>
        </p:spPr>
        <p:txBody>
          <a:bodyPr>
            <a:noAutofit/>
          </a:bodyPr>
          <a:lstStyle>
            <a:lvl1pPr marL="0" indent="0">
              <a:buFontTx/>
              <a:buNone/>
              <a:defRPr sz="900" b="0" i="0">
                <a:solidFill>
                  <a:srgbClr val="A6A6A6"/>
                </a:solidFill>
                <a:latin typeface="Arial" charset="0"/>
                <a:cs typeface="Arial" charset="0"/>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JM"/>
          </a:p>
        </p:txBody>
      </p:sp>
      <p:sp>
        <p:nvSpPr>
          <p:cNvPr id="13" name="Text Placeholder 32"/>
          <p:cNvSpPr>
            <a:spLocks noGrp="1"/>
          </p:cNvSpPr>
          <p:nvPr>
            <p:ph type="body" sz="quarter" idx="19"/>
          </p:nvPr>
        </p:nvSpPr>
        <p:spPr>
          <a:xfrm>
            <a:off x="4114800" y="1673225"/>
            <a:ext cx="1600200" cy="308115"/>
          </a:xfrm>
        </p:spPr>
        <p:txBody>
          <a:bodyPr>
            <a:normAutofit/>
          </a:bodyPr>
          <a:lstStyle>
            <a:lvl1pPr marL="0" indent="0">
              <a:buFontTx/>
              <a:buNone/>
              <a:defRPr sz="1200" b="0" i="0">
                <a:solidFill>
                  <a:schemeClr val="tx1">
                    <a:lumMod val="75000"/>
                    <a:lumOff val="25000"/>
                  </a:schemeClr>
                </a:solidFill>
                <a:latin typeface="Arial" charset="0"/>
                <a:ea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a:p>
        </p:txBody>
      </p:sp>
      <p:sp>
        <p:nvSpPr>
          <p:cNvPr id="14" name="Text Placeholder 32"/>
          <p:cNvSpPr>
            <a:spLocks noGrp="1"/>
          </p:cNvSpPr>
          <p:nvPr>
            <p:ph type="body" sz="quarter" idx="20"/>
          </p:nvPr>
        </p:nvSpPr>
        <p:spPr>
          <a:xfrm>
            <a:off x="6781800" y="1673225"/>
            <a:ext cx="1600200" cy="308115"/>
          </a:xfrm>
        </p:spPr>
        <p:txBody>
          <a:bodyPr>
            <a:normAutofit/>
          </a:bodyPr>
          <a:lstStyle>
            <a:lvl1pPr marL="0" indent="0">
              <a:buFontTx/>
              <a:buNone/>
              <a:defRPr sz="1200" b="0" i="0">
                <a:solidFill>
                  <a:schemeClr val="tx1">
                    <a:lumMod val="75000"/>
                    <a:lumOff val="25000"/>
                  </a:schemeClr>
                </a:solidFill>
                <a:latin typeface="Arial" charset="0"/>
                <a:ea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a:p>
        </p:txBody>
      </p:sp>
      <p:sp>
        <p:nvSpPr>
          <p:cNvPr id="15" name="Text Placeholder 32"/>
          <p:cNvSpPr>
            <a:spLocks noGrp="1"/>
          </p:cNvSpPr>
          <p:nvPr>
            <p:ph type="body" sz="quarter" idx="21"/>
          </p:nvPr>
        </p:nvSpPr>
        <p:spPr>
          <a:xfrm>
            <a:off x="4114800" y="3257552"/>
            <a:ext cx="1600200" cy="308115"/>
          </a:xfrm>
        </p:spPr>
        <p:txBody>
          <a:bodyPr>
            <a:normAutofit/>
          </a:bodyPr>
          <a:lstStyle>
            <a:lvl1pPr marL="0" indent="0">
              <a:buFontTx/>
              <a:buNone/>
              <a:defRPr sz="1200" b="0" i="0">
                <a:solidFill>
                  <a:schemeClr val="tx1">
                    <a:lumMod val="75000"/>
                    <a:lumOff val="25000"/>
                  </a:schemeClr>
                </a:solidFill>
                <a:latin typeface="Arial" charset="0"/>
                <a:ea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a:p>
        </p:txBody>
      </p:sp>
      <p:sp>
        <p:nvSpPr>
          <p:cNvPr id="16" name="Text Placeholder 32"/>
          <p:cNvSpPr>
            <a:spLocks noGrp="1"/>
          </p:cNvSpPr>
          <p:nvPr>
            <p:ph type="body" sz="quarter" idx="22"/>
          </p:nvPr>
        </p:nvSpPr>
        <p:spPr>
          <a:xfrm>
            <a:off x="6781800" y="3257552"/>
            <a:ext cx="1600200" cy="308115"/>
          </a:xfrm>
        </p:spPr>
        <p:txBody>
          <a:bodyPr>
            <a:normAutofit/>
          </a:bodyPr>
          <a:lstStyle>
            <a:lvl1pPr marL="0" indent="0">
              <a:buFontTx/>
              <a:buNone/>
              <a:defRPr sz="1200" b="0" i="0">
                <a:solidFill>
                  <a:schemeClr val="tx1">
                    <a:lumMod val="75000"/>
                    <a:lumOff val="25000"/>
                  </a:schemeClr>
                </a:solidFill>
                <a:latin typeface="Arial" charset="0"/>
                <a:ea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a:p>
        </p:txBody>
      </p:sp>
      <p:sp>
        <p:nvSpPr>
          <p:cNvPr id="18"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19"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40881786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12" name="Rectangle 11"/>
          <p:cNvSpPr/>
          <p:nvPr userDrawn="1"/>
        </p:nvSpPr>
        <p:spPr>
          <a:xfrm>
            <a:off x="-8906" y="0"/>
            <a:ext cx="9152906" cy="3105150"/>
          </a:xfrm>
          <a:prstGeom prst="rect">
            <a:avLst/>
          </a:prstGeom>
          <a:solidFill>
            <a:srgbClr val="343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b="0" i="0">
              <a:solidFill>
                <a:srgbClr val="F34F57"/>
              </a:solidFill>
              <a:latin typeface="Arial" charset="0"/>
            </a:endParaRPr>
          </a:p>
        </p:txBody>
      </p:sp>
      <p:sp>
        <p:nvSpPr>
          <p:cNvPr id="15" name="Picture Placeholder 17"/>
          <p:cNvSpPr>
            <a:spLocks noGrp="1" noChangeAspect="1"/>
          </p:cNvSpPr>
          <p:nvPr>
            <p:ph type="pic" sz="quarter" idx="23"/>
          </p:nvPr>
        </p:nvSpPr>
        <p:spPr>
          <a:xfrm>
            <a:off x="4014001" y="1143000"/>
            <a:ext cx="1115998" cy="836998"/>
          </a:xfrm>
          <a:prstGeom prst="ellipse">
            <a:avLst/>
          </a:prstGeom>
          <a:ln w="28575" cmpd="sng">
            <a:solidFill>
              <a:srgbClr val="FFFFFF"/>
            </a:solidFill>
          </a:ln>
        </p:spPr>
        <p:txBody>
          <a:bodyPr>
            <a:normAutofit/>
          </a:bodyPr>
          <a:lstStyle>
            <a:lvl1pPr marL="0" indent="0" algn="ctr">
              <a:buFontTx/>
              <a:buNone/>
              <a:defRPr sz="1100">
                <a:solidFill>
                  <a:schemeClr val="bg1"/>
                </a:solidFill>
              </a:defRPr>
            </a:lvl1pPr>
          </a:lstStyle>
          <a:p>
            <a:endParaRPr lang="en-JM"/>
          </a:p>
        </p:txBody>
      </p:sp>
      <p:sp>
        <p:nvSpPr>
          <p:cNvPr id="16" name="Title Placeholder 1"/>
          <p:cNvSpPr>
            <a:spLocks noGrp="1"/>
          </p:cNvSpPr>
          <p:nvPr>
            <p:ph type="title"/>
          </p:nvPr>
        </p:nvSpPr>
        <p:spPr>
          <a:xfrm>
            <a:off x="609600" y="2240573"/>
            <a:ext cx="8229600" cy="857250"/>
          </a:xfrm>
          <a:prstGeom prst="rect">
            <a:avLst/>
          </a:prstGeom>
        </p:spPr>
        <p:txBody>
          <a:bodyPr vert="horz" lIns="91440" tIns="45720" rIns="91440" bIns="45720" rtlCol="0" anchor="ctr">
            <a:normAutofit/>
          </a:bodyPr>
          <a:lstStyle>
            <a:lvl1pPr>
              <a:defRPr sz="2400">
                <a:solidFill>
                  <a:schemeClr val="bg1"/>
                </a:solidFill>
              </a:defRPr>
            </a:lvl1pPr>
          </a:lstStyle>
          <a:p>
            <a:r>
              <a:rPr lang="en-US"/>
              <a:t>Click to edit Master title style</a:t>
            </a:r>
            <a:endParaRPr lang="en-JM"/>
          </a:p>
        </p:txBody>
      </p:sp>
    </p:spTree>
    <p:extLst>
      <p:ext uri="{BB962C8B-B14F-4D97-AF65-F5344CB8AC3E}">
        <p14:creationId xmlns:p14="http://schemas.microsoft.com/office/powerpoint/2010/main" val="5283709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4572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b="0" i="0">
              <a:solidFill>
                <a:srgbClr val="F34F57"/>
              </a:solidFill>
              <a:latin typeface="Arial" charset="0"/>
            </a:endParaRPr>
          </a:p>
        </p:txBody>
      </p:sp>
      <p:sp>
        <p:nvSpPr>
          <p:cNvPr id="12" name="Rectangle 11"/>
          <p:cNvSpPr/>
          <p:nvPr userDrawn="1"/>
        </p:nvSpPr>
        <p:spPr>
          <a:xfrm>
            <a:off x="4572000" y="0"/>
            <a:ext cx="4572000" cy="5143500"/>
          </a:xfrm>
          <a:prstGeom prst="rect">
            <a:avLst/>
          </a:prstGeom>
          <a:solidFill>
            <a:srgbClr val="343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b="0" i="0">
              <a:solidFill>
                <a:srgbClr val="F34F57"/>
              </a:solidFill>
              <a:latin typeface="Arial" charset="0"/>
            </a:endParaRPr>
          </a:p>
        </p:txBody>
      </p:sp>
      <p:sp>
        <p:nvSpPr>
          <p:cNvPr id="15" name="Picture Placeholder 17"/>
          <p:cNvSpPr>
            <a:spLocks noGrp="1" noChangeAspect="1"/>
          </p:cNvSpPr>
          <p:nvPr>
            <p:ph type="pic" sz="quarter" idx="23"/>
          </p:nvPr>
        </p:nvSpPr>
        <p:spPr>
          <a:xfrm>
            <a:off x="1600205" y="1280705"/>
            <a:ext cx="1187997" cy="890997"/>
          </a:xfrm>
          <a:prstGeom prst="ellipse">
            <a:avLst/>
          </a:prstGeom>
          <a:ln w="9525" cmpd="sng">
            <a:solidFill>
              <a:schemeClr val="bg1">
                <a:lumMod val="95000"/>
              </a:schemeClr>
            </a:solidFill>
          </a:ln>
        </p:spPr>
        <p:txBody>
          <a:bodyPr>
            <a:normAutofit/>
          </a:bodyPr>
          <a:lstStyle>
            <a:lvl1pPr marL="0" indent="0" algn="ctr">
              <a:buFontTx/>
              <a:buNone/>
              <a:defRPr sz="1100">
                <a:solidFill>
                  <a:schemeClr val="bg1"/>
                </a:solidFill>
              </a:defRPr>
            </a:lvl1pPr>
          </a:lstStyle>
          <a:p>
            <a:endParaRPr lang="en-JM"/>
          </a:p>
        </p:txBody>
      </p:sp>
      <p:sp>
        <p:nvSpPr>
          <p:cNvPr id="5" name="Picture Placeholder 17"/>
          <p:cNvSpPr>
            <a:spLocks noGrp="1" noChangeAspect="1"/>
          </p:cNvSpPr>
          <p:nvPr>
            <p:ph type="pic" sz="quarter" idx="24"/>
          </p:nvPr>
        </p:nvSpPr>
        <p:spPr>
          <a:xfrm>
            <a:off x="6172205" y="1280705"/>
            <a:ext cx="1187997" cy="890997"/>
          </a:xfrm>
          <a:prstGeom prst="ellipse">
            <a:avLst/>
          </a:prstGeom>
          <a:ln w="28575" cmpd="sng">
            <a:solidFill>
              <a:srgbClr val="FFFFFF"/>
            </a:solidFill>
          </a:ln>
        </p:spPr>
        <p:txBody>
          <a:bodyPr>
            <a:normAutofit/>
          </a:bodyPr>
          <a:lstStyle>
            <a:lvl1pPr marL="0" indent="0" algn="ctr">
              <a:buFontTx/>
              <a:buNone/>
              <a:defRPr sz="1100">
                <a:solidFill>
                  <a:schemeClr val="bg1"/>
                </a:solidFill>
              </a:defRPr>
            </a:lvl1pPr>
          </a:lstStyle>
          <a:p>
            <a:endParaRPr lang="en-JM"/>
          </a:p>
        </p:txBody>
      </p:sp>
    </p:spTree>
    <p:extLst>
      <p:ext uri="{BB962C8B-B14F-4D97-AF65-F5344CB8AC3E}">
        <p14:creationId xmlns:p14="http://schemas.microsoft.com/office/powerpoint/2010/main" val="3327145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8"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pic>
        <p:nvPicPr>
          <p:cNvPr id="11" name="Picture 10" descr="MacBook-Pro-mockup.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1885950"/>
            <a:ext cx="4817160" cy="2245888"/>
          </a:xfrm>
          <a:prstGeom prst="rect">
            <a:avLst/>
          </a:prstGeom>
        </p:spPr>
      </p:pic>
      <p:sp>
        <p:nvSpPr>
          <p:cNvPr id="12" name="Picture Placeholder 2"/>
          <p:cNvSpPr>
            <a:spLocks noGrp="1"/>
          </p:cNvSpPr>
          <p:nvPr>
            <p:ph type="pic" sz="quarter" idx="13"/>
          </p:nvPr>
        </p:nvSpPr>
        <p:spPr>
          <a:xfrm>
            <a:off x="1258560" y="2050475"/>
            <a:ext cx="3528000" cy="1674000"/>
          </a:xfrm>
        </p:spPr>
        <p:txBody>
          <a:bodyPr>
            <a:normAutofit/>
          </a:bodyPr>
          <a:lstStyle>
            <a:lvl1pPr>
              <a:defRPr sz="1050">
                <a:solidFill>
                  <a:schemeClr val="bg1"/>
                </a:solidFill>
              </a:defRPr>
            </a:lvl1pPr>
          </a:lstStyle>
          <a:p>
            <a:endParaRPr lang="en-JM"/>
          </a:p>
        </p:txBody>
      </p:sp>
    </p:spTree>
    <p:extLst>
      <p:ext uri="{BB962C8B-B14F-4D97-AF65-F5344CB8AC3E}">
        <p14:creationId xmlns:p14="http://schemas.microsoft.com/office/powerpoint/2010/main" val="28772734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9144000" cy="5162550"/>
          </a:xfrm>
        </p:spPr>
        <p:txBody>
          <a:bodyPr/>
          <a:lstStyle/>
          <a:p>
            <a:endParaRPr lang="en-JM"/>
          </a:p>
        </p:txBody>
      </p:sp>
    </p:spTree>
    <p:extLst>
      <p:ext uri="{BB962C8B-B14F-4D97-AF65-F5344CB8AC3E}">
        <p14:creationId xmlns:p14="http://schemas.microsoft.com/office/powerpoint/2010/main" val="13288741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2_Title and Content">
    <p:spTree>
      <p:nvGrpSpPr>
        <p:cNvPr id="1" name=""/>
        <p:cNvGrpSpPr/>
        <p:nvPr/>
      </p:nvGrpSpPr>
      <p:grpSpPr>
        <a:xfrm>
          <a:off x="0" y="0"/>
          <a:ext cx="0" cy="0"/>
          <a:chOff x="0" y="0"/>
          <a:chExt cx="0" cy="0"/>
        </a:xfrm>
      </p:grpSpPr>
      <p:sp>
        <p:nvSpPr>
          <p:cNvPr id="27" name="Ellipse 98"/>
          <p:cNvSpPr/>
          <p:nvPr userDrawn="1"/>
        </p:nvSpPr>
        <p:spPr bwMode="auto">
          <a:xfrm rot="10800000" flipV="1">
            <a:off x="639176" y="4408565"/>
            <a:ext cx="2286001" cy="220587"/>
          </a:xfrm>
          <a:prstGeom prst="ellipse">
            <a:avLst/>
          </a:prstGeom>
          <a:gradFill flip="none" rotWithShape="1">
            <a:gsLst>
              <a:gs pos="100000">
                <a:srgbClr val="FFFFFF">
                  <a:alpha val="0"/>
                </a:srgbClr>
              </a:gs>
              <a:gs pos="0">
                <a:schemeClr val="tx1">
                  <a:lumMod val="40000"/>
                  <a:lumOff val="60000"/>
                </a:scheme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b="0" i="0">
              <a:solidFill>
                <a:srgbClr val="FFFFFF"/>
              </a:solidFill>
              <a:latin typeface="Arial" charset="0"/>
              <a:ea typeface="+mn-ea"/>
              <a:cs typeface="Arial" charset="0"/>
            </a:endParaRPr>
          </a:p>
        </p:txBody>
      </p:sp>
      <p:sp>
        <p:nvSpPr>
          <p:cNvPr id="28" name="Ellipse 98"/>
          <p:cNvSpPr/>
          <p:nvPr userDrawn="1"/>
        </p:nvSpPr>
        <p:spPr bwMode="auto">
          <a:xfrm rot="10800000" flipV="1">
            <a:off x="3077576" y="4398338"/>
            <a:ext cx="2362199" cy="220587"/>
          </a:xfrm>
          <a:prstGeom prst="ellipse">
            <a:avLst/>
          </a:prstGeom>
          <a:gradFill flip="none" rotWithShape="1">
            <a:gsLst>
              <a:gs pos="100000">
                <a:srgbClr val="FFFFFF">
                  <a:alpha val="0"/>
                </a:srgbClr>
              </a:gs>
              <a:gs pos="0">
                <a:schemeClr val="tx1">
                  <a:lumMod val="40000"/>
                  <a:lumOff val="60000"/>
                </a:scheme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b="0" i="0">
              <a:solidFill>
                <a:srgbClr val="FFFFFF"/>
              </a:solidFill>
              <a:latin typeface="Arial" charset="0"/>
              <a:ea typeface="+mn-ea"/>
              <a:cs typeface="Arial" charset="0"/>
            </a:endParaRPr>
          </a:p>
        </p:txBody>
      </p:sp>
      <p:sp>
        <p:nvSpPr>
          <p:cNvPr id="29" name="Ellipse 98"/>
          <p:cNvSpPr/>
          <p:nvPr userDrawn="1"/>
        </p:nvSpPr>
        <p:spPr bwMode="auto">
          <a:xfrm rot="10800000" flipV="1">
            <a:off x="5668371" y="4398338"/>
            <a:ext cx="2286000" cy="220587"/>
          </a:xfrm>
          <a:prstGeom prst="ellipse">
            <a:avLst/>
          </a:prstGeom>
          <a:gradFill flip="none" rotWithShape="1">
            <a:gsLst>
              <a:gs pos="100000">
                <a:srgbClr val="FFFFFF">
                  <a:alpha val="0"/>
                </a:srgbClr>
              </a:gs>
              <a:gs pos="0">
                <a:schemeClr val="tx1">
                  <a:lumMod val="40000"/>
                  <a:lumOff val="60000"/>
                </a:scheme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b="0" i="0">
              <a:solidFill>
                <a:srgbClr val="FFFFFF"/>
              </a:solidFill>
              <a:latin typeface="Arial" charset="0"/>
              <a:ea typeface="+mn-ea"/>
              <a:cs typeface="Arial" charset="0"/>
            </a:endParaRPr>
          </a:p>
        </p:txBody>
      </p:sp>
      <p:sp>
        <p:nvSpPr>
          <p:cNvPr id="10" name="Rectangle 9"/>
          <p:cNvSpPr/>
          <p:nvPr userDrawn="1"/>
        </p:nvSpPr>
        <p:spPr>
          <a:xfrm rot="16200000" flipH="1">
            <a:off x="1136447" y="2735686"/>
            <a:ext cx="1261308" cy="2314996"/>
          </a:xfrm>
          <a:prstGeom prst="rect">
            <a:avLst/>
          </a:prstGeom>
          <a:solidFill>
            <a:srgbClr val="343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b="0" i="0">
              <a:latin typeface="Arial" charset="0"/>
              <a:cs typeface="Arial" charset="0"/>
            </a:endParaRPr>
          </a:p>
        </p:txBody>
      </p:sp>
      <p:sp>
        <p:nvSpPr>
          <p:cNvPr id="13" name="Rectangle 12"/>
          <p:cNvSpPr/>
          <p:nvPr userDrawn="1"/>
        </p:nvSpPr>
        <p:spPr>
          <a:xfrm rot="16200000" flipH="1">
            <a:off x="3651051" y="2730708"/>
            <a:ext cx="1261307" cy="2314996"/>
          </a:xfrm>
          <a:prstGeom prst="rect">
            <a:avLst/>
          </a:prstGeom>
          <a:solidFill>
            <a:srgbClr val="343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b="0" i="0">
              <a:latin typeface="Arial" charset="0"/>
              <a:cs typeface="Arial" charset="0"/>
            </a:endParaRPr>
          </a:p>
        </p:txBody>
      </p:sp>
      <p:sp>
        <p:nvSpPr>
          <p:cNvPr id="16" name="Rectangle 15"/>
          <p:cNvSpPr/>
          <p:nvPr userDrawn="1"/>
        </p:nvSpPr>
        <p:spPr>
          <a:xfrm rot="16200000" flipH="1">
            <a:off x="6148862" y="2730709"/>
            <a:ext cx="1261308" cy="2314994"/>
          </a:xfrm>
          <a:prstGeom prst="rect">
            <a:avLst/>
          </a:prstGeom>
          <a:solidFill>
            <a:srgbClr val="343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b="0" i="0">
              <a:latin typeface="Arial" charset="0"/>
              <a:cs typeface="Arial" charset="0"/>
            </a:endParaRPr>
          </a:p>
        </p:txBody>
      </p:sp>
      <p:sp>
        <p:nvSpPr>
          <p:cNvPr id="18" name="Text Placeholder 33"/>
          <p:cNvSpPr>
            <a:spLocks noGrp="1"/>
          </p:cNvSpPr>
          <p:nvPr>
            <p:ph type="body" sz="quarter" idx="16"/>
          </p:nvPr>
        </p:nvSpPr>
        <p:spPr>
          <a:xfrm>
            <a:off x="715372" y="3707770"/>
            <a:ext cx="2110248" cy="731053"/>
          </a:xfrm>
        </p:spPr>
        <p:txBody>
          <a:bodyPr>
            <a:noAutofit/>
          </a:bodyPr>
          <a:lstStyle>
            <a:lvl1pPr marL="0" indent="0" algn="ctr">
              <a:spcBef>
                <a:spcPts val="0"/>
              </a:spcBef>
              <a:buFontTx/>
              <a:buNone/>
              <a:defRPr sz="1100" b="0" i="0">
                <a:solidFill>
                  <a:srgbClr val="FFFFFF"/>
                </a:solidFill>
                <a:latin typeface="Arial" charset="0"/>
                <a:cs typeface="Arial" charset="0"/>
              </a:defRPr>
            </a:lvl1pPr>
            <a:lvl2pPr marL="457200" indent="0">
              <a:buFontTx/>
              <a:buNone/>
              <a:defRPr sz="1400">
                <a:solidFill>
                  <a:schemeClr val="tx1">
                    <a:lumMod val="65000"/>
                    <a:lumOff val="35000"/>
                  </a:schemeClr>
                </a:solidFill>
                <a:latin typeface="PT Sans" pitchFamily="34" charset="0"/>
              </a:defRPr>
            </a:lvl2pPr>
            <a:lvl3pPr marL="914400" indent="0">
              <a:buFontTx/>
              <a:buNone/>
              <a:defRPr sz="1400">
                <a:solidFill>
                  <a:schemeClr val="tx1">
                    <a:lumMod val="65000"/>
                    <a:lumOff val="35000"/>
                  </a:schemeClr>
                </a:solidFill>
                <a:latin typeface="PT Sans" pitchFamily="34" charset="0"/>
              </a:defRPr>
            </a:lvl3pPr>
            <a:lvl4pPr marL="1371600" indent="0">
              <a:buFontTx/>
              <a:buNone/>
              <a:defRPr sz="1400">
                <a:solidFill>
                  <a:schemeClr val="tx1">
                    <a:lumMod val="65000"/>
                    <a:lumOff val="35000"/>
                  </a:schemeClr>
                </a:solidFill>
                <a:latin typeface="PT Sans" pitchFamily="34" charset="0"/>
              </a:defRPr>
            </a:lvl4pPr>
            <a:lvl5pPr marL="1828800" indent="0">
              <a:buFontTx/>
              <a:buNone/>
              <a:defRPr sz="1400">
                <a:solidFill>
                  <a:schemeClr val="tx1">
                    <a:lumMod val="65000"/>
                    <a:lumOff val="35000"/>
                  </a:schemeClr>
                </a:solidFill>
                <a:latin typeface="PT Sans" pitchFamily="34" charset="0"/>
              </a:defRPr>
            </a:lvl5pPr>
          </a:lstStyle>
          <a:p>
            <a:pPr lvl="0"/>
            <a:endParaRPr lang="en-JM"/>
          </a:p>
        </p:txBody>
      </p:sp>
      <p:sp>
        <p:nvSpPr>
          <p:cNvPr id="19" name="Text Placeholder 33"/>
          <p:cNvSpPr>
            <a:spLocks noGrp="1"/>
          </p:cNvSpPr>
          <p:nvPr>
            <p:ph type="body" sz="quarter" idx="17"/>
          </p:nvPr>
        </p:nvSpPr>
        <p:spPr>
          <a:xfrm>
            <a:off x="3229972" y="3707770"/>
            <a:ext cx="2110248" cy="731053"/>
          </a:xfrm>
        </p:spPr>
        <p:txBody>
          <a:bodyPr>
            <a:noAutofit/>
          </a:bodyPr>
          <a:lstStyle>
            <a:lvl1pPr marL="0" indent="0" algn="ctr">
              <a:spcBef>
                <a:spcPts val="0"/>
              </a:spcBef>
              <a:buFontTx/>
              <a:buNone/>
              <a:defRPr sz="1100" b="0" i="0">
                <a:solidFill>
                  <a:srgbClr val="FFFFFF"/>
                </a:solidFill>
                <a:latin typeface="Arial" charset="0"/>
                <a:cs typeface="Arial" charset="0"/>
              </a:defRPr>
            </a:lvl1pPr>
            <a:lvl2pPr marL="457200" indent="0">
              <a:buFontTx/>
              <a:buNone/>
              <a:defRPr sz="1400">
                <a:solidFill>
                  <a:schemeClr val="tx1">
                    <a:lumMod val="65000"/>
                    <a:lumOff val="35000"/>
                  </a:schemeClr>
                </a:solidFill>
                <a:latin typeface="PT Sans" pitchFamily="34" charset="0"/>
              </a:defRPr>
            </a:lvl2pPr>
            <a:lvl3pPr marL="914400" indent="0">
              <a:buFontTx/>
              <a:buNone/>
              <a:defRPr sz="1400">
                <a:solidFill>
                  <a:schemeClr val="tx1">
                    <a:lumMod val="65000"/>
                    <a:lumOff val="35000"/>
                  </a:schemeClr>
                </a:solidFill>
                <a:latin typeface="PT Sans" pitchFamily="34" charset="0"/>
              </a:defRPr>
            </a:lvl3pPr>
            <a:lvl4pPr marL="1371600" indent="0">
              <a:buFontTx/>
              <a:buNone/>
              <a:defRPr sz="1400">
                <a:solidFill>
                  <a:schemeClr val="tx1">
                    <a:lumMod val="65000"/>
                    <a:lumOff val="35000"/>
                  </a:schemeClr>
                </a:solidFill>
                <a:latin typeface="PT Sans" pitchFamily="34" charset="0"/>
              </a:defRPr>
            </a:lvl4pPr>
            <a:lvl5pPr marL="1828800" indent="0">
              <a:buFontTx/>
              <a:buNone/>
              <a:defRPr sz="1400">
                <a:solidFill>
                  <a:schemeClr val="tx1">
                    <a:lumMod val="65000"/>
                    <a:lumOff val="35000"/>
                  </a:schemeClr>
                </a:solidFill>
                <a:latin typeface="PT Sans" pitchFamily="34" charset="0"/>
              </a:defRPr>
            </a:lvl5pPr>
          </a:lstStyle>
          <a:p>
            <a:pPr lvl="0"/>
            <a:endParaRPr lang="en-JM"/>
          </a:p>
        </p:txBody>
      </p:sp>
      <p:sp>
        <p:nvSpPr>
          <p:cNvPr id="20" name="Text Placeholder 33"/>
          <p:cNvSpPr>
            <a:spLocks noGrp="1"/>
          </p:cNvSpPr>
          <p:nvPr>
            <p:ph type="body" sz="quarter" idx="18"/>
          </p:nvPr>
        </p:nvSpPr>
        <p:spPr>
          <a:xfrm>
            <a:off x="5727787" y="3707770"/>
            <a:ext cx="2110248" cy="731053"/>
          </a:xfrm>
        </p:spPr>
        <p:txBody>
          <a:bodyPr>
            <a:noAutofit/>
          </a:bodyPr>
          <a:lstStyle>
            <a:lvl1pPr marL="0" indent="0" algn="ctr">
              <a:spcBef>
                <a:spcPts val="0"/>
              </a:spcBef>
              <a:buFontTx/>
              <a:buNone/>
              <a:defRPr sz="1100" b="0" i="0">
                <a:solidFill>
                  <a:srgbClr val="FFFFFF"/>
                </a:solidFill>
                <a:latin typeface="Arial" charset="0"/>
                <a:cs typeface="Arial" charset="0"/>
              </a:defRPr>
            </a:lvl1pPr>
            <a:lvl2pPr marL="457200" indent="0">
              <a:buFontTx/>
              <a:buNone/>
              <a:defRPr sz="1400">
                <a:solidFill>
                  <a:schemeClr val="tx1">
                    <a:lumMod val="65000"/>
                    <a:lumOff val="35000"/>
                  </a:schemeClr>
                </a:solidFill>
                <a:latin typeface="PT Sans" pitchFamily="34" charset="0"/>
              </a:defRPr>
            </a:lvl2pPr>
            <a:lvl3pPr marL="914400" indent="0">
              <a:buFontTx/>
              <a:buNone/>
              <a:defRPr sz="1400">
                <a:solidFill>
                  <a:schemeClr val="tx1">
                    <a:lumMod val="65000"/>
                    <a:lumOff val="35000"/>
                  </a:schemeClr>
                </a:solidFill>
                <a:latin typeface="PT Sans" pitchFamily="34" charset="0"/>
              </a:defRPr>
            </a:lvl3pPr>
            <a:lvl4pPr marL="1371600" indent="0">
              <a:buFontTx/>
              <a:buNone/>
              <a:defRPr sz="1400">
                <a:solidFill>
                  <a:schemeClr val="tx1">
                    <a:lumMod val="65000"/>
                    <a:lumOff val="35000"/>
                  </a:schemeClr>
                </a:solidFill>
                <a:latin typeface="PT Sans" pitchFamily="34" charset="0"/>
              </a:defRPr>
            </a:lvl4pPr>
            <a:lvl5pPr marL="1828800" indent="0">
              <a:buFontTx/>
              <a:buNone/>
              <a:defRPr sz="1400">
                <a:solidFill>
                  <a:schemeClr val="tx1">
                    <a:lumMod val="65000"/>
                    <a:lumOff val="35000"/>
                  </a:schemeClr>
                </a:solidFill>
                <a:latin typeface="PT Sans" pitchFamily="34" charset="0"/>
              </a:defRPr>
            </a:lvl5pPr>
          </a:lstStyle>
          <a:p>
            <a:pPr lvl="0"/>
            <a:endParaRPr lang="en-JM"/>
          </a:p>
        </p:txBody>
      </p:sp>
      <p:sp>
        <p:nvSpPr>
          <p:cNvPr id="21" name="Text Placeholder 37"/>
          <p:cNvSpPr>
            <a:spLocks noGrp="1"/>
          </p:cNvSpPr>
          <p:nvPr>
            <p:ph type="body" sz="quarter" idx="19"/>
          </p:nvPr>
        </p:nvSpPr>
        <p:spPr>
          <a:xfrm>
            <a:off x="685808" y="3389324"/>
            <a:ext cx="2138867" cy="258763"/>
          </a:xfrm>
        </p:spPr>
        <p:txBody>
          <a:bodyPr>
            <a:noAutofit/>
          </a:bodyPr>
          <a:lstStyle>
            <a:lvl1pPr marL="0" indent="0" algn="ctr">
              <a:spcBef>
                <a:spcPts val="0"/>
              </a:spcBef>
              <a:buNone/>
              <a:defRPr sz="1200" b="0" i="0">
                <a:solidFill>
                  <a:srgbClr val="FFFFFF"/>
                </a:solidFill>
                <a:latin typeface="Arial" charset="0"/>
                <a:ea typeface="Arial" charset="0"/>
                <a:cs typeface="Arial" charset="0"/>
              </a:defRPr>
            </a:lvl1pPr>
            <a:lvl2pPr>
              <a:defRPr>
                <a:latin typeface="Open Sans bold" pitchFamily="34" charset="0"/>
                <a:ea typeface="Open Sans bold" pitchFamily="34" charset="0"/>
                <a:cs typeface="Open Sans bold" pitchFamily="34" charset="0"/>
              </a:defRPr>
            </a:lvl2pPr>
            <a:lvl3pPr>
              <a:defRPr>
                <a:latin typeface="Open Sans bold" pitchFamily="34" charset="0"/>
                <a:ea typeface="Open Sans bold" pitchFamily="34" charset="0"/>
                <a:cs typeface="Open Sans bold" pitchFamily="34" charset="0"/>
              </a:defRPr>
            </a:lvl3pPr>
            <a:lvl4pPr>
              <a:defRPr>
                <a:latin typeface="Open Sans bold" pitchFamily="34" charset="0"/>
                <a:ea typeface="Open Sans bold" pitchFamily="34" charset="0"/>
                <a:cs typeface="Open Sans bold" pitchFamily="34" charset="0"/>
              </a:defRPr>
            </a:lvl4pPr>
            <a:lvl5pPr>
              <a:defRPr>
                <a:latin typeface="Open Sans bold" pitchFamily="34" charset="0"/>
                <a:ea typeface="Open Sans bold" pitchFamily="34" charset="0"/>
                <a:cs typeface="Open Sans bold" pitchFamily="34" charset="0"/>
              </a:defRPr>
            </a:lvl5pPr>
          </a:lstStyle>
          <a:p>
            <a:pPr lvl="0"/>
            <a:endParaRPr lang="en-JM"/>
          </a:p>
        </p:txBody>
      </p:sp>
      <p:sp>
        <p:nvSpPr>
          <p:cNvPr id="22" name="Text Placeholder 37"/>
          <p:cNvSpPr>
            <a:spLocks noGrp="1"/>
          </p:cNvSpPr>
          <p:nvPr>
            <p:ph type="body" sz="quarter" idx="20"/>
          </p:nvPr>
        </p:nvSpPr>
        <p:spPr>
          <a:xfrm>
            <a:off x="3215193" y="3371852"/>
            <a:ext cx="2138867" cy="258763"/>
          </a:xfrm>
        </p:spPr>
        <p:txBody>
          <a:bodyPr>
            <a:noAutofit/>
          </a:bodyPr>
          <a:lstStyle>
            <a:lvl1pPr marL="0" indent="0" algn="ctr">
              <a:spcBef>
                <a:spcPts val="0"/>
              </a:spcBef>
              <a:buNone/>
              <a:defRPr sz="1200" b="0" i="0">
                <a:solidFill>
                  <a:srgbClr val="FFFFFF"/>
                </a:solidFill>
                <a:latin typeface="Arial" charset="0"/>
                <a:ea typeface="Arial" charset="0"/>
                <a:cs typeface="Arial" charset="0"/>
              </a:defRPr>
            </a:lvl1pPr>
            <a:lvl2pPr>
              <a:defRPr>
                <a:latin typeface="Open Sans bold" pitchFamily="34" charset="0"/>
                <a:ea typeface="Open Sans bold" pitchFamily="34" charset="0"/>
                <a:cs typeface="Open Sans bold" pitchFamily="34" charset="0"/>
              </a:defRPr>
            </a:lvl2pPr>
            <a:lvl3pPr>
              <a:defRPr>
                <a:latin typeface="Open Sans bold" pitchFamily="34" charset="0"/>
                <a:ea typeface="Open Sans bold" pitchFamily="34" charset="0"/>
                <a:cs typeface="Open Sans bold" pitchFamily="34" charset="0"/>
              </a:defRPr>
            </a:lvl3pPr>
            <a:lvl4pPr>
              <a:defRPr>
                <a:latin typeface="Open Sans bold" pitchFamily="34" charset="0"/>
                <a:ea typeface="Open Sans bold" pitchFamily="34" charset="0"/>
                <a:cs typeface="Open Sans bold" pitchFamily="34" charset="0"/>
              </a:defRPr>
            </a:lvl4pPr>
            <a:lvl5pPr>
              <a:defRPr>
                <a:latin typeface="Open Sans bold" pitchFamily="34" charset="0"/>
                <a:ea typeface="Open Sans bold" pitchFamily="34" charset="0"/>
                <a:cs typeface="Open Sans bold" pitchFamily="34" charset="0"/>
              </a:defRPr>
            </a:lvl5pPr>
          </a:lstStyle>
          <a:p>
            <a:pPr lvl="0"/>
            <a:endParaRPr lang="en-JM"/>
          </a:p>
        </p:txBody>
      </p:sp>
      <p:sp>
        <p:nvSpPr>
          <p:cNvPr id="23" name="Text Placeholder 37"/>
          <p:cNvSpPr>
            <a:spLocks noGrp="1"/>
          </p:cNvSpPr>
          <p:nvPr>
            <p:ph type="body" sz="quarter" idx="21"/>
          </p:nvPr>
        </p:nvSpPr>
        <p:spPr>
          <a:xfrm>
            <a:off x="5727796" y="3371852"/>
            <a:ext cx="2138867" cy="258763"/>
          </a:xfrm>
        </p:spPr>
        <p:txBody>
          <a:bodyPr>
            <a:noAutofit/>
          </a:bodyPr>
          <a:lstStyle>
            <a:lvl1pPr marL="0" indent="0" algn="ctr">
              <a:spcBef>
                <a:spcPts val="0"/>
              </a:spcBef>
              <a:buNone/>
              <a:defRPr sz="1200" b="0" i="0">
                <a:solidFill>
                  <a:srgbClr val="FFFFFF"/>
                </a:solidFill>
                <a:latin typeface="Arial" charset="0"/>
                <a:ea typeface="Arial" charset="0"/>
                <a:cs typeface="Arial" charset="0"/>
              </a:defRPr>
            </a:lvl1pPr>
            <a:lvl2pPr>
              <a:defRPr>
                <a:latin typeface="Open Sans bold" pitchFamily="34" charset="0"/>
                <a:ea typeface="Open Sans bold" pitchFamily="34" charset="0"/>
                <a:cs typeface="Open Sans bold" pitchFamily="34" charset="0"/>
              </a:defRPr>
            </a:lvl2pPr>
            <a:lvl3pPr>
              <a:defRPr>
                <a:latin typeface="Open Sans bold" pitchFamily="34" charset="0"/>
                <a:ea typeface="Open Sans bold" pitchFamily="34" charset="0"/>
                <a:cs typeface="Open Sans bold" pitchFamily="34" charset="0"/>
              </a:defRPr>
            </a:lvl3pPr>
            <a:lvl4pPr>
              <a:defRPr>
                <a:latin typeface="Open Sans bold" pitchFamily="34" charset="0"/>
                <a:ea typeface="Open Sans bold" pitchFamily="34" charset="0"/>
                <a:cs typeface="Open Sans bold" pitchFamily="34" charset="0"/>
              </a:defRPr>
            </a:lvl4pPr>
            <a:lvl5pPr>
              <a:defRPr>
                <a:latin typeface="Open Sans bold" pitchFamily="34" charset="0"/>
                <a:ea typeface="Open Sans bold" pitchFamily="34" charset="0"/>
                <a:cs typeface="Open Sans bold" pitchFamily="34" charset="0"/>
              </a:defRPr>
            </a:lvl5pPr>
          </a:lstStyle>
          <a:p>
            <a:pPr lvl="0"/>
            <a:endParaRPr lang="en-JM"/>
          </a:p>
        </p:txBody>
      </p:sp>
      <p:sp>
        <p:nvSpPr>
          <p:cNvPr id="24" name="Picture Placeholder 28"/>
          <p:cNvSpPr>
            <a:spLocks noGrp="1"/>
          </p:cNvSpPr>
          <p:nvPr>
            <p:ph type="pic" sz="quarter" idx="13"/>
          </p:nvPr>
        </p:nvSpPr>
        <p:spPr>
          <a:xfrm>
            <a:off x="609606" y="1509930"/>
            <a:ext cx="2315571" cy="1752600"/>
          </a:xfrm>
        </p:spPr>
        <p:txBody>
          <a:bodyPr>
            <a:normAutofit/>
          </a:bodyPr>
          <a:lstStyle>
            <a:lvl1pPr marL="0" indent="0">
              <a:buFontTx/>
              <a:buNone/>
              <a:defRPr sz="1050" b="0" i="0">
                <a:solidFill>
                  <a:schemeClr val="tx1">
                    <a:lumMod val="65000"/>
                    <a:lumOff val="35000"/>
                  </a:schemeClr>
                </a:solidFill>
                <a:latin typeface="Arial" charset="0"/>
                <a:cs typeface="Arial" charset="0"/>
              </a:defRPr>
            </a:lvl1pPr>
          </a:lstStyle>
          <a:p>
            <a:endParaRPr lang="en-JM"/>
          </a:p>
        </p:txBody>
      </p:sp>
      <p:sp>
        <p:nvSpPr>
          <p:cNvPr id="25" name="Picture Placeholder 28"/>
          <p:cNvSpPr>
            <a:spLocks noGrp="1"/>
          </p:cNvSpPr>
          <p:nvPr>
            <p:ph type="pic" sz="quarter" idx="14"/>
          </p:nvPr>
        </p:nvSpPr>
        <p:spPr>
          <a:xfrm>
            <a:off x="3124206" y="1504950"/>
            <a:ext cx="2315571" cy="1752600"/>
          </a:xfrm>
        </p:spPr>
        <p:txBody>
          <a:bodyPr>
            <a:normAutofit/>
          </a:bodyPr>
          <a:lstStyle>
            <a:lvl1pPr marL="0" indent="0">
              <a:buFontTx/>
              <a:buNone/>
              <a:defRPr sz="1050" b="0" i="0">
                <a:solidFill>
                  <a:schemeClr val="tx1">
                    <a:lumMod val="65000"/>
                    <a:lumOff val="35000"/>
                  </a:schemeClr>
                </a:solidFill>
                <a:latin typeface="Arial" charset="0"/>
                <a:cs typeface="Arial" charset="0"/>
              </a:defRPr>
            </a:lvl1pPr>
          </a:lstStyle>
          <a:p>
            <a:endParaRPr lang="en-JM"/>
          </a:p>
        </p:txBody>
      </p:sp>
      <p:sp>
        <p:nvSpPr>
          <p:cNvPr id="26" name="Picture Placeholder 28"/>
          <p:cNvSpPr>
            <a:spLocks noGrp="1"/>
          </p:cNvSpPr>
          <p:nvPr>
            <p:ph type="pic" sz="quarter" idx="15"/>
          </p:nvPr>
        </p:nvSpPr>
        <p:spPr>
          <a:xfrm>
            <a:off x="5621400" y="1504950"/>
            <a:ext cx="2315571" cy="1752600"/>
          </a:xfrm>
        </p:spPr>
        <p:txBody>
          <a:bodyPr>
            <a:normAutofit/>
          </a:bodyPr>
          <a:lstStyle>
            <a:lvl1pPr marL="0" indent="0">
              <a:buFontTx/>
              <a:buNone/>
              <a:defRPr sz="1050" b="0" i="0">
                <a:solidFill>
                  <a:schemeClr val="tx1">
                    <a:lumMod val="65000"/>
                    <a:lumOff val="35000"/>
                  </a:schemeClr>
                </a:solidFill>
                <a:latin typeface="Arial" charset="0"/>
                <a:cs typeface="Arial" charset="0"/>
              </a:defRPr>
            </a:lvl1pPr>
          </a:lstStyle>
          <a:p>
            <a:endParaRPr lang="en-JM"/>
          </a:p>
        </p:txBody>
      </p:sp>
      <p:sp>
        <p:nvSpPr>
          <p:cNvPr id="30"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31"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4435271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76800" y="514350"/>
            <a:ext cx="3810000" cy="857250"/>
          </a:xfrm>
        </p:spPr>
        <p:txBody>
          <a:bodyPr>
            <a:noAutofit/>
          </a:bodyPr>
          <a:lstStyle>
            <a:lvl1pPr algn="l">
              <a:defRPr sz="2800">
                <a:solidFill>
                  <a:srgbClr val="343E48"/>
                </a:solidFill>
              </a:defRPr>
            </a:lvl1pPr>
          </a:lstStyle>
          <a:p>
            <a:r>
              <a:rPr lang="en-US"/>
              <a:t>Click to edit Master title style</a:t>
            </a:r>
            <a:endParaRPr lang="en-JM"/>
          </a:p>
        </p:txBody>
      </p:sp>
      <p:sp>
        <p:nvSpPr>
          <p:cNvPr id="8" name="Picture Placeholder 7"/>
          <p:cNvSpPr>
            <a:spLocks noGrp="1"/>
          </p:cNvSpPr>
          <p:nvPr>
            <p:ph type="pic" sz="quarter" idx="13"/>
          </p:nvPr>
        </p:nvSpPr>
        <p:spPr>
          <a:xfrm>
            <a:off x="0" y="0"/>
            <a:ext cx="4572000" cy="5143500"/>
          </a:xfrm>
        </p:spPr>
        <p:txBody>
          <a:bodyPr/>
          <a:lstStyle/>
          <a:p>
            <a:endParaRPr lang="en-JM"/>
          </a:p>
        </p:txBody>
      </p:sp>
      <p:sp>
        <p:nvSpPr>
          <p:cNvPr id="18" name="Text Placeholder 17"/>
          <p:cNvSpPr>
            <a:spLocks noGrp="1"/>
          </p:cNvSpPr>
          <p:nvPr>
            <p:ph type="body" sz="quarter" idx="15"/>
          </p:nvPr>
        </p:nvSpPr>
        <p:spPr>
          <a:xfrm>
            <a:off x="5029200" y="2041523"/>
            <a:ext cx="3505200" cy="990600"/>
          </a:xfrm>
        </p:spPr>
        <p:txBody>
          <a:bodyPr>
            <a:noAutofit/>
          </a:bodyPr>
          <a:lstStyle>
            <a:lvl1pPr marL="0" indent="0">
              <a:buFontTx/>
              <a:buNone/>
              <a:defRPr sz="900" b="0" i="0">
                <a:solidFill>
                  <a:srgbClr val="A6A6A6"/>
                </a:solidFill>
                <a:latin typeface="Arial" charset="0"/>
                <a:cs typeface="Arial" charset="0"/>
              </a:defRPr>
            </a:lvl1pPr>
            <a:lvl2pPr marL="457200" indent="0">
              <a:buFontTx/>
              <a:buNone/>
              <a:defRPr sz="1100"/>
            </a:lvl2pPr>
            <a:lvl3pPr marL="914400" indent="0">
              <a:buFontTx/>
              <a:buNone/>
              <a:defRPr sz="1100"/>
            </a:lvl3pPr>
            <a:lvl4pPr marL="1371600" indent="0">
              <a:buFontTx/>
              <a:buNone/>
              <a:defRPr sz="1100"/>
            </a:lvl4pPr>
            <a:lvl5pPr marL="1828800" indent="0">
              <a:buFontTx/>
              <a:buNone/>
              <a:defRPr sz="1100"/>
            </a:lvl5pPr>
          </a:lstStyle>
          <a:p>
            <a:pPr lvl="0"/>
            <a:endParaRPr lang="en-JM"/>
          </a:p>
        </p:txBody>
      </p:sp>
      <p:sp>
        <p:nvSpPr>
          <p:cNvPr id="20" name="Content Placeholder 19"/>
          <p:cNvSpPr>
            <a:spLocks noGrp="1"/>
          </p:cNvSpPr>
          <p:nvPr>
            <p:ph sz="quarter" idx="16"/>
          </p:nvPr>
        </p:nvSpPr>
        <p:spPr>
          <a:xfrm>
            <a:off x="5638800" y="3108328"/>
            <a:ext cx="2438400" cy="307975"/>
          </a:xfrm>
          <a:prstGeom prst="rect">
            <a:avLst/>
          </a:prstGeom>
          <a:noFill/>
        </p:spPr>
        <p:txBody>
          <a:bodyPr>
            <a:noAutofit/>
          </a:bodyPr>
          <a:lstStyle>
            <a:lvl1pPr marL="0" indent="0">
              <a:buFontTx/>
              <a:buNone/>
              <a:defRPr sz="900" b="0" i="0">
                <a:solidFill>
                  <a:srgbClr val="A6A6A6"/>
                </a:solidFill>
                <a:latin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a:p>
        </p:txBody>
      </p:sp>
      <p:sp>
        <p:nvSpPr>
          <p:cNvPr id="21" name="Content Placeholder 19"/>
          <p:cNvSpPr>
            <a:spLocks noGrp="1"/>
          </p:cNvSpPr>
          <p:nvPr>
            <p:ph sz="quarter" idx="17"/>
          </p:nvPr>
        </p:nvSpPr>
        <p:spPr>
          <a:xfrm>
            <a:off x="5638800" y="3562353"/>
            <a:ext cx="2438400" cy="465119"/>
          </a:xfrm>
          <a:prstGeom prst="rect">
            <a:avLst/>
          </a:prstGeom>
          <a:noFill/>
        </p:spPr>
        <p:txBody>
          <a:bodyPr>
            <a:noAutofit/>
          </a:bodyPr>
          <a:lstStyle>
            <a:lvl1pPr marL="0" indent="0">
              <a:buFontTx/>
              <a:buNone/>
              <a:defRPr sz="900" b="0" i="0">
                <a:solidFill>
                  <a:srgbClr val="A6A6A6"/>
                </a:solidFill>
                <a:latin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a:p>
        </p:txBody>
      </p:sp>
      <p:sp>
        <p:nvSpPr>
          <p:cNvPr id="23" name="Text Placeholder 22"/>
          <p:cNvSpPr>
            <a:spLocks noGrp="1"/>
          </p:cNvSpPr>
          <p:nvPr>
            <p:ph type="body" sz="quarter" idx="18"/>
          </p:nvPr>
        </p:nvSpPr>
        <p:spPr>
          <a:xfrm>
            <a:off x="5029200" y="1733555"/>
            <a:ext cx="3505200" cy="357187"/>
          </a:xfrm>
        </p:spPr>
        <p:txBody>
          <a:bodyPr>
            <a:noAutofit/>
          </a:bodyPr>
          <a:lstStyle>
            <a:lvl1pPr marL="0" indent="0">
              <a:buFontTx/>
              <a:buNone/>
              <a:defRPr sz="1100" b="0" i="0">
                <a:solidFill>
                  <a:srgbClr val="ED3645"/>
                </a:solidFill>
                <a:latin typeface="Lato Regular"/>
                <a:ea typeface="Arial" charset="0"/>
                <a:cs typeface="Lato Regular"/>
              </a:defRPr>
            </a:lvl1pPr>
            <a:lvl2pPr marL="457200" indent="0">
              <a:buFontTx/>
              <a:buNone/>
              <a:defRPr sz="1300">
                <a:latin typeface="Open Sans" pitchFamily="34" charset="0"/>
                <a:ea typeface="Open Sans" pitchFamily="34" charset="0"/>
                <a:cs typeface="Open Sans" pitchFamily="34" charset="0"/>
              </a:defRPr>
            </a:lvl2pPr>
            <a:lvl3pPr marL="914400" indent="0">
              <a:buFontTx/>
              <a:buNone/>
              <a:defRPr sz="1300">
                <a:latin typeface="Open Sans" pitchFamily="34" charset="0"/>
                <a:ea typeface="Open Sans" pitchFamily="34" charset="0"/>
                <a:cs typeface="Open Sans" pitchFamily="34" charset="0"/>
              </a:defRPr>
            </a:lvl3pPr>
            <a:lvl4pPr marL="1371600" indent="0">
              <a:buFontTx/>
              <a:buNone/>
              <a:defRPr sz="1300">
                <a:latin typeface="Open Sans" pitchFamily="34" charset="0"/>
                <a:ea typeface="Open Sans" pitchFamily="34" charset="0"/>
                <a:cs typeface="Open Sans" pitchFamily="34" charset="0"/>
              </a:defRPr>
            </a:lvl4pPr>
            <a:lvl5pPr marL="1828800" indent="0">
              <a:buFontTx/>
              <a:buNone/>
              <a:defRPr sz="1300">
                <a:latin typeface="Open Sans" pitchFamily="34" charset="0"/>
                <a:ea typeface="Open Sans" pitchFamily="34" charset="0"/>
                <a:cs typeface="Open Sans" pitchFamily="34" charset="0"/>
              </a:defRPr>
            </a:lvl5pPr>
          </a:lstStyle>
          <a:p>
            <a:pPr lvl="0"/>
            <a:endParaRPr lang="en-JM"/>
          </a:p>
        </p:txBody>
      </p:sp>
    </p:spTree>
    <p:extLst>
      <p:ext uri="{BB962C8B-B14F-4D97-AF65-F5344CB8AC3E}">
        <p14:creationId xmlns:p14="http://schemas.microsoft.com/office/powerpoint/2010/main" val="14070236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7" name="Picture Placeholder 3"/>
          <p:cNvSpPr>
            <a:spLocks noGrp="1"/>
          </p:cNvSpPr>
          <p:nvPr>
            <p:ph type="pic" sz="quarter" idx="63"/>
          </p:nvPr>
        </p:nvSpPr>
        <p:spPr>
          <a:xfrm>
            <a:off x="0" y="1733550"/>
            <a:ext cx="4724400" cy="2895600"/>
          </a:xfrm>
        </p:spPr>
        <p:txBody>
          <a:bodyPr>
            <a:normAutofit/>
          </a:bodyPr>
          <a:lstStyle>
            <a:lvl1pPr>
              <a:defRPr sz="1400"/>
            </a:lvl1pPr>
          </a:lstStyle>
          <a:p>
            <a:endParaRPr lang="en-JM"/>
          </a:p>
        </p:txBody>
      </p:sp>
      <p:sp>
        <p:nvSpPr>
          <p:cNvPr id="8" name="Text Placeholder 5"/>
          <p:cNvSpPr>
            <a:spLocks noGrp="1"/>
          </p:cNvSpPr>
          <p:nvPr>
            <p:ph type="body" sz="quarter" idx="66"/>
          </p:nvPr>
        </p:nvSpPr>
        <p:spPr>
          <a:xfrm>
            <a:off x="5475297" y="2274270"/>
            <a:ext cx="2994025" cy="1219818"/>
          </a:xfrm>
        </p:spPr>
        <p:txBody>
          <a:bodyPr>
            <a:normAutofit/>
          </a:bodyPr>
          <a:lstStyle>
            <a:lvl1pPr marL="0" indent="0">
              <a:buFontTx/>
              <a:buNone/>
              <a:defRPr sz="900" b="0" i="0">
                <a:solidFill>
                  <a:srgbClr val="A6A6A6"/>
                </a:solidFill>
                <a:latin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a:p>
        </p:txBody>
      </p:sp>
      <p:sp>
        <p:nvSpPr>
          <p:cNvPr id="9" name="Text Placeholder 8"/>
          <p:cNvSpPr>
            <a:spLocks noGrp="1"/>
          </p:cNvSpPr>
          <p:nvPr>
            <p:ph type="body" sz="quarter" idx="67"/>
          </p:nvPr>
        </p:nvSpPr>
        <p:spPr>
          <a:xfrm>
            <a:off x="5965832" y="1916118"/>
            <a:ext cx="1730375" cy="358775"/>
          </a:xfrm>
        </p:spPr>
        <p:txBody>
          <a:bodyPr>
            <a:noAutofit/>
          </a:bodyPr>
          <a:lstStyle>
            <a:lvl1pPr marL="0" indent="0">
              <a:buFontTx/>
              <a:buNone/>
              <a:defRPr sz="1100">
                <a:solidFill>
                  <a:srgbClr val="ED3645"/>
                </a:solidFill>
                <a:latin typeface="Lato Regular"/>
                <a:cs typeface="Lato Regular"/>
              </a:defRPr>
            </a:lvl1pPr>
            <a:lvl2pPr marL="457200" indent="0">
              <a:buFontTx/>
              <a:buNone/>
              <a:defRPr sz="1400">
                <a:latin typeface="Franklin Gothic Medium" pitchFamily="34" charset="0"/>
              </a:defRPr>
            </a:lvl2pPr>
            <a:lvl3pPr marL="914400" indent="0">
              <a:buFontTx/>
              <a:buNone/>
              <a:defRPr sz="1400">
                <a:latin typeface="Franklin Gothic Medium" pitchFamily="34" charset="0"/>
              </a:defRPr>
            </a:lvl3pPr>
            <a:lvl4pPr marL="1371600" indent="0">
              <a:buFontTx/>
              <a:buNone/>
              <a:defRPr sz="1400">
                <a:latin typeface="Franklin Gothic Medium" pitchFamily="34" charset="0"/>
              </a:defRPr>
            </a:lvl4pPr>
            <a:lvl5pPr marL="1828800" indent="0">
              <a:buFontTx/>
              <a:buNone/>
              <a:defRPr sz="1400">
                <a:latin typeface="Franklin Gothic Medium" pitchFamily="34" charset="0"/>
              </a:defRPr>
            </a:lvl5pPr>
          </a:lstStyle>
          <a:p>
            <a:pPr lvl="0"/>
            <a:endParaRPr lang="en-JM"/>
          </a:p>
        </p:txBody>
      </p:sp>
      <p:sp>
        <p:nvSpPr>
          <p:cNvPr id="10"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12"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981356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7" name="Picture Placeholder 3"/>
          <p:cNvSpPr>
            <a:spLocks noGrp="1"/>
          </p:cNvSpPr>
          <p:nvPr>
            <p:ph type="pic" sz="quarter" idx="63"/>
          </p:nvPr>
        </p:nvSpPr>
        <p:spPr>
          <a:xfrm>
            <a:off x="0" y="1504950"/>
            <a:ext cx="9144000" cy="2133600"/>
          </a:xfrm>
        </p:spPr>
        <p:txBody>
          <a:bodyPr>
            <a:normAutofit/>
          </a:bodyPr>
          <a:lstStyle>
            <a:lvl1pPr>
              <a:defRPr sz="1400"/>
            </a:lvl1pPr>
          </a:lstStyle>
          <a:p>
            <a:endParaRPr lang="en-JM"/>
          </a:p>
        </p:txBody>
      </p:sp>
      <p:sp>
        <p:nvSpPr>
          <p:cNvPr id="5"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8"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42432091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latin typeface="Arial" charset="0"/>
            </a:endParaRPr>
          </a:p>
        </p:txBody>
      </p:sp>
      <p:pic>
        <p:nvPicPr>
          <p:cNvPr id="7" name="Picture 6" descr="01-iPad-Air-Mock-up.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4179" y="950310"/>
            <a:ext cx="2655651" cy="2800350"/>
          </a:xfrm>
          <a:prstGeom prst="rect">
            <a:avLst/>
          </a:prstGeom>
        </p:spPr>
      </p:pic>
      <p:sp>
        <p:nvSpPr>
          <p:cNvPr id="8" name="Picture Placeholder 6"/>
          <p:cNvSpPr>
            <a:spLocks noGrp="1"/>
          </p:cNvSpPr>
          <p:nvPr>
            <p:ph type="pic" sz="quarter" idx="13"/>
          </p:nvPr>
        </p:nvSpPr>
        <p:spPr>
          <a:xfrm>
            <a:off x="3476547" y="1350359"/>
            <a:ext cx="2190904" cy="2106000"/>
          </a:xfrm>
        </p:spPr>
        <p:txBody>
          <a:bodyPr/>
          <a:lstStyle/>
          <a:p>
            <a:endParaRPr lang="en-JM"/>
          </a:p>
        </p:txBody>
      </p:sp>
      <p:sp>
        <p:nvSpPr>
          <p:cNvPr id="9" name="Oval 8"/>
          <p:cNvSpPr/>
          <p:nvPr userDrawn="1"/>
        </p:nvSpPr>
        <p:spPr>
          <a:xfrm>
            <a:off x="8334300" y="537368"/>
            <a:ext cx="324000" cy="228600"/>
          </a:xfrm>
          <a:prstGeom prst="ellipse">
            <a:avLst/>
          </a:prstGeom>
          <a:solidFill>
            <a:srgbClr val="048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b="0" i="0">
              <a:latin typeface="Arial" charset="0"/>
            </a:endParaRPr>
          </a:p>
        </p:txBody>
      </p:sp>
      <p:sp>
        <p:nvSpPr>
          <p:cNvPr id="10" name="Slide Number Placeholder 8"/>
          <p:cNvSpPr txBox="1">
            <a:spLocks/>
          </p:cNvSpPr>
          <p:nvPr userDrawn="1"/>
        </p:nvSpPr>
        <p:spPr>
          <a:xfrm>
            <a:off x="8305800" y="514353"/>
            <a:ext cx="381000" cy="2746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6D9E213-597C-AF4D-9FA4-E6EB34EC18B6}" type="slidenum">
              <a:rPr lang="en-US" sz="800" smtClean="0">
                <a:solidFill>
                  <a:srgbClr val="FFFFFF"/>
                </a:solidFill>
                <a:latin typeface="Lato Light"/>
                <a:cs typeface="Lato Light"/>
              </a:rPr>
              <a:pPr algn="ctr"/>
              <a:t>‹#›</a:t>
            </a:fld>
            <a:endParaRPr lang="en-US" sz="900">
              <a:solidFill>
                <a:srgbClr val="FFFFFF"/>
              </a:solidFill>
              <a:latin typeface="Lato Light"/>
              <a:cs typeface="Lato Light"/>
            </a:endParaRPr>
          </a:p>
        </p:txBody>
      </p:sp>
    </p:spTree>
    <p:extLst>
      <p:ext uri="{BB962C8B-B14F-4D97-AF65-F5344CB8AC3E}">
        <p14:creationId xmlns:p14="http://schemas.microsoft.com/office/powerpoint/2010/main" val="11432957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10"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pic>
        <p:nvPicPr>
          <p:cNvPr id="11" name="Picture 10" descr="iMac-Cinema-Monitor-Style-Mock-up.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62200" y="2286003"/>
            <a:ext cx="4267200" cy="2488997"/>
          </a:xfrm>
          <a:prstGeom prst="rect">
            <a:avLst/>
          </a:prstGeom>
        </p:spPr>
      </p:pic>
      <p:sp>
        <p:nvSpPr>
          <p:cNvPr id="12" name="Picture Placeholder 21"/>
          <p:cNvSpPr>
            <a:spLocks noGrp="1"/>
          </p:cNvSpPr>
          <p:nvPr>
            <p:ph type="pic" sz="quarter" idx="16"/>
          </p:nvPr>
        </p:nvSpPr>
        <p:spPr>
          <a:xfrm>
            <a:off x="2716924" y="2505696"/>
            <a:ext cx="3531476" cy="1655380"/>
          </a:xfrm>
        </p:spPr>
        <p:txBody>
          <a:bodyPr>
            <a:normAutofit/>
          </a:bodyPr>
          <a:lstStyle>
            <a:lvl1pPr marL="0" indent="0" algn="ctr">
              <a:buFontTx/>
              <a:buNone/>
              <a:defRPr sz="1200">
                <a:solidFill>
                  <a:schemeClr val="bg1">
                    <a:lumMod val="95000"/>
                  </a:schemeClr>
                </a:solidFill>
              </a:defRPr>
            </a:lvl1pPr>
          </a:lstStyle>
          <a:p>
            <a:endParaRPr lang="en-JM"/>
          </a:p>
        </p:txBody>
      </p:sp>
    </p:spTree>
    <p:extLst>
      <p:ext uri="{BB962C8B-B14F-4D97-AF65-F5344CB8AC3E}">
        <p14:creationId xmlns:p14="http://schemas.microsoft.com/office/powerpoint/2010/main" val="2147333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Picture Placeholder 10"/>
          <p:cNvSpPr>
            <a:spLocks noGrp="1"/>
          </p:cNvSpPr>
          <p:nvPr>
            <p:ph type="pic" sz="quarter" idx="26"/>
          </p:nvPr>
        </p:nvSpPr>
        <p:spPr>
          <a:xfrm>
            <a:off x="4299000" y="1657350"/>
            <a:ext cx="1797000" cy="2514600"/>
          </a:xfrm>
        </p:spPr>
        <p:txBody>
          <a:bodyPr>
            <a:normAutofit/>
          </a:bodyPr>
          <a:lstStyle>
            <a:lvl1pPr>
              <a:defRPr sz="1200"/>
            </a:lvl1pPr>
          </a:lstStyle>
          <a:p>
            <a:endParaRPr lang="en-US"/>
          </a:p>
        </p:txBody>
      </p:sp>
      <p:sp>
        <p:nvSpPr>
          <p:cNvPr id="6" name="Picture Placeholder 10"/>
          <p:cNvSpPr>
            <a:spLocks noGrp="1"/>
          </p:cNvSpPr>
          <p:nvPr>
            <p:ph type="pic" sz="quarter" idx="27"/>
          </p:nvPr>
        </p:nvSpPr>
        <p:spPr>
          <a:xfrm>
            <a:off x="539800" y="1657350"/>
            <a:ext cx="1797000" cy="2514600"/>
          </a:xfrm>
        </p:spPr>
        <p:txBody>
          <a:bodyPr>
            <a:normAutofit/>
          </a:bodyPr>
          <a:lstStyle>
            <a:lvl1pPr>
              <a:defRPr sz="1200"/>
            </a:lvl1pPr>
          </a:lstStyle>
          <a:p>
            <a:endParaRPr lang="en-US"/>
          </a:p>
        </p:txBody>
      </p:sp>
      <p:sp>
        <p:nvSpPr>
          <p:cNvPr id="7"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9"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17454584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latin typeface="Arial" charset="0"/>
            </a:endParaRPr>
          </a:p>
        </p:txBody>
      </p:sp>
      <p:pic>
        <p:nvPicPr>
          <p:cNvPr id="8" name="Picture 7" descr="iPhone-5S-3-colors-Mock-up.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5" y="1028703"/>
            <a:ext cx="2304029" cy="3444125"/>
          </a:xfrm>
          <a:prstGeom prst="rect">
            <a:avLst/>
          </a:prstGeom>
        </p:spPr>
      </p:pic>
      <p:sp>
        <p:nvSpPr>
          <p:cNvPr id="9" name="Picture Placeholder 19"/>
          <p:cNvSpPr>
            <a:spLocks noGrp="1"/>
          </p:cNvSpPr>
          <p:nvPr>
            <p:ph type="pic" sz="quarter" idx="64"/>
          </p:nvPr>
        </p:nvSpPr>
        <p:spPr>
          <a:xfrm>
            <a:off x="3675633" y="1595128"/>
            <a:ext cx="1758559" cy="2306198"/>
          </a:xfrm>
        </p:spPr>
        <p:txBody>
          <a:bodyPr/>
          <a:lstStyle/>
          <a:p>
            <a:endParaRPr lang="en-JM"/>
          </a:p>
        </p:txBody>
      </p:sp>
      <p:sp>
        <p:nvSpPr>
          <p:cNvPr id="10" name="Oval 9"/>
          <p:cNvSpPr/>
          <p:nvPr userDrawn="1"/>
        </p:nvSpPr>
        <p:spPr>
          <a:xfrm>
            <a:off x="8334300" y="537368"/>
            <a:ext cx="324000" cy="228600"/>
          </a:xfrm>
          <a:prstGeom prst="ellipse">
            <a:avLst/>
          </a:prstGeom>
          <a:solidFill>
            <a:srgbClr val="048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b="0" i="0">
              <a:latin typeface="Arial" charset="0"/>
            </a:endParaRPr>
          </a:p>
        </p:txBody>
      </p:sp>
      <p:sp>
        <p:nvSpPr>
          <p:cNvPr id="11" name="Slide Number Placeholder 8"/>
          <p:cNvSpPr txBox="1">
            <a:spLocks/>
          </p:cNvSpPr>
          <p:nvPr userDrawn="1"/>
        </p:nvSpPr>
        <p:spPr>
          <a:xfrm>
            <a:off x="8305800" y="514353"/>
            <a:ext cx="381000" cy="2746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6D9E213-597C-AF4D-9FA4-E6EB34EC18B6}" type="slidenum">
              <a:rPr lang="en-US" sz="800" smtClean="0">
                <a:solidFill>
                  <a:srgbClr val="FFFFFF"/>
                </a:solidFill>
                <a:latin typeface="Lato Light"/>
                <a:cs typeface="Lato Light"/>
              </a:rPr>
              <a:pPr algn="ctr"/>
              <a:t>‹#›</a:t>
            </a:fld>
            <a:endParaRPr lang="en-US" sz="900">
              <a:solidFill>
                <a:srgbClr val="FFFFFF"/>
              </a:solidFill>
              <a:latin typeface="Lato Light"/>
              <a:cs typeface="Lato Light"/>
            </a:endParaRPr>
          </a:p>
        </p:txBody>
      </p:sp>
    </p:spTree>
    <p:extLst>
      <p:ext uri="{BB962C8B-B14F-4D97-AF65-F5344CB8AC3E}">
        <p14:creationId xmlns:p14="http://schemas.microsoft.com/office/powerpoint/2010/main" val="13240719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10"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pic>
        <p:nvPicPr>
          <p:cNvPr id="11" name="Picture 10" descr="iPhone-5S-3-colors-Mock-up.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0" y="1881124"/>
            <a:ext cx="1828800" cy="2733740"/>
          </a:xfrm>
          <a:prstGeom prst="rect">
            <a:avLst/>
          </a:prstGeom>
        </p:spPr>
      </p:pic>
      <p:sp>
        <p:nvSpPr>
          <p:cNvPr id="12" name="Picture Placeholder 19"/>
          <p:cNvSpPr>
            <a:spLocks noGrp="1"/>
          </p:cNvSpPr>
          <p:nvPr>
            <p:ph type="pic" sz="quarter" idx="64"/>
          </p:nvPr>
        </p:nvSpPr>
        <p:spPr>
          <a:xfrm>
            <a:off x="4776362" y="2457450"/>
            <a:ext cx="1395838" cy="1676400"/>
          </a:xfrm>
        </p:spPr>
        <p:txBody>
          <a:bodyPr/>
          <a:lstStyle/>
          <a:p>
            <a:endParaRPr lang="en-JM"/>
          </a:p>
        </p:txBody>
      </p:sp>
      <p:pic>
        <p:nvPicPr>
          <p:cNvPr id="13" name="Picture 12" descr="iPhone-5S-3-colors-Mock-up.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3200" y="1881124"/>
            <a:ext cx="1828800" cy="2733740"/>
          </a:xfrm>
          <a:prstGeom prst="rect">
            <a:avLst/>
          </a:prstGeom>
        </p:spPr>
      </p:pic>
      <p:sp>
        <p:nvSpPr>
          <p:cNvPr id="17" name="Picture Placeholder 19"/>
          <p:cNvSpPr>
            <a:spLocks noGrp="1"/>
          </p:cNvSpPr>
          <p:nvPr>
            <p:ph type="pic" sz="quarter" idx="65"/>
          </p:nvPr>
        </p:nvSpPr>
        <p:spPr>
          <a:xfrm>
            <a:off x="2947562" y="2457450"/>
            <a:ext cx="1395838" cy="1676400"/>
          </a:xfrm>
        </p:spPr>
        <p:txBody>
          <a:bodyPr/>
          <a:lstStyle/>
          <a:p>
            <a:endParaRPr lang="en-JM"/>
          </a:p>
        </p:txBody>
      </p:sp>
    </p:spTree>
    <p:extLst>
      <p:ext uri="{BB962C8B-B14F-4D97-AF65-F5344CB8AC3E}">
        <p14:creationId xmlns:p14="http://schemas.microsoft.com/office/powerpoint/2010/main" val="543334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1" name="Text Placeholder 18"/>
          <p:cNvSpPr>
            <a:spLocks noGrp="1"/>
          </p:cNvSpPr>
          <p:nvPr>
            <p:ph type="body" sz="quarter" idx="17"/>
          </p:nvPr>
        </p:nvSpPr>
        <p:spPr>
          <a:xfrm>
            <a:off x="5867400" y="1962150"/>
            <a:ext cx="1600200" cy="304800"/>
          </a:xfrm>
        </p:spPr>
        <p:txBody>
          <a:bodyPr>
            <a:noAutofit/>
          </a:bodyPr>
          <a:lstStyle>
            <a:lvl1pPr marL="0" indent="0" algn="l">
              <a:buFontTx/>
              <a:buNone/>
              <a:defRPr sz="1100" b="0" i="0">
                <a:solidFill>
                  <a:srgbClr val="ED3645"/>
                </a:solidFill>
                <a:latin typeface="Lato Regular"/>
                <a:ea typeface="Arial" charset="0"/>
                <a:cs typeface="Lato Regular"/>
              </a:defRPr>
            </a:lvl1pPr>
          </a:lstStyle>
          <a:p>
            <a:pPr lvl="0"/>
            <a:endParaRPr lang="en-JM"/>
          </a:p>
        </p:txBody>
      </p:sp>
      <p:sp>
        <p:nvSpPr>
          <p:cNvPr id="23" name="Text Placeholder 26"/>
          <p:cNvSpPr>
            <a:spLocks noGrp="1"/>
          </p:cNvSpPr>
          <p:nvPr>
            <p:ph type="body" sz="quarter" idx="19"/>
          </p:nvPr>
        </p:nvSpPr>
        <p:spPr>
          <a:xfrm>
            <a:off x="5867400" y="2190751"/>
            <a:ext cx="2643188" cy="533400"/>
          </a:xfrm>
        </p:spPr>
        <p:txBody>
          <a:bodyPr>
            <a:normAutofit/>
          </a:bodyPr>
          <a:lstStyle>
            <a:lvl1pPr marL="0" indent="0">
              <a:buFontTx/>
              <a:buNone/>
              <a:defRPr sz="1000" b="0" i="0">
                <a:solidFill>
                  <a:srgbClr val="A6A6A6"/>
                </a:solidFill>
                <a:latin typeface="Arial" charset="0"/>
                <a:cs typeface="Arial" charset="0"/>
              </a:defRPr>
            </a:lvl1pPr>
            <a:lvl2pPr marL="457200" indent="0">
              <a:buFontTx/>
              <a:buNone/>
              <a:defRPr sz="1100"/>
            </a:lvl2pPr>
            <a:lvl3pPr marL="914400" indent="0">
              <a:buFontTx/>
              <a:buNone/>
              <a:defRPr sz="1100"/>
            </a:lvl3pPr>
            <a:lvl4pPr marL="1371600" indent="0">
              <a:buFontTx/>
              <a:buNone/>
              <a:defRPr sz="1100"/>
            </a:lvl4pPr>
            <a:lvl5pPr marL="1828800" indent="0">
              <a:buFontTx/>
              <a:buNone/>
              <a:defRPr sz="1100"/>
            </a:lvl5pPr>
          </a:lstStyle>
          <a:p>
            <a:pPr lvl="0"/>
            <a:endParaRPr lang="en-JM"/>
          </a:p>
        </p:txBody>
      </p:sp>
      <p:sp>
        <p:nvSpPr>
          <p:cNvPr id="10" name="Text Placeholder 18"/>
          <p:cNvSpPr>
            <a:spLocks noGrp="1"/>
          </p:cNvSpPr>
          <p:nvPr>
            <p:ph type="body" sz="quarter" idx="21"/>
          </p:nvPr>
        </p:nvSpPr>
        <p:spPr>
          <a:xfrm>
            <a:off x="5867400" y="2876550"/>
            <a:ext cx="1600200" cy="304800"/>
          </a:xfrm>
        </p:spPr>
        <p:txBody>
          <a:bodyPr>
            <a:noAutofit/>
          </a:bodyPr>
          <a:lstStyle>
            <a:lvl1pPr marL="0" indent="0" algn="l">
              <a:buFontTx/>
              <a:buNone/>
              <a:defRPr sz="1100" b="0" i="0">
                <a:solidFill>
                  <a:srgbClr val="ED3645"/>
                </a:solidFill>
                <a:latin typeface="Lato Regular"/>
                <a:ea typeface="Arial" charset="0"/>
                <a:cs typeface="Lato Regular"/>
              </a:defRPr>
            </a:lvl1pPr>
          </a:lstStyle>
          <a:p>
            <a:pPr lvl="0"/>
            <a:endParaRPr lang="en-JM"/>
          </a:p>
        </p:txBody>
      </p:sp>
      <p:sp>
        <p:nvSpPr>
          <p:cNvPr id="11" name="Text Placeholder 26"/>
          <p:cNvSpPr>
            <a:spLocks noGrp="1"/>
          </p:cNvSpPr>
          <p:nvPr>
            <p:ph type="body" sz="quarter" idx="22"/>
          </p:nvPr>
        </p:nvSpPr>
        <p:spPr>
          <a:xfrm>
            <a:off x="5867400" y="3105151"/>
            <a:ext cx="2643188" cy="533400"/>
          </a:xfrm>
        </p:spPr>
        <p:txBody>
          <a:bodyPr>
            <a:normAutofit/>
          </a:bodyPr>
          <a:lstStyle>
            <a:lvl1pPr marL="0" indent="0">
              <a:buFontTx/>
              <a:buNone/>
              <a:defRPr sz="1000" b="0" i="0">
                <a:solidFill>
                  <a:srgbClr val="A6A6A6"/>
                </a:solidFill>
                <a:latin typeface="Arial" charset="0"/>
                <a:cs typeface="Arial" charset="0"/>
              </a:defRPr>
            </a:lvl1pPr>
            <a:lvl2pPr marL="457200" indent="0">
              <a:buFontTx/>
              <a:buNone/>
              <a:defRPr sz="1100"/>
            </a:lvl2pPr>
            <a:lvl3pPr marL="914400" indent="0">
              <a:buFontTx/>
              <a:buNone/>
              <a:defRPr sz="1100"/>
            </a:lvl3pPr>
            <a:lvl4pPr marL="1371600" indent="0">
              <a:buFontTx/>
              <a:buNone/>
              <a:defRPr sz="1100"/>
            </a:lvl4pPr>
            <a:lvl5pPr marL="1828800" indent="0">
              <a:buFontTx/>
              <a:buNone/>
              <a:defRPr sz="1100"/>
            </a:lvl5pPr>
          </a:lstStyle>
          <a:p>
            <a:pPr lvl="0"/>
            <a:endParaRPr lang="en-JM"/>
          </a:p>
        </p:txBody>
      </p:sp>
      <p:sp>
        <p:nvSpPr>
          <p:cNvPr id="12" name="Text Placeholder 18"/>
          <p:cNvSpPr>
            <a:spLocks noGrp="1"/>
          </p:cNvSpPr>
          <p:nvPr>
            <p:ph type="body" sz="quarter" idx="23"/>
          </p:nvPr>
        </p:nvSpPr>
        <p:spPr>
          <a:xfrm>
            <a:off x="5867400" y="3790950"/>
            <a:ext cx="1600200" cy="304800"/>
          </a:xfrm>
        </p:spPr>
        <p:txBody>
          <a:bodyPr>
            <a:noAutofit/>
          </a:bodyPr>
          <a:lstStyle>
            <a:lvl1pPr marL="0" indent="0" algn="l">
              <a:buFontTx/>
              <a:buNone/>
              <a:defRPr sz="1100" b="0" i="0">
                <a:solidFill>
                  <a:srgbClr val="ED3645"/>
                </a:solidFill>
                <a:latin typeface="Lato Regular"/>
                <a:ea typeface="Arial" charset="0"/>
                <a:cs typeface="Lato Regular"/>
              </a:defRPr>
            </a:lvl1pPr>
          </a:lstStyle>
          <a:p>
            <a:pPr lvl="0"/>
            <a:endParaRPr lang="en-JM"/>
          </a:p>
        </p:txBody>
      </p:sp>
      <p:sp>
        <p:nvSpPr>
          <p:cNvPr id="13" name="Text Placeholder 26"/>
          <p:cNvSpPr>
            <a:spLocks noGrp="1"/>
          </p:cNvSpPr>
          <p:nvPr>
            <p:ph type="body" sz="quarter" idx="24"/>
          </p:nvPr>
        </p:nvSpPr>
        <p:spPr>
          <a:xfrm>
            <a:off x="5867400" y="4019551"/>
            <a:ext cx="2643188" cy="533400"/>
          </a:xfrm>
        </p:spPr>
        <p:txBody>
          <a:bodyPr>
            <a:normAutofit/>
          </a:bodyPr>
          <a:lstStyle>
            <a:lvl1pPr marL="0" indent="0">
              <a:buFontTx/>
              <a:buNone/>
              <a:defRPr sz="1000" b="0" i="0">
                <a:solidFill>
                  <a:srgbClr val="A6A6A6"/>
                </a:solidFill>
                <a:latin typeface="Arial" charset="0"/>
                <a:cs typeface="Arial" charset="0"/>
              </a:defRPr>
            </a:lvl1pPr>
            <a:lvl2pPr marL="457200" indent="0">
              <a:buFontTx/>
              <a:buNone/>
              <a:defRPr sz="1100"/>
            </a:lvl2pPr>
            <a:lvl3pPr marL="914400" indent="0">
              <a:buFontTx/>
              <a:buNone/>
              <a:defRPr sz="1100"/>
            </a:lvl3pPr>
            <a:lvl4pPr marL="1371600" indent="0">
              <a:buFontTx/>
              <a:buNone/>
              <a:defRPr sz="1100"/>
            </a:lvl4pPr>
            <a:lvl5pPr marL="1828800" indent="0">
              <a:buFontTx/>
              <a:buNone/>
              <a:defRPr sz="1100"/>
            </a:lvl5pPr>
          </a:lstStyle>
          <a:p>
            <a:pPr lvl="0"/>
            <a:endParaRPr lang="en-JM"/>
          </a:p>
        </p:txBody>
      </p:sp>
      <p:sp>
        <p:nvSpPr>
          <p:cNvPr id="15"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14" name="Text Placeholder 17"/>
          <p:cNvSpPr>
            <a:spLocks noGrp="1"/>
          </p:cNvSpPr>
          <p:nvPr>
            <p:ph type="body" sz="quarter" idx="25"/>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pic>
        <p:nvPicPr>
          <p:cNvPr id="18" name="Picture 17" descr="FireFox-Flat-Brows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5" y="2528889"/>
            <a:ext cx="4622459" cy="2614613"/>
          </a:xfrm>
          <a:prstGeom prst="rect">
            <a:avLst/>
          </a:prstGeom>
        </p:spPr>
      </p:pic>
      <p:sp>
        <p:nvSpPr>
          <p:cNvPr id="20" name="Picture Placeholder 6"/>
          <p:cNvSpPr>
            <a:spLocks noGrp="1"/>
          </p:cNvSpPr>
          <p:nvPr>
            <p:ph type="pic" sz="quarter" idx="20"/>
          </p:nvPr>
        </p:nvSpPr>
        <p:spPr>
          <a:xfrm>
            <a:off x="698400" y="2956725"/>
            <a:ext cx="4419600" cy="2171700"/>
          </a:xfrm>
        </p:spPr>
        <p:txBody>
          <a:bodyPr/>
          <a:lstStyle/>
          <a:p>
            <a:endParaRPr lang="en-JM"/>
          </a:p>
        </p:txBody>
      </p:sp>
    </p:spTree>
    <p:extLst>
      <p:ext uri="{BB962C8B-B14F-4D97-AF65-F5344CB8AC3E}">
        <p14:creationId xmlns:p14="http://schemas.microsoft.com/office/powerpoint/2010/main" val="17598855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Content Placeholder 37"/>
          <p:cNvSpPr>
            <a:spLocks noGrp="1"/>
          </p:cNvSpPr>
          <p:nvPr>
            <p:ph sz="quarter" idx="18"/>
          </p:nvPr>
        </p:nvSpPr>
        <p:spPr>
          <a:xfrm>
            <a:off x="2536203" y="1581150"/>
            <a:ext cx="1524000" cy="304800"/>
          </a:xfrm>
        </p:spPr>
        <p:txBody>
          <a:bodyPr>
            <a:noAutofit/>
          </a:bodyPr>
          <a:lstStyle>
            <a:lvl1pPr algn="ctr">
              <a:buNone/>
              <a:defRPr sz="1200" b="0" i="0">
                <a:solidFill>
                  <a:schemeClr val="tx1">
                    <a:lumMod val="50000"/>
                    <a:lumOff val="50000"/>
                  </a:schemeClr>
                </a:solidFill>
                <a:latin typeface="Arial" charset="0"/>
                <a:ea typeface="Arial" charset="0"/>
                <a:cs typeface="Arial" charset="0"/>
              </a:defRPr>
            </a:lvl1pPr>
            <a:lvl2pPr>
              <a:defRPr sz="1600"/>
            </a:lvl2pPr>
            <a:lvl3pPr>
              <a:defRPr sz="1600"/>
            </a:lvl3pPr>
            <a:lvl4pPr>
              <a:defRPr sz="1600"/>
            </a:lvl4pPr>
            <a:lvl5pPr algn="ctr">
              <a:buNone/>
              <a:defRPr sz="1600"/>
            </a:lvl5pPr>
          </a:lstStyle>
          <a:p>
            <a:pPr lvl="0"/>
            <a:endParaRPr lang="en-JM"/>
          </a:p>
        </p:txBody>
      </p:sp>
      <p:sp>
        <p:nvSpPr>
          <p:cNvPr id="8" name="Content Placeholder 37"/>
          <p:cNvSpPr>
            <a:spLocks noGrp="1"/>
          </p:cNvSpPr>
          <p:nvPr>
            <p:ph sz="quarter" idx="19"/>
          </p:nvPr>
        </p:nvSpPr>
        <p:spPr>
          <a:xfrm>
            <a:off x="4443222" y="1581150"/>
            <a:ext cx="1524000" cy="304800"/>
          </a:xfrm>
        </p:spPr>
        <p:txBody>
          <a:bodyPr>
            <a:noAutofit/>
          </a:bodyPr>
          <a:lstStyle>
            <a:lvl1pPr algn="ctr">
              <a:buNone/>
              <a:defRPr sz="1200" b="0" i="0">
                <a:solidFill>
                  <a:schemeClr val="tx1">
                    <a:lumMod val="50000"/>
                    <a:lumOff val="50000"/>
                  </a:schemeClr>
                </a:solidFill>
                <a:latin typeface="Arial" charset="0"/>
                <a:ea typeface="Arial" charset="0"/>
                <a:cs typeface="Arial" charset="0"/>
              </a:defRPr>
            </a:lvl1pPr>
            <a:lvl2pPr>
              <a:defRPr sz="1600"/>
            </a:lvl2pPr>
            <a:lvl3pPr>
              <a:defRPr sz="1600"/>
            </a:lvl3pPr>
            <a:lvl4pPr>
              <a:defRPr sz="1600"/>
            </a:lvl4pPr>
            <a:lvl5pPr algn="ctr">
              <a:buNone/>
              <a:defRPr sz="1600"/>
            </a:lvl5pPr>
          </a:lstStyle>
          <a:p>
            <a:pPr lvl="0"/>
            <a:endParaRPr lang="en-JM"/>
          </a:p>
        </p:txBody>
      </p:sp>
      <p:sp>
        <p:nvSpPr>
          <p:cNvPr id="9" name="Content Placeholder 37"/>
          <p:cNvSpPr>
            <a:spLocks noGrp="1"/>
          </p:cNvSpPr>
          <p:nvPr>
            <p:ph sz="quarter" idx="20"/>
          </p:nvPr>
        </p:nvSpPr>
        <p:spPr>
          <a:xfrm>
            <a:off x="6400800" y="1581150"/>
            <a:ext cx="1524000" cy="304800"/>
          </a:xfrm>
        </p:spPr>
        <p:txBody>
          <a:bodyPr>
            <a:noAutofit/>
          </a:bodyPr>
          <a:lstStyle>
            <a:lvl1pPr algn="ctr">
              <a:buNone/>
              <a:defRPr sz="1200" b="0" i="0">
                <a:solidFill>
                  <a:schemeClr val="tx1">
                    <a:lumMod val="50000"/>
                    <a:lumOff val="50000"/>
                  </a:schemeClr>
                </a:solidFill>
                <a:latin typeface="Arial" charset="0"/>
                <a:ea typeface="Arial" charset="0"/>
                <a:cs typeface="Arial" charset="0"/>
              </a:defRPr>
            </a:lvl1pPr>
            <a:lvl2pPr>
              <a:defRPr sz="1600"/>
            </a:lvl2pPr>
            <a:lvl3pPr>
              <a:defRPr sz="1600"/>
            </a:lvl3pPr>
            <a:lvl4pPr>
              <a:defRPr sz="1600"/>
            </a:lvl4pPr>
            <a:lvl5pPr algn="ctr">
              <a:buNone/>
              <a:defRPr sz="1600"/>
            </a:lvl5pPr>
          </a:lstStyle>
          <a:p>
            <a:pPr lvl="0"/>
            <a:endParaRPr lang="en-JM"/>
          </a:p>
        </p:txBody>
      </p:sp>
      <p:sp>
        <p:nvSpPr>
          <p:cNvPr id="10" name="Content Placeholder 37"/>
          <p:cNvSpPr>
            <a:spLocks noGrp="1"/>
          </p:cNvSpPr>
          <p:nvPr>
            <p:ph sz="quarter" idx="21"/>
          </p:nvPr>
        </p:nvSpPr>
        <p:spPr>
          <a:xfrm>
            <a:off x="609600" y="1581150"/>
            <a:ext cx="1524000" cy="304800"/>
          </a:xfrm>
        </p:spPr>
        <p:txBody>
          <a:bodyPr>
            <a:noAutofit/>
          </a:bodyPr>
          <a:lstStyle>
            <a:lvl1pPr algn="ctr">
              <a:buNone/>
              <a:defRPr sz="1200" b="0" i="0">
                <a:solidFill>
                  <a:schemeClr val="tx1">
                    <a:lumMod val="50000"/>
                    <a:lumOff val="50000"/>
                  </a:schemeClr>
                </a:solidFill>
                <a:latin typeface="Arial" charset="0"/>
                <a:ea typeface="Arial" charset="0"/>
                <a:cs typeface="Arial" charset="0"/>
              </a:defRPr>
            </a:lvl1pPr>
            <a:lvl2pPr>
              <a:defRPr sz="1600"/>
            </a:lvl2pPr>
            <a:lvl3pPr>
              <a:defRPr sz="1600"/>
            </a:lvl3pPr>
            <a:lvl4pPr>
              <a:defRPr sz="1600"/>
            </a:lvl4pPr>
            <a:lvl5pPr algn="ctr">
              <a:buNone/>
              <a:defRPr sz="1600"/>
            </a:lvl5pPr>
          </a:lstStyle>
          <a:p>
            <a:pPr lvl="0"/>
            <a:endParaRPr lang="en-JM"/>
          </a:p>
        </p:txBody>
      </p:sp>
      <p:sp>
        <p:nvSpPr>
          <p:cNvPr id="11" name="Picture Placeholder 28"/>
          <p:cNvSpPr>
            <a:spLocks noGrp="1"/>
          </p:cNvSpPr>
          <p:nvPr>
            <p:ph type="pic" sz="quarter" idx="50"/>
          </p:nvPr>
        </p:nvSpPr>
        <p:spPr>
          <a:xfrm>
            <a:off x="609605" y="2006529"/>
            <a:ext cx="1691997" cy="1268999"/>
          </a:xfrm>
          <a:prstGeom prst="ellipse">
            <a:avLst/>
          </a:prstGeom>
          <a:ln w="76200" cap="sq">
            <a:noFill/>
            <a:miter lim="800000"/>
          </a:ln>
          <a:effectLst/>
        </p:spPr>
        <p:txBody>
          <a:bodyPr>
            <a:normAutofit/>
          </a:bodyPr>
          <a:lstStyle>
            <a:lvl1pPr marL="0" indent="0" algn="ctr">
              <a:buFontTx/>
              <a:buNone/>
              <a:defRPr sz="1200" b="0" i="0">
                <a:solidFill>
                  <a:srgbClr val="17252F"/>
                </a:solidFill>
                <a:latin typeface="Arial" charset="0"/>
                <a:cs typeface="Arial" charset="0"/>
              </a:defRPr>
            </a:lvl1pPr>
          </a:lstStyle>
          <a:p>
            <a:endParaRPr lang="en-JM"/>
          </a:p>
        </p:txBody>
      </p:sp>
      <p:sp>
        <p:nvSpPr>
          <p:cNvPr id="12" name="Picture Placeholder 28"/>
          <p:cNvSpPr>
            <a:spLocks noGrp="1"/>
          </p:cNvSpPr>
          <p:nvPr>
            <p:ph type="pic" sz="quarter" idx="51"/>
          </p:nvPr>
        </p:nvSpPr>
        <p:spPr>
          <a:xfrm>
            <a:off x="2514605" y="2006530"/>
            <a:ext cx="1691997" cy="1268999"/>
          </a:xfrm>
          <a:prstGeom prst="ellipse">
            <a:avLst/>
          </a:prstGeom>
          <a:ln w="76200" cap="sq">
            <a:noFill/>
            <a:miter lim="800000"/>
          </a:ln>
          <a:effectLst/>
        </p:spPr>
        <p:txBody>
          <a:bodyPr>
            <a:normAutofit/>
          </a:bodyPr>
          <a:lstStyle>
            <a:lvl1pPr marL="0" indent="0" algn="ctr">
              <a:buFontTx/>
              <a:buNone/>
              <a:defRPr sz="1200" b="0" i="0">
                <a:solidFill>
                  <a:srgbClr val="17252F"/>
                </a:solidFill>
                <a:latin typeface="Arial" charset="0"/>
                <a:cs typeface="Arial" charset="0"/>
              </a:defRPr>
            </a:lvl1pPr>
          </a:lstStyle>
          <a:p>
            <a:endParaRPr lang="en-JM"/>
          </a:p>
        </p:txBody>
      </p:sp>
      <p:sp>
        <p:nvSpPr>
          <p:cNvPr id="13" name="Picture Placeholder 28"/>
          <p:cNvSpPr>
            <a:spLocks noGrp="1"/>
          </p:cNvSpPr>
          <p:nvPr>
            <p:ph type="pic" sz="quarter" idx="52"/>
          </p:nvPr>
        </p:nvSpPr>
        <p:spPr>
          <a:xfrm>
            <a:off x="4443227" y="2046154"/>
            <a:ext cx="1691997" cy="1268999"/>
          </a:xfrm>
          <a:prstGeom prst="ellipse">
            <a:avLst/>
          </a:prstGeom>
          <a:ln w="76200" cap="sq">
            <a:noFill/>
            <a:miter lim="800000"/>
          </a:ln>
          <a:effectLst/>
        </p:spPr>
        <p:txBody>
          <a:bodyPr>
            <a:normAutofit/>
          </a:bodyPr>
          <a:lstStyle>
            <a:lvl1pPr marL="0" indent="0" algn="ctr">
              <a:buFontTx/>
              <a:buNone/>
              <a:defRPr sz="1200" b="0" i="0">
                <a:solidFill>
                  <a:srgbClr val="17252F"/>
                </a:solidFill>
                <a:latin typeface="Arial" charset="0"/>
                <a:cs typeface="Arial" charset="0"/>
              </a:defRPr>
            </a:lvl1pPr>
          </a:lstStyle>
          <a:p>
            <a:endParaRPr lang="en-JM"/>
          </a:p>
        </p:txBody>
      </p:sp>
      <p:sp>
        <p:nvSpPr>
          <p:cNvPr id="14" name="Picture Placeholder 28"/>
          <p:cNvSpPr>
            <a:spLocks noGrp="1"/>
          </p:cNvSpPr>
          <p:nvPr>
            <p:ph type="pic" sz="quarter" idx="53"/>
          </p:nvPr>
        </p:nvSpPr>
        <p:spPr>
          <a:xfrm>
            <a:off x="6400805" y="2038534"/>
            <a:ext cx="1691997" cy="1268999"/>
          </a:xfrm>
          <a:prstGeom prst="ellipse">
            <a:avLst/>
          </a:prstGeom>
          <a:ln w="76200" cap="sq">
            <a:noFill/>
            <a:miter lim="800000"/>
          </a:ln>
          <a:effectLst/>
        </p:spPr>
        <p:txBody>
          <a:bodyPr>
            <a:normAutofit/>
          </a:bodyPr>
          <a:lstStyle>
            <a:lvl1pPr marL="0" indent="0" algn="ctr">
              <a:buFontTx/>
              <a:buNone/>
              <a:defRPr sz="1200" b="0" i="0">
                <a:solidFill>
                  <a:srgbClr val="17252F"/>
                </a:solidFill>
                <a:latin typeface="Arial" charset="0"/>
                <a:cs typeface="Arial" charset="0"/>
              </a:defRPr>
            </a:lvl1pPr>
          </a:lstStyle>
          <a:p>
            <a:endParaRPr lang="en-JM"/>
          </a:p>
        </p:txBody>
      </p:sp>
      <p:sp>
        <p:nvSpPr>
          <p:cNvPr id="19" name="Text Placeholder 7"/>
          <p:cNvSpPr>
            <a:spLocks noGrp="1"/>
          </p:cNvSpPr>
          <p:nvPr>
            <p:ph type="body" sz="quarter" idx="61"/>
          </p:nvPr>
        </p:nvSpPr>
        <p:spPr>
          <a:xfrm>
            <a:off x="2438400" y="3790950"/>
            <a:ext cx="1828800" cy="533400"/>
          </a:xfrm>
        </p:spPr>
        <p:txBody>
          <a:bodyPr>
            <a:noAutofit/>
          </a:bodyPr>
          <a:lstStyle>
            <a:lvl1pPr marL="0" indent="0" algn="ctr">
              <a:buFontTx/>
              <a:buNone/>
              <a:defRPr sz="1000" b="0" i="0">
                <a:solidFill>
                  <a:srgbClr val="A6A6A6"/>
                </a:solidFill>
                <a:latin typeface="Arial" charset="0"/>
                <a:cs typeface="Arial" charset="0"/>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a:p>
        </p:txBody>
      </p:sp>
      <p:sp>
        <p:nvSpPr>
          <p:cNvPr id="20" name="Text Placeholder 7"/>
          <p:cNvSpPr>
            <a:spLocks noGrp="1"/>
          </p:cNvSpPr>
          <p:nvPr>
            <p:ph type="body" sz="quarter" idx="62"/>
          </p:nvPr>
        </p:nvSpPr>
        <p:spPr>
          <a:xfrm>
            <a:off x="4419600" y="3790950"/>
            <a:ext cx="1828800" cy="533400"/>
          </a:xfrm>
        </p:spPr>
        <p:txBody>
          <a:bodyPr>
            <a:noAutofit/>
          </a:bodyPr>
          <a:lstStyle>
            <a:lvl1pPr marL="0" indent="0" algn="ctr">
              <a:buFontTx/>
              <a:buNone/>
              <a:defRPr sz="1000" b="0" i="0">
                <a:solidFill>
                  <a:srgbClr val="A6A6A6"/>
                </a:solidFill>
                <a:latin typeface="Arial" charset="0"/>
                <a:cs typeface="Arial" charset="0"/>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a:p>
        </p:txBody>
      </p:sp>
      <p:sp>
        <p:nvSpPr>
          <p:cNvPr id="21" name="Text Placeholder 7"/>
          <p:cNvSpPr>
            <a:spLocks noGrp="1"/>
          </p:cNvSpPr>
          <p:nvPr>
            <p:ph type="body" sz="quarter" idx="63"/>
          </p:nvPr>
        </p:nvSpPr>
        <p:spPr>
          <a:xfrm>
            <a:off x="6400800" y="3790950"/>
            <a:ext cx="1828800" cy="533400"/>
          </a:xfrm>
        </p:spPr>
        <p:txBody>
          <a:bodyPr>
            <a:noAutofit/>
          </a:bodyPr>
          <a:lstStyle>
            <a:lvl1pPr marL="0" indent="0" algn="ctr">
              <a:buFontTx/>
              <a:buNone/>
              <a:defRPr sz="1000" b="0" i="0">
                <a:solidFill>
                  <a:srgbClr val="A6A6A6"/>
                </a:solidFill>
                <a:latin typeface="Arial" charset="0"/>
                <a:cs typeface="Arial" charset="0"/>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a:p>
        </p:txBody>
      </p:sp>
      <p:sp>
        <p:nvSpPr>
          <p:cNvPr id="22" name="Text Placeholder 7"/>
          <p:cNvSpPr>
            <a:spLocks noGrp="1"/>
          </p:cNvSpPr>
          <p:nvPr>
            <p:ph type="body" sz="quarter" idx="64"/>
          </p:nvPr>
        </p:nvSpPr>
        <p:spPr>
          <a:xfrm>
            <a:off x="381000" y="3790950"/>
            <a:ext cx="1828800" cy="533400"/>
          </a:xfrm>
        </p:spPr>
        <p:txBody>
          <a:bodyPr>
            <a:noAutofit/>
          </a:bodyPr>
          <a:lstStyle>
            <a:lvl1pPr marL="0" indent="0" algn="ctr">
              <a:buFontTx/>
              <a:buNone/>
              <a:defRPr sz="1000" b="0" i="0">
                <a:solidFill>
                  <a:srgbClr val="A6A6A6"/>
                </a:solidFill>
                <a:latin typeface="Arial" charset="0"/>
                <a:cs typeface="Arial" charset="0"/>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a:p>
        </p:txBody>
      </p:sp>
      <p:sp>
        <p:nvSpPr>
          <p:cNvPr id="16"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18"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19839682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normAutofit/>
          </a:bodyPr>
          <a:lstStyle>
            <a:lvl1pPr algn="l">
              <a:defRPr sz="2800" b="1" cap="all"/>
            </a:lvl1pPr>
          </a:lstStyle>
          <a:p>
            <a:r>
              <a:rPr lang="en-US"/>
              <a:t>Click to edit Master title style</a:t>
            </a:r>
            <a:endParaRPr lang="en-JM"/>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458271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26394"/>
            <a:ext cx="4038600" cy="2926556"/>
          </a:xfrm>
        </p:spPr>
        <p:txBody>
          <a:bodyPr>
            <a:normAutofit/>
          </a:bodyPr>
          <a:lstStyle>
            <a:lvl1pPr>
              <a:defRPr sz="1400"/>
            </a:lvl1pPr>
            <a:lvl2pPr>
              <a:defRPr sz="1200" b="0" i="0">
                <a:latin typeface="Arial" charset="0"/>
                <a:cs typeface="Arial" charset="0"/>
              </a:defRPr>
            </a:lvl2pPr>
            <a:lvl3pPr>
              <a:defRPr sz="1100" b="0" i="0">
                <a:latin typeface="Arial" charset="0"/>
                <a:cs typeface="Arial" charset="0"/>
              </a:defRPr>
            </a:lvl3pPr>
            <a:lvl4pPr>
              <a:defRPr sz="1050" b="0" i="0">
                <a:latin typeface="Arial" charset="0"/>
                <a:cs typeface="Arial" charset="0"/>
              </a:defRPr>
            </a:lvl4pPr>
            <a:lvl5pPr>
              <a:defRPr sz="1050" b="0" i="0">
                <a:latin typeface="Arial" charset="0"/>
                <a:cs typeface="Arial"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4" name="Content Placeholder 3"/>
          <p:cNvSpPr>
            <a:spLocks noGrp="1"/>
          </p:cNvSpPr>
          <p:nvPr>
            <p:ph sz="half" idx="2"/>
          </p:nvPr>
        </p:nvSpPr>
        <p:spPr>
          <a:xfrm>
            <a:off x="4648200" y="1626394"/>
            <a:ext cx="4038600" cy="2926556"/>
          </a:xfrm>
        </p:spPr>
        <p:txBody>
          <a:bodyPr>
            <a:normAutofit/>
          </a:bodyPr>
          <a:lstStyle>
            <a:lvl1pPr>
              <a:defRPr sz="1400"/>
            </a:lvl1pPr>
            <a:lvl2pPr>
              <a:defRPr sz="1200" b="0" i="0">
                <a:latin typeface="Arial" charset="0"/>
                <a:cs typeface="Arial" charset="0"/>
              </a:defRPr>
            </a:lvl2pPr>
            <a:lvl3pPr>
              <a:defRPr sz="1100" b="0" i="0">
                <a:latin typeface="Arial" charset="0"/>
                <a:cs typeface="Arial" charset="0"/>
              </a:defRPr>
            </a:lvl3pPr>
            <a:lvl4pPr>
              <a:defRPr sz="1050" b="0" i="0">
                <a:latin typeface="Arial" charset="0"/>
                <a:cs typeface="Arial" charset="0"/>
              </a:defRPr>
            </a:lvl4pPr>
            <a:lvl5pPr>
              <a:defRPr sz="1050" b="0" i="0">
                <a:latin typeface="Arial" charset="0"/>
                <a:cs typeface="Arial"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6"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8"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5431288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90665"/>
            <a:ext cx="4040188" cy="479822"/>
          </a:xfrm>
        </p:spPr>
        <p:txBody>
          <a:bodyPr anchor="b">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970484"/>
            <a:ext cx="4040188" cy="2430066"/>
          </a:xfrm>
        </p:spPr>
        <p:txBody>
          <a:bodyPr>
            <a:normAutofit/>
          </a:bodyPr>
          <a:lstStyle>
            <a:lvl1pPr>
              <a:defRPr sz="1200"/>
            </a:lvl1pPr>
            <a:lvl2pPr>
              <a:defRPr sz="1100" b="0" i="0">
                <a:latin typeface="Arial" charset="0"/>
                <a:cs typeface="Arial" charset="0"/>
              </a:defRPr>
            </a:lvl2pPr>
            <a:lvl3pPr>
              <a:defRPr sz="1050" b="0" i="0">
                <a:latin typeface="Arial" charset="0"/>
                <a:cs typeface="Arial" charset="0"/>
              </a:defRPr>
            </a:lvl3pPr>
            <a:lvl4pPr>
              <a:defRPr sz="1000" b="0" i="0">
                <a:latin typeface="Arial" charset="0"/>
                <a:cs typeface="Arial" charset="0"/>
              </a:defRPr>
            </a:lvl4pPr>
            <a:lvl5pPr>
              <a:defRPr sz="1000" b="0" i="0">
                <a:latin typeface="Arial" charset="0"/>
                <a:cs typeface="Arial"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5" name="Text Placeholder 4"/>
          <p:cNvSpPr>
            <a:spLocks noGrp="1"/>
          </p:cNvSpPr>
          <p:nvPr>
            <p:ph type="body" sz="quarter" idx="3"/>
          </p:nvPr>
        </p:nvSpPr>
        <p:spPr>
          <a:xfrm>
            <a:off x="4645033" y="1490665"/>
            <a:ext cx="4041775" cy="479822"/>
          </a:xfrm>
        </p:spPr>
        <p:txBody>
          <a:bodyPr anchor="b">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970484"/>
            <a:ext cx="4041775" cy="2430066"/>
          </a:xfrm>
        </p:spPr>
        <p:txBody>
          <a:bodyPr>
            <a:normAutofit/>
          </a:bodyPr>
          <a:lstStyle>
            <a:lvl1pPr>
              <a:defRPr sz="1200"/>
            </a:lvl1pPr>
            <a:lvl2pPr>
              <a:defRPr sz="1100" b="0" i="0">
                <a:latin typeface="Arial" charset="0"/>
                <a:cs typeface="Arial" charset="0"/>
              </a:defRPr>
            </a:lvl2pPr>
            <a:lvl3pPr>
              <a:defRPr sz="1050" b="0" i="0">
                <a:latin typeface="Arial" charset="0"/>
                <a:cs typeface="Arial" charset="0"/>
              </a:defRPr>
            </a:lvl3pPr>
            <a:lvl4pPr>
              <a:defRPr sz="1000" b="0" i="0">
                <a:latin typeface="Arial" charset="0"/>
                <a:cs typeface="Arial" charset="0"/>
              </a:defRPr>
            </a:lvl4pPr>
            <a:lvl5pPr>
              <a:defRPr sz="1000" b="0" i="0">
                <a:latin typeface="Arial" charset="0"/>
                <a:cs typeface="Arial"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8"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10"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20364561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6"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401665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4"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786472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latin typeface="Arial" charset="0"/>
            </a:endParaRPr>
          </a:p>
        </p:txBody>
      </p:sp>
      <p:sp>
        <p:nvSpPr>
          <p:cNvPr id="6" name="Oval 5"/>
          <p:cNvSpPr/>
          <p:nvPr userDrawn="1"/>
        </p:nvSpPr>
        <p:spPr>
          <a:xfrm>
            <a:off x="8334300" y="537368"/>
            <a:ext cx="324000" cy="228600"/>
          </a:xfrm>
          <a:prstGeom prst="ellipse">
            <a:avLst/>
          </a:prstGeom>
          <a:solidFill>
            <a:srgbClr val="048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b="0" i="0">
              <a:latin typeface="Arial" charset="0"/>
            </a:endParaRPr>
          </a:p>
        </p:txBody>
      </p:sp>
      <p:sp>
        <p:nvSpPr>
          <p:cNvPr id="7" name="Slide Number Placeholder 8"/>
          <p:cNvSpPr txBox="1">
            <a:spLocks/>
          </p:cNvSpPr>
          <p:nvPr userDrawn="1"/>
        </p:nvSpPr>
        <p:spPr>
          <a:xfrm>
            <a:off x="8305800" y="514353"/>
            <a:ext cx="381000" cy="2746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6D9E213-597C-AF4D-9FA4-E6EB34EC18B6}" type="slidenum">
              <a:rPr lang="en-US" sz="800" smtClean="0">
                <a:solidFill>
                  <a:srgbClr val="FFFFFF"/>
                </a:solidFill>
                <a:latin typeface="Lato Light"/>
                <a:cs typeface="Lato Light"/>
              </a:rPr>
              <a:pPr algn="ctr"/>
              <a:t>‹#›</a:t>
            </a:fld>
            <a:endParaRPr lang="en-US" sz="900">
              <a:solidFill>
                <a:srgbClr val="FFFFFF"/>
              </a:solidFill>
              <a:latin typeface="Lato Light"/>
              <a:cs typeface="Lato Light"/>
            </a:endParaRPr>
          </a:p>
        </p:txBody>
      </p:sp>
    </p:spTree>
    <p:extLst>
      <p:ext uri="{BB962C8B-B14F-4D97-AF65-F5344CB8AC3E}">
        <p14:creationId xmlns:p14="http://schemas.microsoft.com/office/powerpoint/2010/main" val="3536189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Text Placeholder 3"/>
          <p:cNvSpPr>
            <a:spLocks noGrp="1"/>
          </p:cNvSpPr>
          <p:nvPr>
            <p:ph type="body" sz="quarter" idx="60"/>
          </p:nvPr>
        </p:nvSpPr>
        <p:spPr>
          <a:xfrm>
            <a:off x="4572006" y="1711278"/>
            <a:ext cx="2919699" cy="304800"/>
          </a:xfrm>
        </p:spPr>
        <p:txBody>
          <a:bodyPr anchor="ctr">
            <a:noAutofit/>
          </a:bodyPr>
          <a:lstStyle>
            <a:lvl1pPr marL="0" indent="0" algn="l">
              <a:buFontTx/>
              <a:buNone/>
              <a:defRPr sz="1200" b="0" i="0">
                <a:solidFill>
                  <a:schemeClr val="tx1">
                    <a:lumMod val="65000"/>
                    <a:lumOff val="35000"/>
                  </a:schemeClr>
                </a:solidFill>
                <a:latin typeface="Arial" charset="0"/>
                <a:ea typeface="Arial" charset="0"/>
                <a:cs typeface="Arial" charset="0"/>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endParaRPr lang="en-JM"/>
          </a:p>
        </p:txBody>
      </p:sp>
      <p:sp>
        <p:nvSpPr>
          <p:cNvPr id="11" name="Text Placeholder 3"/>
          <p:cNvSpPr>
            <a:spLocks noGrp="1"/>
          </p:cNvSpPr>
          <p:nvPr>
            <p:ph type="body" sz="quarter" idx="70"/>
          </p:nvPr>
        </p:nvSpPr>
        <p:spPr>
          <a:xfrm>
            <a:off x="624505" y="3867150"/>
            <a:ext cx="2336540" cy="304800"/>
          </a:xfrm>
        </p:spPr>
        <p:txBody>
          <a:bodyPr>
            <a:noAutofit/>
          </a:bodyPr>
          <a:lstStyle>
            <a:lvl1pPr marL="0" indent="0" algn="ctr">
              <a:buFontTx/>
              <a:buNone/>
              <a:defRPr sz="1200" b="0" i="0">
                <a:solidFill>
                  <a:schemeClr val="tx1">
                    <a:lumMod val="65000"/>
                    <a:lumOff val="35000"/>
                  </a:schemeClr>
                </a:solidFill>
                <a:latin typeface="Arial" charset="0"/>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endParaRPr lang="en-JM"/>
          </a:p>
        </p:txBody>
      </p:sp>
      <p:sp>
        <p:nvSpPr>
          <p:cNvPr id="12" name="Text Placeholder 7"/>
          <p:cNvSpPr>
            <a:spLocks noGrp="1"/>
          </p:cNvSpPr>
          <p:nvPr>
            <p:ph type="body" sz="quarter" idx="71"/>
          </p:nvPr>
        </p:nvSpPr>
        <p:spPr>
          <a:xfrm>
            <a:off x="4071423" y="2152650"/>
            <a:ext cx="4081981" cy="876300"/>
          </a:xfrm>
        </p:spPr>
        <p:txBody>
          <a:bodyPr>
            <a:noAutofit/>
          </a:bodyPr>
          <a:lstStyle>
            <a:lvl1pPr marL="0" indent="0" algn="l">
              <a:buFontTx/>
              <a:buNone/>
              <a:defRPr sz="1100">
                <a:solidFill>
                  <a:srgbClr val="A6A6A6"/>
                </a:solidFill>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a:p>
        </p:txBody>
      </p:sp>
      <p:sp>
        <p:nvSpPr>
          <p:cNvPr id="13" name="Picture Placeholder 28"/>
          <p:cNvSpPr>
            <a:spLocks noGrp="1" noChangeAspect="1"/>
          </p:cNvSpPr>
          <p:nvPr>
            <p:ph type="pic" sz="quarter" idx="50"/>
          </p:nvPr>
        </p:nvSpPr>
        <p:spPr>
          <a:xfrm>
            <a:off x="700710" y="1771650"/>
            <a:ext cx="2271095" cy="1701000"/>
          </a:xfrm>
          <a:prstGeom prst="ellipse">
            <a:avLst/>
          </a:prstGeom>
          <a:ln w="76200" cap="sq">
            <a:noFill/>
            <a:miter lim="800000"/>
          </a:ln>
          <a:effectLst>
            <a:innerShdw blurRad="114300">
              <a:schemeClr val="bg1">
                <a:lumMod val="50000"/>
              </a:schemeClr>
            </a:innerShdw>
          </a:effectLst>
        </p:spPr>
        <p:txBody>
          <a:bodyPr>
            <a:normAutofit/>
          </a:bodyPr>
          <a:lstStyle>
            <a:lvl1pPr marL="0" indent="0" algn="ctr">
              <a:buFontTx/>
              <a:buNone/>
              <a:defRPr sz="1400" b="0" i="0">
                <a:solidFill>
                  <a:schemeClr val="tx1">
                    <a:lumMod val="50000"/>
                    <a:lumOff val="50000"/>
                  </a:schemeClr>
                </a:solidFill>
                <a:latin typeface="Arial" charset="0"/>
                <a:cs typeface="Arial" charset="0"/>
              </a:defRPr>
            </a:lvl1pPr>
          </a:lstStyle>
          <a:p>
            <a:endParaRPr lang="en-JM"/>
          </a:p>
        </p:txBody>
      </p:sp>
      <p:sp>
        <p:nvSpPr>
          <p:cNvPr id="10"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9"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1075114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3" name="Picture Placeholder 28"/>
          <p:cNvSpPr>
            <a:spLocks noGrp="1" noChangeAspect="1"/>
          </p:cNvSpPr>
          <p:nvPr>
            <p:ph type="pic" sz="quarter" idx="50"/>
          </p:nvPr>
        </p:nvSpPr>
        <p:spPr>
          <a:xfrm>
            <a:off x="2622005" y="1809753"/>
            <a:ext cx="1223999" cy="917999"/>
          </a:xfrm>
          <a:prstGeom prst="ellipse">
            <a:avLst/>
          </a:prstGeom>
          <a:ln w="76200" cap="sq">
            <a:noFill/>
            <a:miter lim="800000"/>
          </a:ln>
          <a:effectLst>
            <a:innerShdw blurRad="114300">
              <a:schemeClr val="bg1">
                <a:lumMod val="50000"/>
              </a:schemeClr>
            </a:innerShdw>
          </a:effectLst>
        </p:spPr>
        <p:txBody>
          <a:bodyPr>
            <a:normAutofit/>
          </a:bodyPr>
          <a:lstStyle>
            <a:lvl1pPr marL="0" indent="0" algn="ctr">
              <a:buFontTx/>
              <a:buNone/>
              <a:defRPr sz="1400" b="0" i="0">
                <a:solidFill>
                  <a:schemeClr val="tx1">
                    <a:lumMod val="50000"/>
                    <a:lumOff val="50000"/>
                  </a:schemeClr>
                </a:solidFill>
                <a:latin typeface="Arial" charset="0"/>
                <a:cs typeface="Arial" charset="0"/>
              </a:defRPr>
            </a:lvl1pPr>
          </a:lstStyle>
          <a:p>
            <a:endParaRPr lang="en-JM"/>
          </a:p>
        </p:txBody>
      </p:sp>
      <p:sp>
        <p:nvSpPr>
          <p:cNvPr id="10" name="Picture Placeholder 28"/>
          <p:cNvSpPr>
            <a:spLocks noGrp="1" noChangeAspect="1"/>
          </p:cNvSpPr>
          <p:nvPr>
            <p:ph type="pic" sz="quarter" idx="51"/>
          </p:nvPr>
        </p:nvSpPr>
        <p:spPr>
          <a:xfrm>
            <a:off x="3894905" y="1809753"/>
            <a:ext cx="1223999" cy="917999"/>
          </a:xfrm>
          <a:prstGeom prst="ellipse">
            <a:avLst/>
          </a:prstGeom>
          <a:ln w="76200" cap="sq">
            <a:noFill/>
            <a:miter lim="800000"/>
          </a:ln>
          <a:effectLst>
            <a:innerShdw blurRad="114300">
              <a:schemeClr val="bg1">
                <a:lumMod val="50000"/>
              </a:schemeClr>
            </a:innerShdw>
          </a:effectLst>
        </p:spPr>
        <p:txBody>
          <a:bodyPr>
            <a:normAutofit/>
          </a:bodyPr>
          <a:lstStyle>
            <a:lvl1pPr marL="0" indent="0" algn="ctr">
              <a:buFontTx/>
              <a:buNone/>
              <a:defRPr sz="1400" b="0" i="0">
                <a:solidFill>
                  <a:schemeClr val="tx1">
                    <a:lumMod val="50000"/>
                    <a:lumOff val="50000"/>
                  </a:schemeClr>
                </a:solidFill>
                <a:latin typeface="Arial" charset="0"/>
                <a:cs typeface="Arial" charset="0"/>
              </a:defRPr>
            </a:lvl1pPr>
          </a:lstStyle>
          <a:p>
            <a:endParaRPr lang="en-JM"/>
          </a:p>
        </p:txBody>
      </p:sp>
      <p:sp>
        <p:nvSpPr>
          <p:cNvPr id="14" name="Picture Placeholder 28"/>
          <p:cNvSpPr>
            <a:spLocks noGrp="1" noChangeAspect="1"/>
          </p:cNvSpPr>
          <p:nvPr>
            <p:ph type="pic" sz="quarter" idx="52"/>
          </p:nvPr>
        </p:nvSpPr>
        <p:spPr>
          <a:xfrm>
            <a:off x="5167802" y="1809753"/>
            <a:ext cx="1223999" cy="917999"/>
          </a:xfrm>
          <a:prstGeom prst="ellipse">
            <a:avLst/>
          </a:prstGeom>
          <a:ln w="76200" cap="sq">
            <a:noFill/>
            <a:miter lim="800000"/>
          </a:ln>
          <a:effectLst>
            <a:innerShdw blurRad="114300">
              <a:schemeClr val="bg1">
                <a:lumMod val="50000"/>
              </a:schemeClr>
            </a:innerShdw>
          </a:effectLst>
        </p:spPr>
        <p:txBody>
          <a:bodyPr>
            <a:normAutofit/>
          </a:bodyPr>
          <a:lstStyle>
            <a:lvl1pPr marL="0" indent="0" algn="ctr">
              <a:buFontTx/>
              <a:buNone/>
              <a:defRPr sz="1400" b="0" i="0">
                <a:solidFill>
                  <a:schemeClr val="tx1">
                    <a:lumMod val="50000"/>
                    <a:lumOff val="50000"/>
                  </a:schemeClr>
                </a:solidFill>
                <a:latin typeface="Arial" charset="0"/>
                <a:cs typeface="Arial" charset="0"/>
              </a:defRPr>
            </a:lvl1pPr>
          </a:lstStyle>
          <a:p>
            <a:endParaRPr lang="en-JM"/>
          </a:p>
        </p:txBody>
      </p:sp>
      <p:sp>
        <p:nvSpPr>
          <p:cNvPr id="16" name="Picture Placeholder 28"/>
          <p:cNvSpPr>
            <a:spLocks noGrp="1" noChangeAspect="1"/>
          </p:cNvSpPr>
          <p:nvPr>
            <p:ph type="pic" sz="quarter" idx="53"/>
          </p:nvPr>
        </p:nvSpPr>
        <p:spPr>
          <a:xfrm>
            <a:off x="3262805" y="2876553"/>
            <a:ext cx="1223999" cy="917999"/>
          </a:xfrm>
          <a:prstGeom prst="ellipse">
            <a:avLst/>
          </a:prstGeom>
          <a:ln w="76200" cap="sq">
            <a:noFill/>
            <a:miter lim="800000"/>
          </a:ln>
          <a:effectLst>
            <a:innerShdw blurRad="114300">
              <a:schemeClr val="bg1">
                <a:lumMod val="50000"/>
              </a:schemeClr>
            </a:innerShdw>
          </a:effectLst>
        </p:spPr>
        <p:txBody>
          <a:bodyPr>
            <a:normAutofit/>
          </a:bodyPr>
          <a:lstStyle>
            <a:lvl1pPr marL="0" indent="0" algn="ctr">
              <a:buFontTx/>
              <a:buNone/>
              <a:defRPr sz="1400" b="0" i="0">
                <a:solidFill>
                  <a:schemeClr val="tx1">
                    <a:lumMod val="50000"/>
                    <a:lumOff val="50000"/>
                  </a:schemeClr>
                </a:solidFill>
                <a:latin typeface="Arial" charset="0"/>
                <a:cs typeface="Arial" charset="0"/>
              </a:defRPr>
            </a:lvl1pPr>
          </a:lstStyle>
          <a:p>
            <a:endParaRPr lang="en-JM"/>
          </a:p>
        </p:txBody>
      </p:sp>
      <p:sp>
        <p:nvSpPr>
          <p:cNvPr id="17" name="Picture Placeholder 28"/>
          <p:cNvSpPr>
            <a:spLocks noGrp="1" noChangeAspect="1"/>
          </p:cNvSpPr>
          <p:nvPr>
            <p:ph type="pic" sz="quarter" idx="54"/>
          </p:nvPr>
        </p:nvSpPr>
        <p:spPr>
          <a:xfrm>
            <a:off x="4558204" y="2876553"/>
            <a:ext cx="1223999" cy="917999"/>
          </a:xfrm>
          <a:prstGeom prst="ellipse">
            <a:avLst/>
          </a:prstGeom>
          <a:ln w="76200" cap="sq">
            <a:noFill/>
            <a:miter lim="800000"/>
          </a:ln>
          <a:effectLst>
            <a:innerShdw blurRad="114300">
              <a:schemeClr val="bg1">
                <a:lumMod val="50000"/>
              </a:schemeClr>
            </a:innerShdw>
          </a:effectLst>
        </p:spPr>
        <p:txBody>
          <a:bodyPr>
            <a:normAutofit/>
          </a:bodyPr>
          <a:lstStyle>
            <a:lvl1pPr marL="0" indent="0" algn="ctr">
              <a:buFontTx/>
              <a:buNone/>
              <a:defRPr sz="1400" b="0" i="0">
                <a:solidFill>
                  <a:schemeClr val="tx1">
                    <a:lumMod val="50000"/>
                    <a:lumOff val="50000"/>
                  </a:schemeClr>
                </a:solidFill>
                <a:latin typeface="Arial" charset="0"/>
                <a:cs typeface="Arial" charset="0"/>
              </a:defRPr>
            </a:lvl1pPr>
          </a:lstStyle>
          <a:p>
            <a:endParaRPr lang="en-JM"/>
          </a:p>
        </p:txBody>
      </p:sp>
      <p:sp>
        <p:nvSpPr>
          <p:cNvPr id="19" name="Picture Placeholder 28"/>
          <p:cNvSpPr>
            <a:spLocks noGrp="1" noChangeAspect="1"/>
          </p:cNvSpPr>
          <p:nvPr>
            <p:ph type="pic" sz="quarter" idx="55"/>
          </p:nvPr>
        </p:nvSpPr>
        <p:spPr>
          <a:xfrm>
            <a:off x="6432005" y="1809753"/>
            <a:ext cx="1223999" cy="917999"/>
          </a:xfrm>
          <a:prstGeom prst="ellipse">
            <a:avLst/>
          </a:prstGeom>
          <a:ln w="76200" cap="sq">
            <a:noFill/>
            <a:miter lim="800000"/>
          </a:ln>
          <a:effectLst>
            <a:innerShdw blurRad="114300">
              <a:schemeClr val="bg1">
                <a:lumMod val="50000"/>
              </a:schemeClr>
            </a:innerShdw>
          </a:effectLst>
        </p:spPr>
        <p:txBody>
          <a:bodyPr>
            <a:normAutofit/>
          </a:bodyPr>
          <a:lstStyle>
            <a:lvl1pPr marL="0" indent="0" algn="ctr">
              <a:buFontTx/>
              <a:buNone/>
              <a:defRPr sz="1400" b="0" i="0">
                <a:solidFill>
                  <a:schemeClr val="tx1">
                    <a:lumMod val="50000"/>
                    <a:lumOff val="50000"/>
                  </a:schemeClr>
                </a:solidFill>
                <a:latin typeface="Arial" charset="0"/>
                <a:cs typeface="Arial" charset="0"/>
              </a:defRPr>
            </a:lvl1pPr>
          </a:lstStyle>
          <a:p>
            <a:endParaRPr lang="en-JM"/>
          </a:p>
        </p:txBody>
      </p:sp>
      <p:sp>
        <p:nvSpPr>
          <p:cNvPr id="20" name="Picture Placeholder 28"/>
          <p:cNvSpPr>
            <a:spLocks noGrp="1" noChangeAspect="1"/>
          </p:cNvSpPr>
          <p:nvPr>
            <p:ph type="pic" sz="quarter" idx="56"/>
          </p:nvPr>
        </p:nvSpPr>
        <p:spPr>
          <a:xfrm>
            <a:off x="5777405" y="2876553"/>
            <a:ext cx="1223999" cy="917999"/>
          </a:xfrm>
          <a:prstGeom prst="ellipse">
            <a:avLst/>
          </a:prstGeom>
          <a:ln w="76200" cap="sq">
            <a:noFill/>
            <a:miter lim="800000"/>
          </a:ln>
          <a:effectLst>
            <a:innerShdw blurRad="114300">
              <a:schemeClr val="bg1">
                <a:lumMod val="50000"/>
              </a:schemeClr>
            </a:innerShdw>
          </a:effectLst>
        </p:spPr>
        <p:txBody>
          <a:bodyPr>
            <a:normAutofit/>
          </a:bodyPr>
          <a:lstStyle>
            <a:lvl1pPr marL="0" indent="0" algn="ctr">
              <a:buFontTx/>
              <a:buNone/>
              <a:defRPr sz="1400" b="0" i="0">
                <a:solidFill>
                  <a:schemeClr val="tx1">
                    <a:lumMod val="50000"/>
                    <a:lumOff val="50000"/>
                  </a:schemeClr>
                </a:solidFill>
                <a:latin typeface="Arial" charset="0"/>
                <a:cs typeface="Arial" charset="0"/>
              </a:defRPr>
            </a:lvl1pPr>
          </a:lstStyle>
          <a:p>
            <a:endParaRPr lang="en-JM"/>
          </a:p>
        </p:txBody>
      </p:sp>
      <p:sp>
        <p:nvSpPr>
          <p:cNvPr id="11"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12"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2720294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81153"/>
            <a:ext cx="8229600" cy="3047999"/>
          </a:xfrm>
        </p:spPr>
        <p:txBody>
          <a:bodyPr>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5"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7"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2122527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9_Title and Content">
    <p:spTree>
      <p:nvGrpSpPr>
        <p:cNvPr id="1" name=""/>
        <p:cNvGrpSpPr/>
        <p:nvPr/>
      </p:nvGrpSpPr>
      <p:grpSpPr>
        <a:xfrm>
          <a:off x="0" y="0"/>
          <a:ext cx="0" cy="0"/>
          <a:chOff x="0" y="0"/>
          <a:chExt cx="0" cy="0"/>
        </a:xfrm>
      </p:grpSpPr>
      <p:sp>
        <p:nvSpPr>
          <p:cNvPr id="7" name="Content Placeholder 13"/>
          <p:cNvSpPr>
            <a:spLocks noGrp="1"/>
          </p:cNvSpPr>
          <p:nvPr>
            <p:ph sz="quarter" idx="13"/>
          </p:nvPr>
        </p:nvSpPr>
        <p:spPr>
          <a:xfrm>
            <a:off x="609600" y="2133600"/>
            <a:ext cx="2362200" cy="2266950"/>
          </a:xfrm>
        </p:spPr>
        <p:txBody>
          <a:bodyPr>
            <a:normAutofit/>
          </a:bodyPr>
          <a:lstStyle>
            <a:lvl1pPr algn="ctr">
              <a:buNone/>
              <a:defRPr sz="900" b="0" i="0">
                <a:solidFill>
                  <a:srgbClr val="A6A6A6"/>
                </a:solidFill>
                <a:latin typeface="Arial" charset="0"/>
                <a:cs typeface="Arial" charset="0"/>
              </a:defRPr>
            </a:lvl1pPr>
          </a:lstStyle>
          <a:p>
            <a:pPr lvl="0"/>
            <a:endParaRPr lang="en-JM"/>
          </a:p>
        </p:txBody>
      </p:sp>
      <p:sp>
        <p:nvSpPr>
          <p:cNvPr id="9" name="Content Placeholder 13"/>
          <p:cNvSpPr>
            <a:spLocks noGrp="1"/>
          </p:cNvSpPr>
          <p:nvPr>
            <p:ph sz="quarter" idx="42"/>
          </p:nvPr>
        </p:nvSpPr>
        <p:spPr>
          <a:xfrm>
            <a:off x="3429000" y="2133600"/>
            <a:ext cx="2362200" cy="2266950"/>
          </a:xfrm>
        </p:spPr>
        <p:txBody>
          <a:bodyPr>
            <a:normAutofit/>
          </a:bodyPr>
          <a:lstStyle>
            <a:lvl1pPr algn="ctr">
              <a:buNone/>
              <a:defRPr sz="900" b="0" i="0">
                <a:solidFill>
                  <a:srgbClr val="A6A6A6"/>
                </a:solidFill>
                <a:latin typeface="Arial" charset="0"/>
                <a:cs typeface="Arial" charset="0"/>
              </a:defRPr>
            </a:lvl1pPr>
          </a:lstStyle>
          <a:p>
            <a:pPr lvl="0"/>
            <a:endParaRPr lang="en-JM"/>
          </a:p>
        </p:txBody>
      </p:sp>
      <p:sp>
        <p:nvSpPr>
          <p:cNvPr id="10" name="Content Placeholder 13"/>
          <p:cNvSpPr>
            <a:spLocks noGrp="1"/>
          </p:cNvSpPr>
          <p:nvPr>
            <p:ph sz="quarter" idx="43"/>
          </p:nvPr>
        </p:nvSpPr>
        <p:spPr>
          <a:xfrm>
            <a:off x="6324600" y="2133600"/>
            <a:ext cx="2362200" cy="2266950"/>
          </a:xfrm>
        </p:spPr>
        <p:txBody>
          <a:bodyPr>
            <a:normAutofit/>
          </a:bodyPr>
          <a:lstStyle>
            <a:lvl1pPr algn="ctr">
              <a:buNone/>
              <a:defRPr sz="900" b="0" i="0">
                <a:solidFill>
                  <a:srgbClr val="A6A6A6"/>
                </a:solidFill>
                <a:latin typeface="Arial" charset="0"/>
                <a:cs typeface="Arial" charset="0"/>
              </a:defRPr>
            </a:lvl1pPr>
          </a:lstStyle>
          <a:p>
            <a:pPr lvl="0"/>
            <a:endParaRPr lang="en-JM"/>
          </a:p>
        </p:txBody>
      </p:sp>
      <p:sp>
        <p:nvSpPr>
          <p:cNvPr id="8"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12"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1704880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27"/>
          <p:cNvSpPr>
            <a:spLocks noGrp="1"/>
          </p:cNvSpPr>
          <p:nvPr>
            <p:ph type="pic" sz="quarter" idx="24"/>
          </p:nvPr>
        </p:nvSpPr>
        <p:spPr>
          <a:xfrm>
            <a:off x="0" y="1486852"/>
            <a:ext cx="2276856" cy="2423160"/>
          </a:xfrm>
        </p:spPr>
        <p:txBody>
          <a:bodyPr>
            <a:normAutofit/>
          </a:bodyPr>
          <a:lstStyle>
            <a:lvl1pPr>
              <a:defRPr sz="1100"/>
            </a:lvl1pPr>
          </a:lstStyle>
          <a:p>
            <a:endParaRPr lang="en-JM"/>
          </a:p>
        </p:txBody>
      </p:sp>
      <p:sp>
        <p:nvSpPr>
          <p:cNvPr id="8" name="Picture Placeholder 27"/>
          <p:cNvSpPr>
            <a:spLocks noGrp="1"/>
          </p:cNvSpPr>
          <p:nvPr>
            <p:ph type="pic" sz="quarter" idx="25"/>
          </p:nvPr>
        </p:nvSpPr>
        <p:spPr>
          <a:xfrm>
            <a:off x="2286000" y="1486852"/>
            <a:ext cx="2276856" cy="2423160"/>
          </a:xfrm>
        </p:spPr>
        <p:txBody>
          <a:bodyPr>
            <a:normAutofit/>
          </a:bodyPr>
          <a:lstStyle>
            <a:lvl1pPr>
              <a:defRPr sz="1100"/>
            </a:lvl1pPr>
          </a:lstStyle>
          <a:p>
            <a:endParaRPr lang="en-JM"/>
          </a:p>
        </p:txBody>
      </p:sp>
      <p:sp>
        <p:nvSpPr>
          <p:cNvPr id="9" name="Picture Placeholder 27"/>
          <p:cNvSpPr>
            <a:spLocks noGrp="1"/>
          </p:cNvSpPr>
          <p:nvPr>
            <p:ph type="pic" sz="quarter" idx="26"/>
          </p:nvPr>
        </p:nvSpPr>
        <p:spPr>
          <a:xfrm>
            <a:off x="4572000" y="1485900"/>
            <a:ext cx="2276856" cy="2423160"/>
          </a:xfrm>
        </p:spPr>
        <p:txBody>
          <a:bodyPr>
            <a:normAutofit/>
          </a:bodyPr>
          <a:lstStyle>
            <a:lvl1pPr>
              <a:defRPr sz="1100"/>
            </a:lvl1pPr>
          </a:lstStyle>
          <a:p>
            <a:endParaRPr lang="en-JM"/>
          </a:p>
        </p:txBody>
      </p:sp>
      <p:sp>
        <p:nvSpPr>
          <p:cNvPr id="10" name="Picture Placeholder 27"/>
          <p:cNvSpPr>
            <a:spLocks noGrp="1"/>
          </p:cNvSpPr>
          <p:nvPr>
            <p:ph type="pic" sz="quarter" idx="27"/>
          </p:nvPr>
        </p:nvSpPr>
        <p:spPr>
          <a:xfrm>
            <a:off x="6858000" y="1485900"/>
            <a:ext cx="2286000" cy="2423160"/>
          </a:xfrm>
        </p:spPr>
        <p:txBody>
          <a:bodyPr>
            <a:normAutofit/>
          </a:bodyPr>
          <a:lstStyle>
            <a:lvl1pPr>
              <a:defRPr sz="1100"/>
            </a:lvl1pPr>
          </a:lstStyle>
          <a:p>
            <a:endParaRPr lang="en-JM"/>
          </a:p>
        </p:txBody>
      </p:sp>
      <p:sp>
        <p:nvSpPr>
          <p:cNvPr id="11"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13" name="Text Placeholder 17"/>
          <p:cNvSpPr>
            <a:spLocks noGrp="1"/>
          </p:cNvSpPr>
          <p:nvPr>
            <p:ph type="body" sz="quarter" idx="28"/>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1742974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7_Title and Content">
    <p:spTree>
      <p:nvGrpSpPr>
        <p:cNvPr id="1" name=""/>
        <p:cNvGrpSpPr/>
        <p:nvPr/>
      </p:nvGrpSpPr>
      <p:grpSpPr>
        <a:xfrm>
          <a:off x="0" y="0"/>
          <a:ext cx="0" cy="0"/>
          <a:chOff x="0" y="0"/>
          <a:chExt cx="0" cy="0"/>
        </a:xfrm>
      </p:grpSpPr>
      <p:sp>
        <p:nvSpPr>
          <p:cNvPr id="13" name="Picture Placeholder 28"/>
          <p:cNvSpPr>
            <a:spLocks noGrp="1" noChangeAspect="1"/>
          </p:cNvSpPr>
          <p:nvPr>
            <p:ph type="pic" sz="quarter" idx="50"/>
          </p:nvPr>
        </p:nvSpPr>
        <p:spPr>
          <a:xfrm>
            <a:off x="609603" y="1885952"/>
            <a:ext cx="1727999" cy="1295999"/>
          </a:xfrm>
          <a:prstGeom prst="ellipse">
            <a:avLst/>
          </a:prstGeom>
          <a:ln w="76200" cap="sq">
            <a:noFill/>
            <a:miter lim="800000"/>
          </a:ln>
          <a:effectLst/>
        </p:spPr>
        <p:txBody>
          <a:bodyPr>
            <a:normAutofit/>
          </a:bodyPr>
          <a:lstStyle>
            <a:lvl1pPr marL="0" indent="0" algn="ctr">
              <a:buFontTx/>
              <a:buNone/>
              <a:defRPr sz="1400" b="0" i="0">
                <a:solidFill>
                  <a:schemeClr val="tx1">
                    <a:lumMod val="50000"/>
                    <a:lumOff val="50000"/>
                  </a:schemeClr>
                </a:solidFill>
                <a:latin typeface="Arial" charset="0"/>
                <a:cs typeface="Arial" charset="0"/>
              </a:defRPr>
            </a:lvl1pPr>
          </a:lstStyle>
          <a:p>
            <a:endParaRPr lang="en-JM"/>
          </a:p>
        </p:txBody>
      </p:sp>
      <p:sp>
        <p:nvSpPr>
          <p:cNvPr id="15" name="Picture Placeholder 28"/>
          <p:cNvSpPr>
            <a:spLocks noGrp="1" noChangeAspect="1"/>
          </p:cNvSpPr>
          <p:nvPr>
            <p:ph type="pic" sz="quarter" idx="51"/>
          </p:nvPr>
        </p:nvSpPr>
        <p:spPr>
          <a:xfrm>
            <a:off x="2463001" y="1885952"/>
            <a:ext cx="1727999" cy="1295999"/>
          </a:xfrm>
          <a:prstGeom prst="ellipse">
            <a:avLst/>
          </a:prstGeom>
          <a:ln w="76200" cap="sq">
            <a:noFill/>
            <a:miter lim="800000"/>
          </a:ln>
          <a:effectLst/>
        </p:spPr>
        <p:txBody>
          <a:bodyPr>
            <a:normAutofit/>
          </a:bodyPr>
          <a:lstStyle>
            <a:lvl1pPr marL="0" indent="0" algn="ctr">
              <a:buFontTx/>
              <a:buNone/>
              <a:defRPr sz="1400" b="0" i="0">
                <a:solidFill>
                  <a:schemeClr val="tx1">
                    <a:lumMod val="50000"/>
                    <a:lumOff val="50000"/>
                  </a:schemeClr>
                </a:solidFill>
                <a:latin typeface="Arial" charset="0"/>
                <a:cs typeface="Arial" charset="0"/>
              </a:defRPr>
            </a:lvl1pPr>
          </a:lstStyle>
          <a:p>
            <a:endParaRPr lang="en-JM"/>
          </a:p>
        </p:txBody>
      </p:sp>
      <p:sp>
        <p:nvSpPr>
          <p:cNvPr id="16" name="Picture Placeholder 28"/>
          <p:cNvSpPr>
            <a:spLocks noGrp="1" noChangeAspect="1"/>
          </p:cNvSpPr>
          <p:nvPr>
            <p:ph type="pic" sz="quarter" idx="52"/>
          </p:nvPr>
        </p:nvSpPr>
        <p:spPr>
          <a:xfrm>
            <a:off x="4346453" y="1885952"/>
            <a:ext cx="1727999" cy="1295999"/>
          </a:xfrm>
          <a:prstGeom prst="ellipse">
            <a:avLst/>
          </a:prstGeom>
          <a:ln w="76200" cap="sq">
            <a:noFill/>
            <a:miter lim="800000"/>
          </a:ln>
          <a:effectLst/>
        </p:spPr>
        <p:txBody>
          <a:bodyPr>
            <a:normAutofit/>
          </a:bodyPr>
          <a:lstStyle>
            <a:lvl1pPr marL="0" indent="0" algn="ctr">
              <a:buFontTx/>
              <a:buNone/>
              <a:defRPr sz="1400" b="0" i="0">
                <a:solidFill>
                  <a:schemeClr val="tx1">
                    <a:lumMod val="50000"/>
                    <a:lumOff val="50000"/>
                  </a:schemeClr>
                </a:solidFill>
                <a:latin typeface="Arial" charset="0"/>
                <a:cs typeface="Arial" charset="0"/>
              </a:defRPr>
            </a:lvl1pPr>
          </a:lstStyle>
          <a:p>
            <a:endParaRPr lang="en-JM"/>
          </a:p>
        </p:txBody>
      </p:sp>
      <p:sp>
        <p:nvSpPr>
          <p:cNvPr id="17" name="Picture Placeholder 28"/>
          <p:cNvSpPr>
            <a:spLocks noGrp="1" noChangeAspect="1"/>
          </p:cNvSpPr>
          <p:nvPr>
            <p:ph type="pic" sz="quarter" idx="53"/>
          </p:nvPr>
        </p:nvSpPr>
        <p:spPr>
          <a:xfrm>
            <a:off x="6273006" y="1885952"/>
            <a:ext cx="1727999" cy="1295999"/>
          </a:xfrm>
          <a:prstGeom prst="ellipse">
            <a:avLst/>
          </a:prstGeom>
          <a:ln w="76200" cap="sq">
            <a:noFill/>
            <a:miter lim="800000"/>
          </a:ln>
          <a:effectLst/>
        </p:spPr>
        <p:txBody>
          <a:bodyPr>
            <a:normAutofit/>
          </a:bodyPr>
          <a:lstStyle>
            <a:lvl1pPr marL="0" indent="0" algn="ctr">
              <a:buFontTx/>
              <a:buNone/>
              <a:defRPr sz="1400" b="0" i="0">
                <a:solidFill>
                  <a:schemeClr val="tx1">
                    <a:lumMod val="50000"/>
                    <a:lumOff val="50000"/>
                  </a:schemeClr>
                </a:solidFill>
                <a:latin typeface="Arial" charset="0"/>
                <a:cs typeface="Arial" charset="0"/>
              </a:defRPr>
            </a:lvl1pPr>
          </a:lstStyle>
          <a:p>
            <a:endParaRPr lang="en-JM"/>
          </a:p>
        </p:txBody>
      </p:sp>
      <p:sp>
        <p:nvSpPr>
          <p:cNvPr id="18" name="Text Placeholder 3"/>
          <p:cNvSpPr>
            <a:spLocks noGrp="1"/>
          </p:cNvSpPr>
          <p:nvPr>
            <p:ph type="body" sz="quarter" idx="57"/>
          </p:nvPr>
        </p:nvSpPr>
        <p:spPr>
          <a:xfrm>
            <a:off x="2514600" y="3638550"/>
            <a:ext cx="1676400" cy="304800"/>
          </a:xfrm>
        </p:spPr>
        <p:txBody>
          <a:bodyPr>
            <a:noAutofit/>
          </a:bodyPr>
          <a:lstStyle>
            <a:lvl1pPr marL="0" indent="0" algn="ctr">
              <a:buFontTx/>
              <a:buNone/>
              <a:defRPr sz="1200" b="0" i="0">
                <a:solidFill>
                  <a:schemeClr val="tx1">
                    <a:lumMod val="75000"/>
                    <a:lumOff val="25000"/>
                  </a:schemeClr>
                </a:solidFill>
                <a:latin typeface="Arial" charset="0"/>
                <a:ea typeface="Arial" charset="0"/>
                <a:cs typeface="Arial" charset="0"/>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endParaRPr lang="en-JM"/>
          </a:p>
        </p:txBody>
      </p:sp>
      <p:sp>
        <p:nvSpPr>
          <p:cNvPr id="19" name="Text Placeholder 3"/>
          <p:cNvSpPr>
            <a:spLocks noGrp="1"/>
          </p:cNvSpPr>
          <p:nvPr>
            <p:ph type="body" sz="quarter" idx="58"/>
          </p:nvPr>
        </p:nvSpPr>
        <p:spPr>
          <a:xfrm>
            <a:off x="4419600" y="3638550"/>
            <a:ext cx="1676400" cy="304800"/>
          </a:xfrm>
        </p:spPr>
        <p:txBody>
          <a:bodyPr>
            <a:noAutofit/>
          </a:bodyPr>
          <a:lstStyle>
            <a:lvl1pPr marL="0" indent="0" algn="ctr">
              <a:buFontTx/>
              <a:buNone/>
              <a:defRPr sz="1200" b="0" i="0">
                <a:solidFill>
                  <a:schemeClr val="tx1">
                    <a:lumMod val="75000"/>
                    <a:lumOff val="25000"/>
                  </a:schemeClr>
                </a:solidFill>
                <a:latin typeface="Arial" charset="0"/>
                <a:ea typeface="Arial" charset="0"/>
                <a:cs typeface="Arial" charset="0"/>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endParaRPr lang="en-JM"/>
          </a:p>
        </p:txBody>
      </p:sp>
      <p:sp>
        <p:nvSpPr>
          <p:cNvPr id="20" name="Text Placeholder 3"/>
          <p:cNvSpPr>
            <a:spLocks noGrp="1"/>
          </p:cNvSpPr>
          <p:nvPr>
            <p:ph type="body" sz="quarter" idx="59"/>
          </p:nvPr>
        </p:nvSpPr>
        <p:spPr>
          <a:xfrm>
            <a:off x="6273001" y="3638550"/>
            <a:ext cx="1676400" cy="304800"/>
          </a:xfrm>
        </p:spPr>
        <p:txBody>
          <a:bodyPr>
            <a:noAutofit/>
          </a:bodyPr>
          <a:lstStyle>
            <a:lvl1pPr marL="0" indent="0" algn="ctr">
              <a:buFontTx/>
              <a:buNone/>
              <a:defRPr sz="1200" b="0" i="0">
                <a:solidFill>
                  <a:schemeClr val="tx1">
                    <a:lumMod val="75000"/>
                    <a:lumOff val="25000"/>
                  </a:schemeClr>
                </a:solidFill>
                <a:latin typeface="Arial" charset="0"/>
                <a:ea typeface="Arial" charset="0"/>
                <a:cs typeface="Arial" charset="0"/>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endParaRPr lang="en-JM"/>
          </a:p>
        </p:txBody>
      </p:sp>
      <p:sp>
        <p:nvSpPr>
          <p:cNvPr id="21" name="Text Placeholder 3"/>
          <p:cNvSpPr>
            <a:spLocks noGrp="1"/>
          </p:cNvSpPr>
          <p:nvPr>
            <p:ph type="body" sz="quarter" idx="60"/>
          </p:nvPr>
        </p:nvSpPr>
        <p:spPr>
          <a:xfrm>
            <a:off x="609600" y="3638550"/>
            <a:ext cx="1676400" cy="304800"/>
          </a:xfrm>
        </p:spPr>
        <p:txBody>
          <a:bodyPr>
            <a:noAutofit/>
          </a:bodyPr>
          <a:lstStyle>
            <a:lvl1pPr marL="0" indent="0" algn="ctr">
              <a:buFontTx/>
              <a:buNone/>
              <a:defRPr sz="1200" b="0" i="0">
                <a:solidFill>
                  <a:schemeClr val="tx1">
                    <a:lumMod val="75000"/>
                    <a:lumOff val="25000"/>
                  </a:schemeClr>
                </a:solidFill>
                <a:latin typeface="Arial" charset="0"/>
                <a:ea typeface="Arial" charset="0"/>
                <a:cs typeface="Arial" charset="0"/>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endParaRPr lang="en-JM"/>
          </a:p>
        </p:txBody>
      </p:sp>
      <p:sp>
        <p:nvSpPr>
          <p:cNvPr id="22" name="Text Placeholder 7"/>
          <p:cNvSpPr>
            <a:spLocks noGrp="1"/>
          </p:cNvSpPr>
          <p:nvPr>
            <p:ph type="body" sz="quarter" idx="61"/>
          </p:nvPr>
        </p:nvSpPr>
        <p:spPr>
          <a:xfrm>
            <a:off x="2514600" y="3867150"/>
            <a:ext cx="1676400" cy="533400"/>
          </a:xfrm>
        </p:spPr>
        <p:txBody>
          <a:bodyPr>
            <a:noAutofit/>
          </a:bodyPr>
          <a:lstStyle>
            <a:lvl1pPr marL="0" indent="0" algn="ctr">
              <a:buFontTx/>
              <a:buNone/>
              <a:defRPr sz="1100" b="0" i="0">
                <a:solidFill>
                  <a:srgbClr val="A6A6A6"/>
                </a:solidFill>
                <a:latin typeface="Arial" charset="0"/>
                <a:cs typeface="Arial" charset="0"/>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a:p>
        </p:txBody>
      </p:sp>
      <p:sp>
        <p:nvSpPr>
          <p:cNvPr id="23" name="Text Placeholder 7"/>
          <p:cNvSpPr>
            <a:spLocks noGrp="1"/>
          </p:cNvSpPr>
          <p:nvPr>
            <p:ph type="body" sz="quarter" idx="62"/>
          </p:nvPr>
        </p:nvSpPr>
        <p:spPr>
          <a:xfrm>
            <a:off x="4419600" y="3867150"/>
            <a:ext cx="1676400" cy="533400"/>
          </a:xfrm>
        </p:spPr>
        <p:txBody>
          <a:bodyPr>
            <a:noAutofit/>
          </a:bodyPr>
          <a:lstStyle>
            <a:lvl1pPr marL="0" indent="0" algn="ctr">
              <a:buFontTx/>
              <a:buNone/>
              <a:defRPr sz="1100" b="0" i="0">
                <a:solidFill>
                  <a:srgbClr val="A6A6A6"/>
                </a:solidFill>
                <a:latin typeface="Arial" charset="0"/>
                <a:cs typeface="Arial" charset="0"/>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a:p>
        </p:txBody>
      </p:sp>
      <p:sp>
        <p:nvSpPr>
          <p:cNvPr id="24" name="Text Placeholder 7"/>
          <p:cNvSpPr>
            <a:spLocks noGrp="1"/>
          </p:cNvSpPr>
          <p:nvPr>
            <p:ph type="body" sz="quarter" idx="63"/>
          </p:nvPr>
        </p:nvSpPr>
        <p:spPr>
          <a:xfrm>
            <a:off x="6273001" y="3867150"/>
            <a:ext cx="1676400" cy="533400"/>
          </a:xfrm>
        </p:spPr>
        <p:txBody>
          <a:bodyPr>
            <a:noAutofit/>
          </a:bodyPr>
          <a:lstStyle>
            <a:lvl1pPr marL="0" indent="0" algn="ctr">
              <a:buFontTx/>
              <a:buNone/>
              <a:defRPr sz="1100" b="0" i="0">
                <a:solidFill>
                  <a:srgbClr val="A6A6A6"/>
                </a:solidFill>
                <a:latin typeface="Arial" charset="0"/>
                <a:cs typeface="Arial" charset="0"/>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a:p>
        </p:txBody>
      </p:sp>
      <p:sp>
        <p:nvSpPr>
          <p:cNvPr id="25" name="Text Placeholder 7"/>
          <p:cNvSpPr>
            <a:spLocks noGrp="1"/>
          </p:cNvSpPr>
          <p:nvPr>
            <p:ph type="body" sz="quarter" idx="64"/>
          </p:nvPr>
        </p:nvSpPr>
        <p:spPr>
          <a:xfrm>
            <a:off x="609600" y="3867150"/>
            <a:ext cx="1676400" cy="533400"/>
          </a:xfrm>
        </p:spPr>
        <p:txBody>
          <a:bodyPr>
            <a:noAutofit/>
          </a:bodyPr>
          <a:lstStyle>
            <a:lvl1pPr marL="0" indent="0" algn="ctr">
              <a:buFontTx/>
              <a:buNone/>
              <a:defRPr sz="1100" b="0" i="0">
                <a:solidFill>
                  <a:srgbClr val="A6A6A6"/>
                </a:solidFill>
                <a:latin typeface="Arial" charset="0"/>
                <a:cs typeface="Arial" charset="0"/>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a:p>
        </p:txBody>
      </p:sp>
      <p:sp>
        <p:nvSpPr>
          <p:cNvPr id="26"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27"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269286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3" name="Text Placeholder 2"/>
          <p:cNvSpPr>
            <a:spLocks noGrp="1"/>
          </p:cNvSpPr>
          <p:nvPr>
            <p:ph type="body" idx="1"/>
          </p:nvPr>
        </p:nvSpPr>
        <p:spPr>
          <a:xfrm>
            <a:off x="457200" y="1504953"/>
            <a:ext cx="8229600" cy="31241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13" name="Slide Number Placeholder 8"/>
          <p:cNvSpPr txBox="1">
            <a:spLocks/>
          </p:cNvSpPr>
          <p:nvPr userDrawn="1"/>
        </p:nvSpPr>
        <p:spPr>
          <a:xfrm>
            <a:off x="8305800" y="514353"/>
            <a:ext cx="381000" cy="2746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6D9E213-597C-AF4D-9FA4-E6EB34EC18B6}" type="slidenum">
              <a:rPr lang="en-US" sz="800" smtClean="0">
                <a:solidFill>
                  <a:srgbClr val="FFFFFF"/>
                </a:solidFill>
                <a:latin typeface="Lato Light"/>
                <a:cs typeface="Lato Light"/>
              </a:rPr>
              <a:pPr algn="ctr"/>
              <a:t>‹#›</a:t>
            </a:fld>
            <a:endParaRPr lang="en-US" sz="900">
              <a:solidFill>
                <a:srgbClr val="FFFFFF"/>
              </a:solidFill>
              <a:latin typeface="Lato Light"/>
              <a:cs typeface="Lato Light"/>
            </a:endParaRPr>
          </a:p>
        </p:txBody>
      </p:sp>
      <p:cxnSp>
        <p:nvCxnSpPr>
          <p:cNvPr id="8" name="Straight Connector 7"/>
          <p:cNvCxnSpPr/>
          <p:nvPr userDrawn="1"/>
        </p:nvCxnSpPr>
        <p:spPr>
          <a:xfrm>
            <a:off x="568200" y="1028700"/>
            <a:ext cx="395998" cy="0"/>
          </a:xfrm>
          <a:prstGeom prst="line">
            <a:avLst/>
          </a:prstGeom>
          <a:ln w="12700" cmpd="sng">
            <a:solidFill>
              <a:srgbClr val="343E4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33375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704" r:id="rId3"/>
    <p:sldLayoutId id="2147483698" r:id="rId4"/>
    <p:sldLayoutId id="2147483699" r:id="rId5"/>
    <p:sldLayoutId id="2147483679" r:id="rId6"/>
    <p:sldLayoutId id="2147483688" r:id="rId7"/>
    <p:sldLayoutId id="2147483703" r:id="rId8"/>
    <p:sldLayoutId id="2147483686" r:id="rId9"/>
    <p:sldLayoutId id="2147483696" r:id="rId10"/>
    <p:sldLayoutId id="2147483684" r:id="rId11"/>
    <p:sldLayoutId id="2147483683" r:id="rId12"/>
    <p:sldLayoutId id="2147483682" r:id="rId13"/>
    <p:sldLayoutId id="2147483680" r:id="rId14"/>
    <p:sldLayoutId id="2147483681" r:id="rId15"/>
    <p:sldLayoutId id="2147483678" r:id="rId16"/>
    <p:sldLayoutId id="2147483705" r:id="rId17"/>
    <p:sldLayoutId id="2147483677" r:id="rId18"/>
    <p:sldLayoutId id="2147483672" r:id="rId19"/>
    <p:sldLayoutId id="2147483697" r:id="rId20"/>
    <p:sldLayoutId id="2147483702" r:id="rId21"/>
    <p:sldLayoutId id="2147483694" r:id="rId22"/>
    <p:sldLayoutId id="2147483671" r:id="rId23"/>
    <p:sldLayoutId id="2147483692" r:id="rId24"/>
    <p:sldLayoutId id="2147483669" r:id="rId25"/>
    <p:sldLayoutId id="2147483667" r:id="rId26"/>
    <p:sldLayoutId id="2147483701" r:id="rId27"/>
    <p:sldLayoutId id="2147483693" r:id="rId28"/>
    <p:sldLayoutId id="2147483665" r:id="rId29"/>
    <p:sldLayoutId id="2147483664" r:id="rId30"/>
    <p:sldLayoutId id="2147483700" r:id="rId31"/>
    <p:sldLayoutId id="2147483666" r:id="rId32"/>
    <p:sldLayoutId id="2147483660" r:id="rId33"/>
    <p:sldLayoutId id="2147483651" r:id="rId34"/>
    <p:sldLayoutId id="2147483652" r:id="rId35"/>
    <p:sldLayoutId id="2147483653" r:id="rId36"/>
    <p:sldLayoutId id="2147483654" r:id="rId37"/>
    <p:sldLayoutId id="2147483695" r:id="rId38"/>
    <p:sldLayoutId id="2147483655" r:id="rId39"/>
  </p:sldLayoutIdLst>
  <p:hf hdr="0" dt="0"/>
  <p:txStyles>
    <p:titleStyle>
      <a:lvl1pPr algn="l" defTabSz="914400" rtl="0" eaLnBrk="1" latinLnBrk="0" hangingPunct="1">
        <a:spcBef>
          <a:spcPct val="0"/>
        </a:spcBef>
        <a:buNone/>
        <a:defRPr sz="3000" b="0" i="0" kern="1200">
          <a:solidFill>
            <a:srgbClr val="343E48"/>
          </a:solidFill>
          <a:latin typeface="Lato Regular"/>
          <a:ea typeface="Arial" charset="0"/>
          <a:cs typeface="Lato Regular"/>
        </a:defRPr>
      </a:lvl1pPr>
    </p:titleStyle>
    <p:bodyStyle>
      <a:lvl1pPr marL="342900" indent="-342900" algn="l" defTabSz="914400" rtl="0" eaLnBrk="1" latinLnBrk="0" hangingPunct="1">
        <a:spcBef>
          <a:spcPct val="20000"/>
        </a:spcBef>
        <a:buFont typeface="Arial" pitchFamily="34" charset="0"/>
        <a:buChar char="•"/>
        <a:defRPr sz="1600" b="0" i="0" kern="1200">
          <a:solidFill>
            <a:schemeClr val="bg1">
              <a:lumMod val="65000"/>
            </a:schemeClr>
          </a:solidFill>
          <a:latin typeface="Arial" charset="0"/>
          <a:ea typeface="+mn-ea"/>
          <a:cs typeface="+mn-cs"/>
        </a:defRPr>
      </a:lvl1pPr>
      <a:lvl2pPr marL="742950" indent="-285750" algn="l" defTabSz="914400" rtl="0" eaLnBrk="1" latinLnBrk="0" hangingPunct="1">
        <a:spcBef>
          <a:spcPct val="20000"/>
        </a:spcBef>
        <a:buFont typeface="Arial" pitchFamily="34" charset="0"/>
        <a:buChar char="–"/>
        <a:defRPr sz="1400" b="0" i="0" kern="1200">
          <a:solidFill>
            <a:schemeClr val="bg1">
              <a:lumMod val="65000"/>
            </a:schemeClr>
          </a:solidFill>
          <a:latin typeface="Arial" charset="0"/>
          <a:ea typeface="+mn-ea"/>
          <a:cs typeface="+mn-cs"/>
        </a:defRPr>
      </a:lvl2pPr>
      <a:lvl3pPr marL="1143000" indent="-228600" algn="l" defTabSz="914400" rtl="0" eaLnBrk="1" latinLnBrk="0" hangingPunct="1">
        <a:spcBef>
          <a:spcPct val="20000"/>
        </a:spcBef>
        <a:buFont typeface="Arial" pitchFamily="34" charset="0"/>
        <a:buChar char="•"/>
        <a:defRPr sz="1200" b="0" i="0" kern="1200">
          <a:solidFill>
            <a:schemeClr val="bg1">
              <a:lumMod val="65000"/>
            </a:schemeClr>
          </a:solidFill>
          <a:latin typeface="Arial" charset="0"/>
          <a:ea typeface="+mn-ea"/>
          <a:cs typeface="+mn-cs"/>
        </a:defRPr>
      </a:lvl3pPr>
      <a:lvl4pPr marL="1600200" indent="-228600" algn="l" defTabSz="914400" rtl="0" eaLnBrk="1" latinLnBrk="0" hangingPunct="1">
        <a:spcBef>
          <a:spcPct val="20000"/>
        </a:spcBef>
        <a:buFont typeface="Arial" pitchFamily="34" charset="0"/>
        <a:buChar char="–"/>
        <a:defRPr sz="1100" b="0" i="0" kern="1200">
          <a:solidFill>
            <a:schemeClr val="bg1">
              <a:lumMod val="65000"/>
            </a:schemeClr>
          </a:solidFill>
          <a:latin typeface="Arial" charset="0"/>
          <a:ea typeface="+mn-ea"/>
          <a:cs typeface="+mn-cs"/>
        </a:defRPr>
      </a:lvl4pPr>
      <a:lvl5pPr marL="2057400" indent="-228600" algn="l" defTabSz="914400" rtl="0" eaLnBrk="1" latinLnBrk="0" hangingPunct="1">
        <a:spcBef>
          <a:spcPct val="20000"/>
        </a:spcBef>
        <a:buFont typeface="Arial" pitchFamily="34" charset="0"/>
        <a:buChar char="»"/>
        <a:defRPr sz="1100" b="0" i="0" kern="1200">
          <a:solidFill>
            <a:schemeClr val="bg1">
              <a:lumMod val="65000"/>
            </a:schemeClr>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openxmlformats.org/officeDocument/2006/relationships/hyperlink" Target="https://blog.zoom.us/wordpress/wp-content/uploads/2020/04/zoom-security-icon.png" TargetMode="External"/><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hyperlink" Target="https://blog.zoom.us/wordpress/wp-content/uploads/2020/01/business-trends-2.gif"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9.gi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jpe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 copy.jpg"/>
          <p:cNvPicPr>
            <a:picLocks noChangeAspect="1"/>
          </p:cNvPicPr>
          <p:nvPr/>
        </p:nvPicPr>
        <p:blipFill rotWithShape="1">
          <a:blip r:embed="rId3" cstate="print">
            <a:grayscl/>
            <a:extLst>
              <a:ext uri="{28A0092B-C50C-407E-A947-70E740481C1C}">
                <a14:useLocalDpi xmlns:a14="http://schemas.microsoft.com/office/drawing/2010/main" val="0"/>
              </a:ext>
            </a:extLst>
          </a:blip>
          <a:srcRect b="14849"/>
          <a:stretch/>
        </p:blipFill>
        <p:spPr>
          <a:xfrm>
            <a:off x="0" y="-23052"/>
            <a:ext cx="9144000" cy="4324350"/>
          </a:xfrm>
          <a:prstGeom prst="rect">
            <a:avLst/>
          </a:prstGeom>
        </p:spPr>
      </p:pic>
      <p:sp>
        <p:nvSpPr>
          <p:cNvPr id="22" name="Rectangle 21"/>
          <p:cNvSpPr/>
          <p:nvPr/>
        </p:nvSpPr>
        <p:spPr>
          <a:xfrm>
            <a:off x="0" y="5072063"/>
            <a:ext cx="9144000" cy="77742"/>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solidFill>
                <a:schemeClr val="bg1"/>
              </a:solidFill>
              <a:latin typeface="Arial" charset="0"/>
            </a:endParaRPr>
          </a:p>
        </p:txBody>
      </p:sp>
      <p:sp>
        <p:nvSpPr>
          <p:cNvPr id="7" name="Title 1"/>
          <p:cNvSpPr txBox="1">
            <a:spLocks/>
          </p:cNvSpPr>
          <p:nvPr/>
        </p:nvSpPr>
        <p:spPr>
          <a:xfrm>
            <a:off x="520699" y="2414445"/>
            <a:ext cx="8523547" cy="1473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200" b="0" kern="1200">
                <a:solidFill>
                  <a:srgbClr val="343E48"/>
                </a:solidFill>
                <a:latin typeface="Lato Regular"/>
                <a:ea typeface="Calibri"/>
                <a:cs typeface="Lato Regular"/>
              </a:defRPr>
            </a:lvl1pPr>
          </a:lstStyle>
          <a:p>
            <a:pPr rtl="1"/>
            <a:r>
              <a:rPr lang="ar-IQ" sz="4400" b="1" dirty="0" smtClean="0">
                <a:solidFill>
                  <a:schemeClr val="bg1"/>
                </a:solidFill>
                <a:latin typeface="Arial" charset="0"/>
                <a:ea typeface="Arial" charset="0"/>
                <a:cs typeface="Arial" charset="0"/>
              </a:rPr>
              <a:t>زووم للاجتماعات</a:t>
            </a:r>
            <a:endParaRPr lang="en-JM" sz="4400" kern="0" spc="-50" dirty="0">
              <a:solidFill>
                <a:schemeClr val="bg1"/>
              </a:solidFill>
              <a:latin typeface="Arial Regular" charset="0"/>
              <a:ea typeface="Arial" charset="0"/>
              <a:cs typeface="Arial Regular" charset="0"/>
            </a:endParaRPr>
          </a:p>
        </p:txBody>
      </p:sp>
      <p:sp>
        <p:nvSpPr>
          <p:cNvPr id="9" name="TextBox 8"/>
          <p:cNvSpPr txBox="1"/>
          <p:nvPr/>
        </p:nvSpPr>
        <p:spPr>
          <a:xfrm>
            <a:off x="2215777" y="4393506"/>
            <a:ext cx="4881465" cy="523220"/>
          </a:xfrm>
          <a:prstGeom prst="rect">
            <a:avLst/>
          </a:prstGeom>
          <a:noFill/>
        </p:spPr>
        <p:txBody>
          <a:bodyPr wrap="none" rtlCol="0">
            <a:spAutoFit/>
          </a:bodyPr>
          <a:lstStyle/>
          <a:p>
            <a:pPr algn="ctr" rtl="1"/>
            <a:r>
              <a:rPr lang="ar-IQ" sz="2800" b="1" dirty="0" smtClean="0">
                <a:solidFill>
                  <a:schemeClr val="accent6">
                    <a:lumMod val="50000"/>
                  </a:schemeClr>
                </a:solidFill>
                <a:latin typeface="Arial" charset="0"/>
                <a:ea typeface="Arial" charset="0"/>
                <a:cs typeface="Arial" charset="0"/>
              </a:rPr>
              <a:t>الوحدة 3, القسم 3, 18 حزيران 2020</a:t>
            </a:r>
            <a:endParaRPr lang="en-US" sz="2800" b="1" dirty="0">
              <a:solidFill>
                <a:schemeClr val="accent6">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537037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533400" y="6350"/>
            <a:ext cx="8077200" cy="8572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rtl="1"/>
            <a:r>
              <a:rPr lang="ar-IQ" sz="3400" b="1" dirty="0" smtClean="0">
                <a:solidFill>
                  <a:srgbClr val="009BA0"/>
                </a:solidFill>
                <a:latin typeface="Arial Regular" charset="0"/>
                <a:ea typeface="Arial" charset="0"/>
                <a:cs typeface="Arial Regular" charset="0"/>
              </a:rPr>
              <a:t>البدء بزووم</a:t>
            </a:r>
            <a:endParaRPr lang="en-US" sz="3400" b="1" dirty="0">
              <a:solidFill>
                <a:srgbClr val="009BA0"/>
              </a:solidFill>
              <a:latin typeface="Arial Regular" charset="0"/>
              <a:ea typeface="Arial" charset="0"/>
              <a:cs typeface="Arial Regular" charset="0"/>
            </a:endParaRPr>
          </a:p>
        </p:txBody>
      </p:sp>
      <p:sp>
        <p:nvSpPr>
          <p:cNvPr id="8" name="Rectangle 7"/>
          <p:cNvSpPr/>
          <p:nvPr/>
        </p:nvSpPr>
        <p:spPr>
          <a:xfrm>
            <a:off x="0" y="5072063"/>
            <a:ext cx="9144000" cy="77742"/>
          </a:xfrm>
          <a:prstGeom prst="rect">
            <a:avLst/>
          </a:prstGeom>
          <a:solidFill>
            <a:srgbClr val="43B6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1"/>
              </a:solidFill>
              <a:latin typeface="Arial" charset="0"/>
            </a:endParaRPr>
          </a:p>
        </p:txBody>
      </p:sp>
      <p:cxnSp>
        <p:nvCxnSpPr>
          <p:cNvPr id="5" name="Straight Connector 4"/>
          <p:cNvCxnSpPr>
            <a:cxnSpLocks/>
          </p:cNvCxnSpPr>
          <p:nvPr/>
        </p:nvCxnSpPr>
        <p:spPr>
          <a:xfrm flipV="1">
            <a:off x="590567" y="654050"/>
            <a:ext cx="8089883" cy="44450"/>
          </a:xfrm>
          <a:prstGeom prst="line">
            <a:avLst/>
          </a:prstGeom>
          <a:ln w="12700" cmpd="sng">
            <a:solidFill>
              <a:srgbClr val="009BA0"/>
            </a:solidFill>
          </a:ln>
          <a:effectLst/>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 xmlns:a16="http://schemas.microsoft.com/office/drawing/2014/main" id="{379B916D-4E91-4392-8147-1340189F7DCC}"/>
              </a:ext>
            </a:extLst>
          </p:cNvPr>
          <p:cNvPicPr>
            <a:picLocks noChangeAspect="1"/>
          </p:cNvPicPr>
          <p:nvPr/>
        </p:nvPicPr>
        <p:blipFill>
          <a:blip r:embed="rId3"/>
          <a:stretch>
            <a:fillRect/>
          </a:stretch>
        </p:blipFill>
        <p:spPr>
          <a:xfrm>
            <a:off x="319494" y="863600"/>
            <a:ext cx="8291106" cy="4151058"/>
          </a:xfrm>
          <a:prstGeom prst="rect">
            <a:avLst/>
          </a:prstGeom>
        </p:spPr>
      </p:pic>
      <p:cxnSp>
        <p:nvCxnSpPr>
          <p:cNvPr id="10" name="Straight Arrow Connector 9">
            <a:extLst>
              <a:ext uri="{FF2B5EF4-FFF2-40B4-BE49-F238E27FC236}">
                <a16:creationId xmlns="" xmlns:a16="http://schemas.microsoft.com/office/drawing/2014/main" id="{66EFA836-741A-4F39-B97A-6EC943B5F187}"/>
              </a:ext>
            </a:extLst>
          </p:cNvPr>
          <p:cNvCxnSpPr>
            <a:cxnSpLocks/>
          </p:cNvCxnSpPr>
          <p:nvPr/>
        </p:nvCxnSpPr>
        <p:spPr>
          <a:xfrm flipH="1">
            <a:off x="2025623" y="974852"/>
            <a:ext cx="340336"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2" name="Oval 11">
            <a:extLst>
              <a:ext uri="{FF2B5EF4-FFF2-40B4-BE49-F238E27FC236}">
                <a16:creationId xmlns="" xmlns:a16="http://schemas.microsoft.com/office/drawing/2014/main" id="{E7B160E2-6042-409F-8DE5-BB892409C323}"/>
              </a:ext>
            </a:extLst>
          </p:cNvPr>
          <p:cNvSpPr/>
          <p:nvPr/>
        </p:nvSpPr>
        <p:spPr>
          <a:xfrm>
            <a:off x="6683731" y="1193231"/>
            <a:ext cx="877496" cy="405944"/>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6" name="Straight Arrow Connector 15">
            <a:extLst>
              <a:ext uri="{FF2B5EF4-FFF2-40B4-BE49-F238E27FC236}">
                <a16:creationId xmlns="" xmlns:a16="http://schemas.microsoft.com/office/drawing/2014/main" id="{7FCD5334-0AF1-4182-8EA4-0DE2666857D6}"/>
              </a:ext>
            </a:extLst>
          </p:cNvPr>
          <p:cNvCxnSpPr>
            <a:cxnSpLocks/>
          </p:cNvCxnSpPr>
          <p:nvPr/>
        </p:nvCxnSpPr>
        <p:spPr>
          <a:xfrm flipH="1">
            <a:off x="7561227" y="1393781"/>
            <a:ext cx="340336"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06231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44A3816-848D-41E1-AB78-5578474FC50E}"/>
              </a:ext>
            </a:extLst>
          </p:cNvPr>
          <p:cNvPicPr>
            <a:picLocks noChangeAspect="1"/>
          </p:cNvPicPr>
          <p:nvPr/>
        </p:nvPicPr>
        <p:blipFill>
          <a:blip r:embed="rId3"/>
          <a:stretch>
            <a:fillRect/>
          </a:stretch>
        </p:blipFill>
        <p:spPr>
          <a:xfrm>
            <a:off x="127114" y="783185"/>
            <a:ext cx="8889772" cy="4028927"/>
          </a:xfrm>
          <a:prstGeom prst="rect">
            <a:avLst/>
          </a:prstGeom>
        </p:spPr>
      </p:pic>
      <p:sp>
        <p:nvSpPr>
          <p:cNvPr id="13" name="Title 1"/>
          <p:cNvSpPr txBox="1">
            <a:spLocks/>
          </p:cNvSpPr>
          <p:nvPr/>
        </p:nvSpPr>
        <p:spPr>
          <a:xfrm>
            <a:off x="533400" y="6350"/>
            <a:ext cx="8077200" cy="8572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rtl="1"/>
            <a:r>
              <a:rPr lang="ar-IQ" sz="3400" b="1" dirty="0">
                <a:solidFill>
                  <a:srgbClr val="009BA0"/>
                </a:solidFill>
                <a:latin typeface="Arial Regular" charset="0"/>
                <a:ea typeface="Arial" charset="0"/>
                <a:cs typeface="Arial Regular" charset="0"/>
              </a:rPr>
              <a:t>البدء </a:t>
            </a:r>
            <a:r>
              <a:rPr lang="ar-IQ" sz="3400" b="1" dirty="0" smtClean="0">
                <a:solidFill>
                  <a:srgbClr val="009BA0"/>
                </a:solidFill>
                <a:latin typeface="Arial Regular" charset="0"/>
                <a:ea typeface="Arial" charset="0"/>
                <a:cs typeface="Arial Regular" charset="0"/>
              </a:rPr>
              <a:t>بزووم (تكملة)</a:t>
            </a:r>
            <a:endParaRPr lang="en-US" sz="3400" b="1" dirty="0">
              <a:solidFill>
                <a:srgbClr val="009BA0"/>
              </a:solidFill>
              <a:latin typeface="Arial Regular" charset="0"/>
              <a:ea typeface="Arial" charset="0"/>
              <a:cs typeface="Arial Regular" charset="0"/>
            </a:endParaRPr>
          </a:p>
        </p:txBody>
      </p:sp>
      <p:sp>
        <p:nvSpPr>
          <p:cNvPr id="8" name="Rectangle 7"/>
          <p:cNvSpPr/>
          <p:nvPr/>
        </p:nvSpPr>
        <p:spPr>
          <a:xfrm>
            <a:off x="0" y="5072063"/>
            <a:ext cx="9144000" cy="77742"/>
          </a:xfrm>
          <a:prstGeom prst="rect">
            <a:avLst/>
          </a:prstGeom>
          <a:solidFill>
            <a:srgbClr val="43B6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1"/>
              </a:solidFill>
              <a:latin typeface="Arial" charset="0"/>
            </a:endParaRPr>
          </a:p>
        </p:txBody>
      </p:sp>
      <p:cxnSp>
        <p:nvCxnSpPr>
          <p:cNvPr id="5" name="Straight Connector 4"/>
          <p:cNvCxnSpPr>
            <a:cxnSpLocks/>
          </p:cNvCxnSpPr>
          <p:nvPr/>
        </p:nvCxnSpPr>
        <p:spPr>
          <a:xfrm flipV="1">
            <a:off x="590567" y="654050"/>
            <a:ext cx="8089883" cy="44450"/>
          </a:xfrm>
          <a:prstGeom prst="line">
            <a:avLst/>
          </a:prstGeom>
          <a:ln w="12700" cmpd="sng">
            <a:solidFill>
              <a:srgbClr val="009BA0"/>
            </a:solidFill>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 xmlns:a16="http://schemas.microsoft.com/office/drawing/2014/main" id="{66EFA836-741A-4F39-B97A-6EC943B5F187}"/>
              </a:ext>
            </a:extLst>
          </p:cNvPr>
          <p:cNvCxnSpPr>
            <a:cxnSpLocks/>
          </p:cNvCxnSpPr>
          <p:nvPr/>
        </p:nvCxnSpPr>
        <p:spPr>
          <a:xfrm>
            <a:off x="3255756" y="2328000"/>
            <a:ext cx="385444"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6" name="Straight Arrow Connector 15">
            <a:extLst>
              <a:ext uri="{FF2B5EF4-FFF2-40B4-BE49-F238E27FC236}">
                <a16:creationId xmlns="" xmlns:a16="http://schemas.microsoft.com/office/drawing/2014/main" id="{7FCD5334-0AF1-4182-8EA4-0DE2666857D6}"/>
              </a:ext>
            </a:extLst>
          </p:cNvPr>
          <p:cNvCxnSpPr>
            <a:cxnSpLocks/>
          </p:cNvCxnSpPr>
          <p:nvPr/>
        </p:nvCxnSpPr>
        <p:spPr>
          <a:xfrm>
            <a:off x="3274209" y="4013967"/>
            <a:ext cx="348538"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9" name="Connector: Elbow 8">
            <a:extLst>
              <a:ext uri="{FF2B5EF4-FFF2-40B4-BE49-F238E27FC236}">
                <a16:creationId xmlns="" xmlns:a16="http://schemas.microsoft.com/office/drawing/2014/main" id="{A3D838AF-60B2-4BEB-9D2B-EE2AFD97DE06}"/>
              </a:ext>
            </a:extLst>
          </p:cNvPr>
          <p:cNvCxnSpPr>
            <a:cxnSpLocks/>
          </p:cNvCxnSpPr>
          <p:nvPr/>
        </p:nvCxnSpPr>
        <p:spPr>
          <a:xfrm>
            <a:off x="5773431" y="2837139"/>
            <a:ext cx="1152226" cy="582635"/>
          </a:xfrm>
          <a:prstGeom prst="bentConnector3">
            <a:avLst/>
          </a:prstGeom>
          <a:ln>
            <a:tailEnd type="triangle"/>
          </a:ln>
        </p:spPr>
        <p:style>
          <a:lnRef idx="3">
            <a:schemeClr val="accent5"/>
          </a:lnRef>
          <a:fillRef idx="0">
            <a:schemeClr val="accent5"/>
          </a:fillRef>
          <a:effectRef idx="2">
            <a:schemeClr val="accent5"/>
          </a:effectRef>
          <a:fontRef idx="minor">
            <a:schemeClr val="tx1"/>
          </a:fontRef>
        </p:style>
      </p:cxnSp>
      <p:sp>
        <p:nvSpPr>
          <p:cNvPr id="11" name="Cloud 10">
            <a:extLst>
              <a:ext uri="{FF2B5EF4-FFF2-40B4-BE49-F238E27FC236}">
                <a16:creationId xmlns="" xmlns:a16="http://schemas.microsoft.com/office/drawing/2014/main" id="{BAA52B0D-CD5E-4BE8-A7E8-BF0C51E0B0B9}"/>
              </a:ext>
            </a:extLst>
          </p:cNvPr>
          <p:cNvSpPr/>
          <p:nvPr/>
        </p:nvSpPr>
        <p:spPr>
          <a:xfrm>
            <a:off x="6991265" y="2461235"/>
            <a:ext cx="1861604" cy="1653902"/>
          </a:xfrm>
          <a:prstGeom prst="cloud">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ar-IQ" sz="1400" dirty="0" smtClean="0"/>
              <a:t>ستستلم بريدا الكترونيا لتفعيل حسابك</a:t>
            </a:r>
            <a:endParaRPr lang="en-US" sz="1400" dirty="0"/>
          </a:p>
        </p:txBody>
      </p:sp>
      <p:cxnSp>
        <p:nvCxnSpPr>
          <p:cNvPr id="15" name="Straight Arrow Connector 14">
            <a:extLst>
              <a:ext uri="{FF2B5EF4-FFF2-40B4-BE49-F238E27FC236}">
                <a16:creationId xmlns="" xmlns:a16="http://schemas.microsoft.com/office/drawing/2014/main" id="{CC5D3363-A63D-4781-A404-961D5C985D99}"/>
              </a:ext>
            </a:extLst>
          </p:cNvPr>
          <p:cNvCxnSpPr>
            <a:cxnSpLocks/>
          </p:cNvCxnSpPr>
          <p:nvPr/>
        </p:nvCxnSpPr>
        <p:spPr>
          <a:xfrm>
            <a:off x="3237303" y="2845340"/>
            <a:ext cx="385444"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4" name="TextBox 13">
            <a:extLst>
              <a:ext uri="{FF2B5EF4-FFF2-40B4-BE49-F238E27FC236}">
                <a16:creationId xmlns="" xmlns:a16="http://schemas.microsoft.com/office/drawing/2014/main" id="{EE9350A8-3151-439A-B0D5-709F35FC3477}"/>
              </a:ext>
            </a:extLst>
          </p:cNvPr>
          <p:cNvSpPr txBox="1"/>
          <p:nvPr/>
        </p:nvSpPr>
        <p:spPr>
          <a:xfrm>
            <a:off x="2488971" y="2387084"/>
            <a:ext cx="656072" cy="369332"/>
          </a:xfrm>
          <a:prstGeom prst="rect">
            <a:avLst/>
          </a:prstGeom>
          <a:noFill/>
        </p:spPr>
        <p:txBody>
          <a:bodyPr wrap="square" rtlCol="0">
            <a:spAutoFit/>
          </a:bodyPr>
          <a:lstStyle/>
          <a:p>
            <a:r>
              <a:rPr lang="en-US" b="1" dirty="0">
                <a:solidFill>
                  <a:schemeClr val="tx1">
                    <a:lumMod val="60000"/>
                    <a:lumOff val="40000"/>
                  </a:schemeClr>
                </a:solidFill>
              </a:rPr>
              <a:t>This</a:t>
            </a:r>
          </a:p>
        </p:txBody>
      </p:sp>
      <p:sp>
        <p:nvSpPr>
          <p:cNvPr id="17" name="TextBox 16">
            <a:extLst>
              <a:ext uri="{FF2B5EF4-FFF2-40B4-BE49-F238E27FC236}">
                <a16:creationId xmlns="" xmlns:a16="http://schemas.microsoft.com/office/drawing/2014/main" id="{B50E8409-B68C-40EF-ADAC-4C3371947C69}"/>
              </a:ext>
            </a:extLst>
          </p:cNvPr>
          <p:cNvSpPr txBox="1"/>
          <p:nvPr/>
        </p:nvSpPr>
        <p:spPr>
          <a:xfrm>
            <a:off x="2488971" y="3806352"/>
            <a:ext cx="656072" cy="369332"/>
          </a:xfrm>
          <a:prstGeom prst="rect">
            <a:avLst/>
          </a:prstGeom>
          <a:noFill/>
        </p:spPr>
        <p:txBody>
          <a:bodyPr wrap="square" rtlCol="0">
            <a:spAutoFit/>
          </a:bodyPr>
          <a:lstStyle/>
          <a:p>
            <a:r>
              <a:rPr lang="en-US" b="1" dirty="0">
                <a:solidFill>
                  <a:schemeClr val="tx1">
                    <a:lumMod val="60000"/>
                    <a:lumOff val="40000"/>
                  </a:schemeClr>
                </a:solidFill>
              </a:rPr>
              <a:t>OR</a:t>
            </a:r>
          </a:p>
        </p:txBody>
      </p:sp>
    </p:spTree>
    <p:extLst>
      <p:ext uri="{BB962C8B-B14F-4D97-AF65-F5344CB8AC3E}">
        <p14:creationId xmlns:p14="http://schemas.microsoft.com/office/powerpoint/2010/main" val="2341567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17719" y="0"/>
            <a:ext cx="8435578" cy="8572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lvl="0" algn="ctr" rtl="1"/>
            <a:r>
              <a:rPr lang="ar-IQ" sz="2400" dirty="0" smtClean="0">
                <a:solidFill>
                  <a:schemeClr val="tx1"/>
                </a:solidFill>
              </a:rPr>
              <a:t>العمل مع عميل زووم (</a:t>
            </a:r>
            <a:r>
              <a:rPr lang="en-US" sz="2400" dirty="0" smtClean="0">
                <a:solidFill>
                  <a:schemeClr val="tx1"/>
                </a:solidFill>
              </a:rPr>
              <a:t>Zoom Client</a:t>
            </a:r>
            <a:r>
              <a:rPr lang="ar-IQ" sz="2400" dirty="0" smtClean="0">
                <a:solidFill>
                  <a:schemeClr val="tx1"/>
                </a:solidFill>
              </a:rPr>
              <a:t>)</a:t>
            </a:r>
            <a:endParaRPr lang="en-US" sz="2400" dirty="0">
              <a:solidFill>
                <a:schemeClr val="tx1"/>
              </a:solidFill>
            </a:endParaRPr>
          </a:p>
        </p:txBody>
      </p:sp>
      <p:sp>
        <p:nvSpPr>
          <p:cNvPr id="8" name="Rectangle 7"/>
          <p:cNvSpPr/>
          <p:nvPr/>
        </p:nvSpPr>
        <p:spPr>
          <a:xfrm>
            <a:off x="0" y="5072063"/>
            <a:ext cx="9144000" cy="77742"/>
          </a:xfrm>
          <a:prstGeom prst="rect">
            <a:avLst/>
          </a:prstGeom>
          <a:solidFill>
            <a:srgbClr val="43B6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1"/>
              </a:solidFill>
              <a:latin typeface="Arial" charset="0"/>
            </a:endParaRPr>
          </a:p>
        </p:txBody>
      </p:sp>
      <p:cxnSp>
        <p:nvCxnSpPr>
          <p:cNvPr id="5" name="Straight Connector 4"/>
          <p:cNvCxnSpPr>
            <a:cxnSpLocks/>
          </p:cNvCxnSpPr>
          <p:nvPr/>
        </p:nvCxnSpPr>
        <p:spPr>
          <a:xfrm>
            <a:off x="503634" y="625078"/>
            <a:ext cx="8349663" cy="0"/>
          </a:xfrm>
          <a:prstGeom prst="line">
            <a:avLst/>
          </a:prstGeom>
          <a:ln w="12700" cmpd="sng">
            <a:solidFill>
              <a:srgbClr val="009BA0"/>
            </a:solidFill>
          </a:ln>
          <a:effectLst/>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 xmlns:a16="http://schemas.microsoft.com/office/drawing/2014/main" id="{C43D78EC-D2E5-43AE-A67B-62639C5C8368}"/>
              </a:ext>
            </a:extLst>
          </p:cNvPr>
          <p:cNvSpPr/>
          <p:nvPr/>
        </p:nvSpPr>
        <p:spPr>
          <a:xfrm>
            <a:off x="4453217" y="2387084"/>
            <a:ext cx="237566" cy="369332"/>
          </a:xfrm>
          <a:prstGeom prst="rect">
            <a:avLst/>
          </a:prstGeom>
        </p:spPr>
        <p:txBody>
          <a:bodyPr wrap="none">
            <a:spAutoFit/>
          </a:bodyPr>
          <a:lstStyle/>
          <a:p>
            <a:r>
              <a:rPr lang="en-US"/>
              <a:t> </a:t>
            </a:r>
          </a:p>
        </p:txBody>
      </p:sp>
      <p:pic>
        <p:nvPicPr>
          <p:cNvPr id="2" name="Picture 1">
            <a:extLst>
              <a:ext uri="{FF2B5EF4-FFF2-40B4-BE49-F238E27FC236}">
                <a16:creationId xmlns="" xmlns:a16="http://schemas.microsoft.com/office/drawing/2014/main" id="{034A57AE-CCAB-4795-97B6-0E09CCC3D34F}"/>
              </a:ext>
            </a:extLst>
          </p:cNvPr>
          <p:cNvPicPr>
            <a:picLocks noChangeAspect="1"/>
          </p:cNvPicPr>
          <p:nvPr/>
        </p:nvPicPr>
        <p:blipFill>
          <a:blip r:embed="rId3"/>
          <a:stretch>
            <a:fillRect/>
          </a:stretch>
        </p:blipFill>
        <p:spPr>
          <a:xfrm>
            <a:off x="63508" y="727131"/>
            <a:ext cx="9144000" cy="3932041"/>
          </a:xfrm>
          <a:prstGeom prst="rect">
            <a:avLst/>
          </a:prstGeom>
        </p:spPr>
      </p:pic>
      <p:sp>
        <p:nvSpPr>
          <p:cNvPr id="3" name="Oval 2">
            <a:extLst>
              <a:ext uri="{FF2B5EF4-FFF2-40B4-BE49-F238E27FC236}">
                <a16:creationId xmlns="" xmlns:a16="http://schemas.microsoft.com/office/drawing/2014/main" id="{613AFF67-6CCE-4295-827A-A9F16CB38342}"/>
              </a:ext>
            </a:extLst>
          </p:cNvPr>
          <p:cNvSpPr/>
          <p:nvPr/>
        </p:nvSpPr>
        <p:spPr>
          <a:xfrm>
            <a:off x="8336212" y="649085"/>
            <a:ext cx="483853" cy="278829"/>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6" name="Straight Arrow Connector 5">
            <a:extLst>
              <a:ext uri="{FF2B5EF4-FFF2-40B4-BE49-F238E27FC236}">
                <a16:creationId xmlns="" xmlns:a16="http://schemas.microsoft.com/office/drawing/2014/main" id="{095AE98F-F137-4D2C-A261-813B0A5B011A}"/>
              </a:ext>
            </a:extLst>
          </p:cNvPr>
          <p:cNvCxnSpPr>
            <a:cxnSpLocks/>
          </p:cNvCxnSpPr>
          <p:nvPr/>
        </p:nvCxnSpPr>
        <p:spPr>
          <a:xfrm>
            <a:off x="7626834" y="1063694"/>
            <a:ext cx="397744" cy="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5" name="Straight Arrow Connector 14">
            <a:extLst>
              <a:ext uri="{FF2B5EF4-FFF2-40B4-BE49-F238E27FC236}">
                <a16:creationId xmlns="" xmlns:a16="http://schemas.microsoft.com/office/drawing/2014/main" id="{9BCEE6A2-1C6D-45A9-875B-70902BBA9E0B}"/>
              </a:ext>
            </a:extLst>
          </p:cNvPr>
          <p:cNvCxnSpPr>
            <a:cxnSpLocks/>
          </p:cNvCxnSpPr>
          <p:nvPr/>
        </p:nvCxnSpPr>
        <p:spPr>
          <a:xfrm>
            <a:off x="2702879" y="2693152"/>
            <a:ext cx="397744" cy="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282444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17719" y="0"/>
            <a:ext cx="8435578" cy="8572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lvl="0" algn="ctr" rtl="1"/>
            <a:r>
              <a:rPr lang="ar-IQ" sz="2400" dirty="0">
                <a:solidFill>
                  <a:schemeClr val="tx1"/>
                </a:solidFill>
              </a:rPr>
              <a:t>العمل مع عميل زووم (</a:t>
            </a:r>
            <a:r>
              <a:rPr lang="en-US" sz="2400" dirty="0">
                <a:solidFill>
                  <a:schemeClr val="tx1"/>
                </a:solidFill>
              </a:rPr>
              <a:t>Zoom Client</a:t>
            </a:r>
            <a:r>
              <a:rPr lang="ar-IQ" sz="2400" dirty="0">
                <a:solidFill>
                  <a:schemeClr val="tx1"/>
                </a:solidFill>
              </a:rPr>
              <a:t>)</a:t>
            </a:r>
            <a:endParaRPr lang="en-US" sz="2400" dirty="0">
              <a:solidFill>
                <a:schemeClr val="tx1"/>
              </a:solidFill>
            </a:endParaRPr>
          </a:p>
        </p:txBody>
      </p:sp>
      <p:sp>
        <p:nvSpPr>
          <p:cNvPr id="8" name="Rectangle 7"/>
          <p:cNvSpPr/>
          <p:nvPr/>
        </p:nvSpPr>
        <p:spPr>
          <a:xfrm>
            <a:off x="0" y="5072063"/>
            <a:ext cx="9144000" cy="77742"/>
          </a:xfrm>
          <a:prstGeom prst="rect">
            <a:avLst/>
          </a:prstGeom>
          <a:solidFill>
            <a:srgbClr val="43B6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1"/>
              </a:solidFill>
              <a:latin typeface="Arial" charset="0"/>
            </a:endParaRPr>
          </a:p>
        </p:txBody>
      </p:sp>
      <p:cxnSp>
        <p:nvCxnSpPr>
          <p:cNvPr id="5" name="Straight Connector 4"/>
          <p:cNvCxnSpPr>
            <a:cxnSpLocks/>
          </p:cNvCxnSpPr>
          <p:nvPr/>
        </p:nvCxnSpPr>
        <p:spPr>
          <a:xfrm>
            <a:off x="503634" y="625078"/>
            <a:ext cx="8349663" cy="0"/>
          </a:xfrm>
          <a:prstGeom prst="line">
            <a:avLst/>
          </a:prstGeom>
          <a:ln w="12700" cmpd="sng">
            <a:solidFill>
              <a:srgbClr val="009BA0"/>
            </a:solidFill>
          </a:ln>
          <a:effectLst/>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 xmlns:a16="http://schemas.microsoft.com/office/drawing/2014/main" id="{C43D78EC-D2E5-43AE-A67B-62639C5C8368}"/>
              </a:ext>
            </a:extLst>
          </p:cNvPr>
          <p:cNvSpPr/>
          <p:nvPr/>
        </p:nvSpPr>
        <p:spPr>
          <a:xfrm>
            <a:off x="4453217" y="2387084"/>
            <a:ext cx="237566" cy="369332"/>
          </a:xfrm>
          <a:prstGeom prst="rect">
            <a:avLst/>
          </a:prstGeom>
        </p:spPr>
        <p:txBody>
          <a:bodyPr wrap="none">
            <a:spAutoFit/>
          </a:bodyPr>
          <a:lstStyle/>
          <a:p>
            <a:r>
              <a:rPr lang="en-US"/>
              <a:t> </a:t>
            </a:r>
          </a:p>
        </p:txBody>
      </p:sp>
      <p:pic>
        <p:nvPicPr>
          <p:cNvPr id="11" name="Picture 10">
            <a:extLst>
              <a:ext uri="{FF2B5EF4-FFF2-40B4-BE49-F238E27FC236}">
                <a16:creationId xmlns="" xmlns:a16="http://schemas.microsoft.com/office/drawing/2014/main" id="{B1D6DCC0-E1F5-4BB7-B884-791E5B2C50FC}"/>
              </a:ext>
            </a:extLst>
          </p:cNvPr>
          <p:cNvPicPr>
            <a:picLocks noChangeAspect="1"/>
          </p:cNvPicPr>
          <p:nvPr/>
        </p:nvPicPr>
        <p:blipFill rotWithShape="1">
          <a:blip r:embed="rId3"/>
          <a:srcRect t="1347" b="-1"/>
          <a:stretch/>
        </p:blipFill>
        <p:spPr>
          <a:xfrm>
            <a:off x="659451" y="935118"/>
            <a:ext cx="4504239" cy="38924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 xmlns:a16="http://schemas.microsoft.com/office/drawing/2014/main" id="{EDF19F60-6F65-46DB-9DED-25CDFDFC94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074" b="2827"/>
          <a:stretch/>
        </p:blipFill>
        <p:spPr>
          <a:xfrm>
            <a:off x="6074470" y="702948"/>
            <a:ext cx="2374850" cy="42912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 xmlns:a16="http://schemas.microsoft.com/office/drawing/2014/main" id="{3FBF1DA3-A4B8-4636-A847-0E9B7F707563}"/>
              </a:ext>
            </a:extLst>
          </p:cNvPr>
          <p:cNvSpPr txBox="1"/>
          <p:nvPr/>
        </p:nvSpPr>
        <p:spPr>
          <a:xfrm>
            <a:off x="2357758" y="4275851"/>
            <a:ext cx="1148125" cy="369332"/>
          </a:xfrm>
          <a:prstGeom prst="rect">
            <a:avLst/>
          </a:prstGeom>
          <a:noFill/>
        </p:spPr>
        <p:txBody>
          <a:bodyPr wrap="square" rtlCol="0">
            <a:spAutoFit/>
          </a:bodyPr>
          <a:lstStyle/>
          <a:p>
            <a:r>
              <a:rPr lang="ar-IQ" b="1" dirty="0" smtClean="0"/>
              <a:t>سطح المكتب </a:t>
            </a:r>
            <a:endParaRPr lang="en-US" b="1" dirty="0"/>
          </a:p>
        </p:txBody>
      </p:sp>
      <p:sp>
        <p:nvSpPr>
          <p:cNvPr id="12" name="TextBox 11">
            <a:extLst>
              <a:ext uri="{FF2B5EF4-FFF2-40B4-BE49-F238E27FC236}">
                <a16:creationId xmlns="" xmlns:a16="http://schemas.microsoft.com/office/drawing/2014/main" id="{1563967C-48EB-4CD8-8A37-5CE7C2FBE0F3}"/>
              </a:ext>
            </a:extLst>
          </p:cNvPr>
          <p:cNvSpPr txBox="1"/>
          <p:nvPr/>
        </p:nvSpPr>
        <p:spPr>
          <a:xfrm>
            <a:off x="6642726" y="4216974"/>
            <a:ext cx="1385952" cy="369332"/>
          </a:xfrm>
          <a:prstGeom prst="rect">
            <a:avLst/>
          </a:prstGeom>
          <a:noFill/>
        </p:spPr>
        <p:txBody>
          <a:bodyPr wrap="square" rtlCol="0">
            <a:spAutoFit/>
          </a:bodyPr>
          <a:lstStyle/>
          <a:p>
            <a:r>
              <a:rPr lang="ar-IQ" b="1" dirty="0" smtClean="0"/>
              <a:t>التطبيق الجوال</a:t>
            </a:r>
            <a:endParaRPr lang="en-US" b="1" dirty="0"/>
          </a:p>
        </p:txBody>
      </p:sp>
    </p:spTree>
    <p:extLst>
      <p:ext uri="{BB962C8B-B14F-4D97-AF65-F5344CB8AC3E}">
        <p14:creationId xmlns:p14="http://schemas.microsoft.com/office/powerpoint/2010/main" val="683612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072063"/>
            <a:ext cx="9144000" cy="77742"/>
          </a:xfrm>
          <a:prstGeom prst="rect">
            <a:avLst/>
          </a:prstGeom>
          <a:solidFill>
            <a:srgbClr val="43B6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solidFill>
                <a:schemeClr val="bg1"/>
              </a:solidFill>
              <a:latin typeface="Arial" charset="0"/>
            </a:endParaRPr>
          </a:p>
        </p:txBody>
      </p:sp>
      <p:cxnSp>
        <p:nvCxnSpPr>
          <p:cNvPr id="5" name="Straight Connector 4"/>
          <p:cNvCxnSpPr>
            <a:cxnSpLocks/>
          </p:cNvCxnSpPr>
          <p:nvPr/>
        </p:nvCxnSpPr>
        <p:spPr>
          <a:xfrm flipV="1">
            <a:off x="590567" y="654050"/>
            <a:ext cx="8089883" cy="44450"/>
          </a:xfrm>
          <a:prstGeom prst="line">
            <a:avLst/>
          </a:prstGeom>
          <a:ln w="12700" cmpd="sng">
            <a:solidFill>
              <a:srgbClr val="009BA0"/>
            </a:solidFill>
          </a:ln>
          <a:effectLst/>
        </p:spPr>
        <p:style>
          <a:lnRef idx="2">
            <a:schemeClr val="accent1"/>
          </a:lnRef>
          <a:fillRef idx="0">
            <a:schemeClr val="accent1"/>
          </a:fillRef>
          <a:effectRef idx="1">
            <a:schemeClr val="accent1"/>
          </a:effectRef>
          <a:fontRef idx="minor">
            <a:schemeClr val="tx1"/>
          </a:fontRef>
        </p:style>
      </p:cxnSp>
      <p:graphicFrame>
        <p:nvGraphicFramePr>
          <p:cNvPr id="11" name="Diagram 10">
            <a:extLst>
              <a:ext uri="{FF2B5EF4-FFF2-40B4-BE49-F238E27FC236}">
                <a16:creationId xmlns="" xmlns:a16="http://schemas.microsoft.com/office/drawing/2014/main" id="{D5268A83-11FA-44A7-8A92-B4D2AD624D1E}"/>
              </a:ext>
            </a:extLst>
          </p:cNvPr>
          <p:cNvGraphicFramePr/>
          <p:nvPr>
            <p:extLst>
              <p:ext uri="{D42A27DB-BD31-4B8C-83A1-F6EECF244321}">
                <p14:modId xmlns:p14="http://schemas.microsoft.com/office/powerpoint/2010/main" val="4117195951"/>
              </p:ext>
            </p:extLst>
          </p:nvPr>
        </p:nvGraphicFramePr>
        <p:xfrm>
          <a:off x="877888" y="1157288"/>
          <a:ext cx="4251325" cy="2935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a:extLst>
              <a:ext uri="{FF2B5EF4-FFF2-40B4-BE49-F238E27FC236}">
                <a16:creationId xmlns="" xmlns:a16="http://schemas.microsoft.com/office/drawing/2014/main" id="{C43D78EC-D2E5-43AE-A67B-62639C5C8368}"/>
              </a:ext>
            </a:extLst>
          </p:cNvPr>
          <p:cNvSpPr/>
          <p:nvPr/>
        </p:nvSpPr>
        <p:spPr>
          <a:xfrm>
            <a:off x="4453217" y="2387084"/>
            <a:ext cx="237566" cy="369332"/>
          </a:xfrm>
          <a:prstGeom prst="rect">
            <a:avLst/>
          </a:prstGeom>
        </p:spPr>
        <p:txBody>
          <a:bodyPr wrap="none">
            <a:spAutoFit/>
          </a:bodyPr>
          <a:lstStyle/>
          <a:p>
            <a:r>
              <a:rPr lang="en-US"/>
              <a:t> </a:t>
            </a:r>
          </a:p>
        </p:txBody>
      </p:sp>
      <p:sp>
        <p:nvSpPr>
          <p:cNvPr id="12" name="Title 1">
            <a:extLst>
              <a:ext uri="{FF2B5EF4-FFF2-40B4-BE49-F238E27FC236}">
                <a16:creationId xmlns="" xmlns:a16="http://schemas.microsoft.com/office/drawing/2014/main" id="{9BBA2B79-7F4E-48EE-9C49-2539E16C242D}"/>
              </a:ext>
            </a:extLst>
          </p:cNvPr>
          <p:cNvSpPr txBox="1">
            <a:spLocks/>
          </p:cNvSpPr>
          <p:nvPr/>
        </p:nvSpPr>
        <p:spPr>
          <a:xfrm>
            <a:off x="417719" y="0"/>
            <a:ext cx="8435578" cy="8572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lvl="0" algn="ctr" rtl="1"/>
            <a:r>
              <a:rPr lang="ar-IQ" b="1" dirty="0" smtClean="0">
                <a:solidFill>
                  <a:schemeClr val="tx1"/>
                </a:solidFill>
              </a:rPr>
              <a:t>تسجيل الحساب او تسجيل الدخول في زووم</a:t>
            </a:r>
            <a:endParaRPr lang="en-US" b="1" dirty="0">
              <a:solidFill>
                <a:schemeClr val="tx1"/>
              </a:solidFill>
            </a:endParaRPr>
          </a:p>
        </p:txBody>
      </p:sp>
      <p:pic>
        <p:nvPicPr>
          <p:cNvPr id="4098" name="Picture 2" descr="Let's Go Online - Home | Facebook">
            <a:extLst>
              <a:ext uri="{FF2B5EF4-FFF2-40B4-BE49-F238E27FC236}">
                <a16:creationId xmlns="" xmlns:a16="http://schemas.microsoft.com/office/drawing/2014/main" id="{8BB26A7A-CCED-490E-A136-3A12BA81E5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7134" y="1427677"/>
            <a:ext cx="3033316" cy="303331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ive-Minutes 2 – Asai Shotokan Association International">
            <a:extLst>
              <a:ext uri="{FF2B5EF4-FFF2-40B4-BE49-F238E27FC236}">
                <a16:creationId xmlns="" xmlns:a16="http://schemas.microsoft.com/office/drawing/2014/main" id="{666E1B35-0872-4BB2-8F0B-E942718CFC2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60192" y="3568759"/>
            <a:ext cx="1207200" cy="1197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692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072063"/>
            <a:ext cx="9144000" cy="77742"/>
          </a:xfrm>
          <a:prstGeom prst="rect">
            <a:avLst/>
          </a:prstGeom>
          <a:solidFill>
            <a:srgbClr val="43B6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solidFill>
                <a:schemeClr val="bg1"/>
              </a:solidFill>
              <a:latin typeface="Arial" charset="0"/>
            </a:endParaRPr>
          </a:p>
        </p:txBody>
      </p:sp>
      <p:cxnSp>
        <p:nvCxnSpPr>
          <p:cNvPr id="5" name="Straight Connector 4"/>
          <p:cNvCxnSpPr>
            <a:cxnSpLocks/>
          </p:cNvCxnSpPr>
          <p:nvPr/>
        </p:nvCxnSpPr>
        <p:spPr>
          <a:xfrm flipV="1">
            <a:off x="590567" y="654050"/>
            <a:ext cx="8089883" cy="44450"/>
          </a:xfrm>
          <a:prstGeom prst="line">
            <a:avLst/>
          </a:prstGeom>
          <a:ln w="12700" cmpd="sng">
            <a:solidFill>
              <a:srgbClr val="009BA0"/>
            </a:solidFill>
          </a:ln>
          <a:effectLst/>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 xmlns:a16="http://schemas.microsoft.com/office/drawing/2014/main" id="{C43D78EC-D2E5-43AE-A67B-62639C5C8368}"/>
              </a:ext>
            </a:extLst>
          </p:cNvPr>
          <p:cNvSpPr/>
          <p:nvPr/>
        </p:nvSpPr>
        <p:spPr>
          <a:xfrm>
            <a:off x="4453217" y="2387084"/>
            <a:ext cx="237566" cy="369332"/>
          </a:xfrm>
          <a:prstGeom prst="rect">
            <a:avLst/>
          </a:prstGeom>
        </p:spPr>
        <p:txBody>
          <a:bodyPr wrap="none">
            <a:spAutoFit/>
          </a:bodyPr>
          <a:lstStyle/>
          <a:p>
            <a:r>
              <a:rPr lang="en-US"/>
              <a:t> </a:t>
            </a:r>
          </a:p>
        </p:txBody>
      </p:sp>
      <p:sp>
        <p:nvSpPr>
          <p:cNvPr id="12" name="Title 1">
            <a:extLst>
              <a:ext uri="{FF2B5EF4-FFF2-40B4-BE49-F238E27FC236}">
                <a16:creationId xmlns="" xmlns:a16="http://schemas.microsoft.com/office/drawing/2014/main" id="{9BBA2B79-7F4E-48EE-9C49-2539E16C242D}"/>
              </a:ext>
            </a:extLst>
          </p:cNvPr>
          <p:cNvSpPr txBox="1">
            <a:spLocks/>
          </p:cNvSpPr>
          <p:nvPr/>
        </p:nvSpPr>
        <p:spPr>
          <a:xfrm>
            <a:off x="417719" y="0"/>
            <a:ext cx="8435578" cy="8572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lvl="0" algn="ctr" rtl="1"/>
            <a:r>
              <a:rPr lang="ar-IQ" sz="2400" b="1" dirty="0" smtClean="0">
                <a:solidFill>
                  <a:schemeClr val="tx1"/>
                </a:solidFill>
              </a:rPr>
              <a:t>جدولة اجتماع في زووم</a:t>
            </a:r>
            <a:endParaRPr lang="en-US" sz="2400" b="1" dirty="0">
              <a:solidFill>
                <a:schemeClr val="tx1"/>
              </a:solidFill>
            </a:endParaRPr>
          </a:p>
        </p:txBody>
      </p:sp>
      <p:pic>
        <p:nvPicPr>
          <p:cNvPr id="3" name="Picture 2">
            <a:extLst>
              <a:ext uri="{FF2B5EF4-FFF2-40B4-BE49-F238E27FC236}">
                <a16:creationId xmlns="" xmlns:a16="http://schemas.microsoft.com/office/drawing/2014/main" id="{1BFDA405-AD10-4088-915D-89FE515457F6}"/>
              </a:ext>
            </a:extLst>
          </p:cNvPr>
          <p:cNvPicPr>
            <a:picLocks noChangeAspect="1"/>
          </p:cNvPicPr>
          <p:nvPr/>
        </p:nvPicPr>
        <p:blipFill>
          <a:blip r:embed="rId3"/>
          <a:stretch>
            <a:fillRect/>
          </a:stretch>
        </p:blipFill>
        <p:spPr>
          <a:xfrm>
            <a:off x="741654" y="933791"/>
            <a:ext cx="2847271" cy="3937968"/>
          </a:xfrm>
          <a:prstGeom prst="rect">
            <a:avLst/>
          </a:prstGeom>
        </p:spPr>
      </p:pic>
      <p:pic>
        <p:nvPicPr>
          <p:cNvPr id="4" name="Picture 3">
            <a:extLst>
              <a:ext uri="{FF2B5EF4-FFF2-40B4-BE49-F238E27FC236}">
                <a16:creationId xmlns="" xmlns:a16="http://schemas.microsoft.com/office/drawing/2014/main" id="{A93EA05B-4332-4484-BFA9-70FC58057BB5}"/>
              </a:ext>
            </a:extLst>
          </p:cNvPr>
          <p:cNvPicPr>
            <a:picLocks noChangeAspect="1"/>
          </p:cNvPicPr>
          <p:nvPr/>
        </p:nvPicPr>
        <p:blipFill rotWithShape="1">
          <a:blip r:embed="rId4"/>
          <a:srcRect t="9327" r="2991"/>
          <a:stretch/>
        </p:blipFill>
        <p:spPr>
          <a:xfrm>
            <a:off x="4488194" y="822262"/>
            <a:ext cx="4327771" cy="4091051"/>
          </a:xfrm>
          <a:prstGeom prst="rect">
            <a:avLst/>
          </a:prstGeom>
        </p:spPr>
      </p:pic>
      <p:sp>
        <p:nvSpPr>
          <p:cNvPr id="13" name="TextBox 12">
            <a:extLst>
              <a:ext uri="{FF2B5EF4-FFF2-40B4-BE49-F238E27FC236}">
                <a16:creationId xmlns="" xmlns:a16="http://schemas.microsoft.com/office/drawing/2014/main" id="{C5C78353-5F96-4775-838A-43E2000D39C9}"/>
              </a:ext>
            </a:extLst>
          </p:cNvPr>
          <p:cNvSpPr txBox="1"/>
          <p:nvPr/>
        </p:nvSpPr>
        <p:spPr>
          <a:xfrm>
            <a:off x="139016" y="866163"/>
            <a:ext cx="553998" cy="3913507"/>
          </a:xfrm>
          <a:prstGeom prst="rect">
            <a:avLst/>
          </a:prstGeom>
        </p:spPr>
        <p:style>
          <a:lnRef idx="3">
            <a:schemeClr val="lt1"/>
          </a:lnRef>
          <a:fillRef idx="1">
            <a:schemeClr val="accent6"/>
          </a:fillRef>
          <a:effectRef idx="1">
            <a:schemeClr val="accent6"/>
          </a:effectRef>
          <a:fontRef idx="minor">
            <a:schemeClr val="lt1"/>
          </a:fontRef>
        </p:style>
        <p:txBody>
          <a:bodyPr vert="vert270" wrap="none" rtlCol="0">
            <a:spAutoFit/>
          </a:bodyPr>
          <a:lstStyle/>
          <a:p>
            <a:pPr algn="r" rtl="1"/>
            <a:r>
              <a:rPr lang="ar-IQ" sz="2400" b="1" dirty="0" smtClean="0"/>
              <a:t>باسخدام عميل زووم (</a:t>
            </a:r>
            <a:r>
              <a:rPr lang="en-US" sz="2400" b="1" dirty="0" smtClean="0"/>
              <a:t>Zoom Client</a:t>
            </a:r>
            <a:r>
              <a:rPr lang="ar-IQ" sz="2400" b="1" dirty="0" smtClean="0"/>
              <a:t>)</a:t>
            </a:r>
            <a:endParaRPr lang="en-US" sz="2400" b="1" dirty="0"/>
          </a:p>
        </p:txBody>
      </p:sp>
      <p:sp>
        <p:nvSpPr>
          <p:cNvPr id="14" name="TextBox 13">
            <a:extLst>
              <a:ext uri="{FF2B5EF4-FFF2-40B4-BE49-F238E27FC236}">
                <a16:creationId xmlns="" xmlns:a16="http://schemas.microsoft.com/office/drawing/2014/main" id="{33D734D0-5DE8-4A3F-A00B-67B0222D4FA7}"/>
              </a:ext>
            </a:extLst>
          </p:cNvPr>
          <p:cNvSpPr txBox="1"/>
          <p:nvPr/>
        </p:nvSpPr>
        <p:spPr>
          <a:xfrm>
            <a:off x="3878452" y="1476657"/>
            <a:ext cx="553998" cy="2796598"/>
          </a:xfrm>
          <a:prstGeom prst="rect">
            <a:avLst/>
          </a:prstGeom>
        </p:spPr>
        <p:style>
          <a:lnRef idx="3">
            <a:schemeClr val="lt1"/>
          </a:lnRef>
          <a:fillRef idx="1">
            <a:schemeClr val="accent3"/>
          </a:fillRef>
          <a:effectRef idx="1">
            <a:schemeClr val="accent3"/>
          </a:effectRef>
          <a:fontRef idx="minor">
            <a:schemeClr val="lt1"/>
          </a:fontRef>
        </p:style>
        <p:txBody>
          <a:bodyPr vert="vert270" wrap="none" rtlCol="0">
            <a:spAutoFit/>
          </a:bodyPr>
          <a:lstStyle/>
          <a:p>
            <a:pPr algn="r" rtl="1"/>
            <a:r>
              <a:rPr lang="ar-IQ" sz="2400" b="1" dirty="0" smtClean="0"/>
              <a:t>باستخدام الموقع الالكتروني</a:t>
            </a:r>
            <a:endParaRPr lang="en-US" sz="2400" b="1" dirty="0"/>
          </a:p>
        </p:txBody>
      </p:sp>
    </p:spTree>
    <p:extLst>
      <p:ext uri="{BB962C8B-B14F-4D97-AF65-F5344CB8AC3E}">
        <p14:creationId xmlns:p14="http://schemas.microsoft.com/office/powerpoint/2010/main" val="2539326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072063"/>
            <a:ext cx="9144000" cy="77742"/>
          </a:xfrm>
          <a:prstGeom prst="rect">
            <a:avLst/>
          </a:prstGeom>
          <a:solidFill>
            <a:srgbClr val="43B6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solidFill>
                <a:schemeClr val="bg1"/>
              </a:solidFill>
              <a:latin typeface="Arial" charset="0"/>
            </a:endParaRPr>
          </a:p>
        </p:txBody>
      </p:sp>
      <p:cxnSp>
        <p:nvCxnSpPr>
          <p:cNvPr id="5" name="Straight Connector 4"/>
          <p:cNvCxnSpPr>
            <a:cxnSpLocks/>
          </p:cNvCxnSpPr>
          <p:nvPr/>
        </p:nvCxnSpPr>
        <p:spPr>
          <a:xfrm flipV="1">
            <a:off x="590567" y="654050"/>
            <a:ext cx="8089883" cy="44450"/>
          </a:xfrm>
          <a:prstGeom prst="line">
            <a:avLst/>
          </a:prstGeom>
          <a:ln w="12700" cmpd="sng">
            <a:solidFill>
              <a:srgbClr val="009BA0"/>
            </a:solidFill>
          </a:ln>
          <a:effectLst/>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 xmlns:a16="http://schemas.microsoft.com/office/drawing/2014/main" id="{C43D78EC-D2E5-43AE-A67B-62639C5C8368}"/>
              </a:ext>
            </a:extLst>
          </p:cNvPr>
          <p:cNvSpPr/>
          <p:nvPr/>
        </p:nvSpPr>
        <p:spPr>
          <a:xfrm>
            <a:off x="4453217" y="2387084"/>
            <a:ext cx="237566" cy="369332"/>
          </a:xfrm>
          <a:prstGeom prst="rect">
            <a:avLst/>
          </a:prstGeom>
        </p:spPr>
        <p:txBody>
          <a:bodyPr wrap="none">
            <a:spAutoFit/>
          </a:bodyPr>
          <a:lstStyle/>
          <a:p>
            <a:r>
              <a:rPr lang="en-US"/>
              <a:t> </a:t>
            </a:r>
          </a:p>
        </p:txBody>
      </p:sp>
      <p:sp>
        <p:nvSpPr>
          <p:cNvPr id="12" name="Title 1">
            <a:extLst>
              <a:ext uri="{FF2B5EF4-FFF2-40B4-BE49-F238E27FC236}">
                <a16:creationId xmlns="" xmlns:a16="http://schemas.microsoft.com/office/drawing/2014/main" id="{9BBA2B79-7F4E-48EE-9C49-2539E16C242D}"/>
              </a:ext>
            </a:extLst>
          </p:cNvPr>
          <p:cNvSpPr txBox="1">
            <a:spLocks/>
          </p:cNvSpPr>
          <p:nvPr/>
        </p:nvSpPr>
        <p:spPr>
          <a:xfrm>
            <a:off x="417719" y="0"/>
            <a:ext cx="8435578" cy="8572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lvl="0" algn="ctr" rtl="1"/>
            <a:r>
              <a:rPr lang="ar-IQ" sz="2400" b="1" dirty="0">
                <a:solidFill>
                  <a:schemeClr val="tx1"/>
                </a:solidFill>
              </a:rPr>
              <a:t>جدولة اجتماع في </a:t>
            </a:r>
            <a:r>
              <a:rPr lang="ar-IQ" sz="2400" b="1" dirty="0" smtClean="0">
                <a:solidFill>
                  <a:schemeClr val="tx1"/>
                </a:solidFill>
              </a:rPr>
              <a:t>زووم (تكملة)</a:t>
            </a:r>
            <a:endParaRPr lang="en-US" sz="2400" b="1" dirty="0">
              <a:solidFill>
                <a:schemeClr val="tx1"/>
              </a:solidFill>
            </a:endParaRPr>
          </a:p>
        </p:txBody>
      </p:sp>
      <p:pic>
        <p:nvPicPr>
          <p:cNvPr id="2" name="Picture 1">
            <a:extLst>
              <a:ext uri="{FF2B5EF4-FFF2-40B4-BE49-F238E27FC236}">
                <a16:creationId xmlns="" xmlns:a16="http://schemas.microsoft.com/office/drawing/2014/main" id="{72AFB6C5-5469-4565-966C-96E8A40C01F7}"/>
              </a:ext>
            </a:extLst>
          </p:cNvPr>
          <p:cNvPicPr>
            <a:picLocks noChangeAspect="1"/>
          </p:cNvPicPr>
          <p:nvPr/>
        </p:nvPicPr>
        <p:blipFill rotWithShape="1">
          <a:blip r:embed="rId3"/>
          <a:srcRect r="29755"/>
          <a:stretch/>
        </p:blipFill>
        <p:spPr>
          <a:xfrm>
            <a:off x="2132335" y="883053"/>
            <a:ext cx="5896143" cy="40302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 xmlns:a16="http://schemas.microsoft.com/office/drawing/2014/main" id="{B0E32F8B-EA2E-4167-B7CD-406F2754929A}"/>
              </a:ext>
            </a:extLst>
          </p:cNvPr>
          <p:cNvSpPr txBox="1"/>
          <p:nvPr/>
        </p:nvSpPr>
        <p:spPr>
          <a:xfrm>
            <a:off x="1047015" y="1965655"/>
            <a:ext cx="553998" cy="2253181"/>
          </a:xfrm>
          <a:prstGeom prst="rect">
            <a:avLst/>
          </a:prstGeom>
        </p:spPr>
        <p:style>
          <a:lnRef idx="3">
            <a:schemeClr val="lt1"/>
          </a:lnRef>
          <a:fillRef idx="1">
            <a:schemeClr val="accent1"/>
          </a:fillRef>
          <a:effectRef idx="1">
            <a:schemeClr val="accent1"/>
          </a:effectRef>
          <a:fontRef idx="minor">
            <a:schemeClr val="lt1"/>
          </a:fontRef>
        </p:style>
        <p:txBody>
          <a:bodyPr vert="vert270" wrap="none" rtlCol="0">
            <a:spAutoFit/>
          </a:bodyPr>
          <a:lstStyle/>
          <a:p>
            <a:r>
              <a:rPr lang="ar-IQ" sz="2400" b="1" dirty="0" smtClean="0"/>
              <a:t>باستخدام تقويم جوجل</a:t>
            </a:r>
            <a:endParaRPr lang="en-US" sz="2400" b="1" dirty="0"/>
          </a:p>
        </p:txBody>
      </p:sp>
    </p:spTree>
    <p:extLst>
      <p:ext uri="{BB962C8B-B14F-4D97-AF65-F5344CB8AC3E}">
        <p14:creationId xmlns:p14="http://schemas.microsoft.com/office/powerpoint/2010/main" val="34068818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1437"/>
            <a:ext cx="3703704" cy="5143500"/>
          </a:xfrm>
          <a:prstGeom prst="rect">
            <a:avLst/>
          </a:prstGeom>
          <a:solidFill>
            <a:srgbClr val="99B83C"/>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latin typeface="Arial" charset="0"/>
            </a:endParaRPr>
          </a:p>
        </p:txBody>
      </p:sp>
      <p:sp>
        <p:nvSpPr>
          <p:cNvPr id="13" name="Title 1"/>
          <p:cNvSpPr txBox="1">
            <a:spLocks/>
          </p:cNvSpPr>
          <p:nvPr/>
        </p:nvSpPr>
        <p:spPr>
          <a:xfrm>
            <a:off x="476655" y="2071688"/>
            <a:ext cx="2461097" cy="85725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a:r>
              <a:rPr lang="ar-IQ" sz="3200" b="1" dirty="0" smtClean="0">
                <a:solidFill>
                  <a:schemeClr val="bg1"/>
                </a:solidFill>
                <a:latin typeface="Arial Regular" charset="0"/>
                <a:ea typeface="Arial" charset="0"/>
                <a:cs typeface="Arial Regular" charset="0"/>
              </a:rPr>
              <a:t>سؤال الاستطلاع # 2</a:t>
            </a:r>
            <a:endParaRPr lang="en-US" sz="3200" b="1" dirty="0">
              <a:solidFill>
                <a:schemeClr val="bg1"/>
              </a:solidFill>
              <a:latin typeface="Arial Regular" charset="0"/>
              <a:ea typeface="Arial" charset="0"/>
              <a:cs typeface="Arial Regular" charset="0"/>
            </a:endParaRPr>
          </a:p>
        </p:txBody>
      </p:sp>
      <p:sp>
        <p:nvSpPr>
          <p:cNvPr id="8" name="Rectangle 7"/>
          <p:cNvSpPr/>
          <p:nvPr/>
        </p:nvSpPr>
        <p:spPr>
          <a:xfrm>
            <a:off x="0" y="5072063"/>
            <a:ext cx="9144000" cy="77742"/>
          </a:xfrm>
          <a:prstGeom prst="rect">
            <a:avLst/>
          </a:prstGeom>
          <a:solidFill>
            <a:srgbClr val="99B8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solidFill>
                <a:schemeClr val="bg1"/>
              </a:solidFill>
              <a:latin typeface="Arial" charset="0"/>
            </a:endParaRPr>
          </a:p>
        </p:txBody>
      </p:sp>
      <p:sp>
        <p:nvSpPr>
          <p:cNvPr id="7" name="TextBox 6">
            <a:extLst>
              <a:ext uri="{FF2B5EF4-FFF2-40B4-BE49-F238E27FC236}">
                <a16:creationId xmlns="" xmlns:a16="http://schemas.microsoft.com/office/drawing/2014/main" id="{7F82C882-5BA6-46B5-83F0-5A1B13C6A645}"/>
              </a:ext>
            </a:extLst>
          </p:cNvPr>
          <p:cNvSpPr txBox="1"/>
          <p:nvPr/>
        </p:nvSpPr>
        <p:spPr>
          <a:xfrm>
            <a:off x="3949890" y="766922"/>
            <a:ext cx="4835471" cy="3139321"/>
          </a:xfrm>
          <a:prstGeom prst="rect">
            <a:avLst/>
          </a:prstGeom>
          <a:noFill/>
        </p:spPr>
        <p:txBody>
          <a:bodyPr wrap="square" rtlCol="0">
            <a:spAutoFit/>
          </a:bodyPr>
          <a:lstStyle/>
          <a:p>
            <a:pPr algn="r" rtl="1"/>
            <a:r>
              <a:rPr lang="ar-IQ" dirty="0" smtClean="0"/>
              <a:t>كيف تدعو طلابك الى اجتماع زووم مجدول</a:t>
            </a:r>
            <a:endParaRPr lang="en-US" dirty="0"/>
          </a:p>
          <a:p>
            <a:pPr algn="r" rtl="1">
              <a:lnSpc>
                <a:spcPct val="200000"/>
              </a:lnSpc>
            </a:pPr>
            <a:r>
              <a:rPr lang="en-US" dirty="0" smtClean="0"/>
              <a:t>A</a:t>
            </a:r>
            <a:r>
              <a:rPr lang="ar-IQ" dirty="0" smtClean="0"/>
              <a:t>- مشاركة معلومات الاجتماع عبر بريد الكتروني</a:t>
            </a:r>
            <a:endParaRPr lang="en-US" dirty="0"/>
          </a:p>
          <a:p>
            <a:pPr algn="r" rtl="1">
              <a:lnSpc>
                <a:spcPct val="200000"/>
              </a:lnSpc>
            </a:pPr>
            <a:r>
              <a:rPr lang="en-US" dirty="0" smtClean="0"/>
              <a:t>B</a:t>
            </a:r>
            <a:r>
              <a:rPr lang="ar-IQ" dirty="0"/>
              <a:t>- مشاركة معلومات الاجتماع عبر </a:t>
            </a:r>
            <a:r>
              <a:rPr lang="ar-IQ" dirty="0" smtClean="0"/>
              <a:t>الصف الالكتروني (</a:t>
            </a:r>
            <a:r>
              <a:rPr lang="en-US" dirty="0" smtClean="0"/>
              <a:t>Classroom</a:t>
            </a:r>
            <a:r>
              <a:rPr lang="ar-IQ" dirty="0" smtClean="0"/>
              <a:t>)</a:t>
            </a:r>
            <a:endParaRPr lang="en-US" dirty="0"/>
          </a:p>
          <a:p>
            <a:pPr algn="r" rtl="1">
              <a:lnSpc>
                <a:spcPct val="200000"/>
              </a:lnSpc>
            </a:pPr>
            <a:r>
              <a:rPr lang="en-US" dirty="0" smtClean="0"/>
              <a:t>C</a:t>
            </a:r>
            <a:r>
              <a:rPr lang="ar-IQ" dirty="0" smtClean="0"/>
              <a:t>- من تقويم جوجل باستخدام مجاميع جوجل</a:t>
            </a:r>
            <a:endParaRPr lang="en-US" dirty="0"/>
          </a:p>
          <a:p>
            <a:pPr algn="r" rtl="1">
              <a:lnSpc>
                <a:spcPct val="200000"/>
              </a:lnSpc>
            </a:pPr>
            <a:r>
              <a:rPr lang="en-US" dirty="0" smtClean="0"/>
              <a:t>D</a:t>
            </a:r>
            <a:r>
              <a:rPr lang="ar-IQ" dirty="0" smtClean="0"/>
              <a:t>- نشر معلومات الاجتماع عبر وسائل التواصل الاجتماعي</a:t>
            </a:r>
            <a:endParaRPr lang="en-US" dirty="0"/>
          </a:p>
        </p:txBody>
      </p:sp>
    </p:spTree>
    <p:extLst>
      <p:ext uri="{BB962C8B-B14F-4D97-AF65-F5344CB8AC3E}">
        <p14:creationId xmlns:p14="http://schemas.microsoft.com/office/powerpoint/2010/main" val="790256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533400" y="6350"/>
            <a:ext cx="8077200" cy="8572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rtl="1"/>
            <a:r>
              <a:rPr lang="ar-IQ" sz="3400" b="1" dirty="0" smtClean="0">
                <a:solidFill>
                  <a:srgbClr val="009BA0"/>
                </a:solidFill>
                <a:latin typeface="Arial Regular" charset="0"/>
                <a:ea typeface="Arial" charset="0"/>
                <a:cs typeface="Arial Regular" charset="0"/>
              </a:rPr>
              <a:t>نصائح وارشادات للجلسة الافتراضية # 1</a:t>
            </a:r>
            <a:endParaRPr lang="en-US" sz="3400" b="1" dirty="0">
              <a:solidFill>
                <a:srgbClr val="009BA0"/>
              </a:solidFill>
              <a:latin typeface="Arial Regular" charset="0"/>
              <a:ea typeface="Arial" charset="0"/>
              <a:cs typeface="Arial Regular" charset="0"/>
            </a:endParaRPr>
          </a:p>
        </p:txBody>
      </p:sp>
      <p:sp>
        <p:nvSpPr>
          <p:cNvPr id="8" name="Rectangle 7"/>
          <p:cNvSpPr/>
          <p:nvPr/>
        </p:nvSpPr>
        <p:spPr>
          <a:xfrm>
            <a:off x="0" y="5072063"/>
            <a:ext cx="9144000" cy="77742"/>
          </a:xfrm>
          <a:prstGeom prst="rect">
            <a:avLst/>
          </a:prstGeom>
          <a:solidFill>
            <a:srgbClr val="43B6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1"/>
              </a:solidFill>
              <a:latin typeface="Arial" charset="0"/>
            </a:endParaRPr>
          </a:p>
        </p:txBody>
      </p:sp>
      <p:cxnSp>
        <p:nvCxnSpPr>
          <p:cNvPr id="5" name="Straight Connector 4"/>
          <p:cNvCxnSpPr>
            <a:cxnSpLocks/>
          </p:cNvCxnSpPr>
          <p:nvPr/>
        </p:nvCxnSpPr>
        <p:spPr>
          <a:xfrm flipV="1">
            <a:off x="590567" y="654050"/>
            <a:ext cx="8089883" cy="44450"/>
          </a:xfrm>
          <a:prstGeom prst="line">
            <a:avLst/>
          </a:prstGeom>
          <a:ln w="12700" cmpd="sng">
            <a:solidFill>
              <a:srgbClr val="009BA0"/>
            </a:solidFill>
          </a:ln>
          <a:effectLst/>
        </p:spPr>
        <p:style>
          <a:lnRef idx="2">
            <a:schemeClr val="accent1"/>
          </a:lnRef>
          <a:fillRef idx="0">
            <a:schemeClr val="accent1"/>
          </a:fillRef>
          <a:effectRef idx="1">
            <a:schemeClr val="accent1"/>
          </a:effectRef>
          <a:fontRef idx="minor">
            <a:schemeClr val="tx1"/>
          </a:fontRef>
        </p:style>
      </p:cxnSp>
      <p:graphicFrame>
        <p:nvGraphicFramePr>
          <p:cNvPr id="4" name="Diagram 3">
            <a:extLst>
              <a:ext uri="{FF2B5EF4-FFF2-40B4-BE49-F238E27FC236}">
                <a16:creationId xmlns="" xmlns:a16="http://schemas.microsoft.com/office/drawing/2014/main" id="{42277837-4EAD-4282-9A1D-EE48DA92A31F}"/>
              </a:ext>
            </a:extLst>
          </p:cNvPr>
          <p:cNvGraphicFramePr/>
          <p:nvPr>
            <p:extLst>
              <p:ext uri="{D42A27DB-BD31-4B8C-83A1-F6EECF244321}">
                <p14:modId xmlns:p14="http://schemas.microsoft.com/office/powerpoint/2010/main" val="998531194"/>
              </p:ext>
            </p:extLst>
          </p:nvPr>
        </p:nvGraphicFramePr>
        <p:xfrm>
          <a:off x="660172" y="863599"/>
          <a:ext cx="8250102" cy="39492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39233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id="{4458A78B-4FFF-4A9D-87A9-C096B9B75896}"/>
              </a:ext>
            </a:extLst>
          </p:cNvPr>
          <p:cNvPicPr>
            <a:picLocks noChangeAspect="1"/>
          </p:cNvPicPr>
          <p:nvPr/>
        </p:nvPicPr>
        <p:blipFill>
          <a:blip r:embed="rId3"/>
          <a:stretch>
            <a:fillRect/>
          </a:stretch>
        </p:blipFill>
        <p:spPr>
          <a:xfrm>
            <a:off x="421224" y="772479"/>
            <a:ext cx="8428567" cy="42256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itle 1"/>
          <p:cNvSpPr txBox="1">
            <a:spLocks/>
          </p:cNvSpPr>
          <p:nvPr/>
        </p:nvSpPr>
        <p:spPr>
          <a:xfrm>
            <a:off x="533400" y="6350"/>
            <a:ext cx="8077200" cy="8572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rtl="1"/>
            <a:r>
              <a:rPr lang="ar-IQ" sz="3400" b="1" dirty="0" smtClean="0">
                <a:solidFill>
                  <a:srgbClr val="009BA0"/>
                </a:solidFill>
                <a:latin typeface="Arial Regular" charset="0"/>
                <a:ea typeface="Arial" charset="0"/>
                <a:cs typeface="Arial Regular" charset="0"/>
              </a:rPr>
              <a:t>البدء باجتماع زووم</a:t>
            </a:r>
            <a:endParaRPr lang="en-US" sz="3400" b="1" dirty="0">
              <a:solidFill>
                <a:srgbClr val="009BA0"/>
              </a:solidFill>
              <a:latin typeface="Arial Regular" charset="0"/>
              <a:ea typeface="Arial" charset="0"/>
              <a:cs typeface="Arial Regular" charset="0"/>
            </a:endParaRPr>
          </a:p>
        </p:txBody>
      </p:sp>
      <p:sp>
        <p:nvSpPr>
          <p:cNvPr id="8" name="Rectangle 7"/>
          <p:cNvSpPr/>
          <p:nvPr/>
        </p:nvSpPr>
        <p:spPr>
          <a:xfrm>
            <a:off x="0" y="5072063"/>
            <a:ext cx="9144000" cy="77742"/>
          </a:xfrm>
          <a:prstGeom prst="rect">
            <a:avLst/>
          </a:prstGeom>
          <a:solidFill>
            <a:srgbClr val="43B6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1"/>
              </a:solidFill>
              <a:latin typeface="Arial" charset="0"/>
            </a:endParaRPr>
          </a:p>
        </p:txBody>
      </p:sp>
      <p:cxnSp>
        <p:nvCxnSpPr>
          <p:cNvPr id="5" name="Straight Connector 4"/>
          <p:cNvCxnSpPr>
            <a:cxnSpLocks/>
          </p:cNvCxnSpPr>
          <p:nvPr/>
        </p:nvCxnSpPr>
        <p:spPr>
          <a:xfrm flipV="1">
            <a:off x="590567" y="654050"/>
            <a:ext cx="8089883" cy="44450"/>
          </a:xfrm>
          <a:prstGeom prst="line">
            <a:avLst/>
          </a:prstGeom>
          <a:ln w="12700" cmpd="sng">
            <a:solidFill>
              <a:srgbClr val="009BA0"/>
            </a:solidFill>
          </a:ln>
          <a:effectLst/>
        </p:spPr>
        <p:style>
          <a:lnRef idx="2">
            <a:schemeClr val="accent1"/>
          </a:lnRef>
          <a:fillRef idx="0">
            <a:schemeClr val="accent1"/>
          </a:fillRef>
          <a:effectRef idx="1">
            <a:schemeClr val="accent1"/>
          </a:effectRef>
          <a:fontRef idx="minor">
            <a:schemeClr val="tx1"/>
          </a:fontRef>
        </p:style>
      </p:cxnSp>
      <p:sp>
        <p:nvSpPr>
          <p:cNvPr id="6" name="Arrow: Down 5">
            <a:extLst>
              <a:ext uri="{FF2B5EF4-FFF2-40B4-BE49-F238E27FC236}">
                <a16:creationId xmlns="" xmlns:a16="http://schemas.microsoft.com/office/drawing/2014/main" id="{6F319B9B-72B1-4096-85EA-310AD89FEE80}"/>
              </a:ext>
            </a:extLst>
          </p:cNvPr>
          <p:cNvSpPr/>
          <p:nvPr/>
        </p:nvSpPr>
        <p:spPr>
          <a:xfrm>
            <a:off x="609783" y="4365374"/>
            <a:ext cx="99084" cy="33652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0" name="Arrow: Down 9">
            <a:extLst>
              <a:ext uri="{FF2B5EF4-FFF2-40B4-BE49-F238E27FC236}">
                <a16:creationId xmlns="" xmlns:a16="http://schemas.microsoft.com/office/drawing/2014/main" id="{C7EC1A17-2525-4622-A6E0-CC680A5A6AF5}"/>
              </a:ext>
            </a:extLst>
          </p:cNvPr>
          <p:cNvSpPr/>
          <p:nvPr/>
        </p:nvSpPr>
        <p:spPr>
          <a:xfrm rot="2802603">
            <a:off x="1417726" y="4237408"/>
            <a:ext cx="115932" cy="559483"/>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5" name="Arrow: Down 14">
            <a:extLst>
              <a:ext uri="{FF2B5EF4-FFF2-40B4-BE49-F238E27FC236}">
                <a16:creationId xmlns="" xmlns:a16="http://schemas.microsoft.com/office/drawing/2014/main" id="{45EFB6B6-E72A-404A-9397-A9E37567B126}"/>
              </a:ext>
            </a:extLst>
          </p:cNvPr>
          <p:cNvSpPr/>
          <p:nvPr/>
        </p:nvSpPr>
        <p:spPr>
          <a:xfrm rot="18140040">
            <a:off x="4186361" y="4210197"/>
            <a:ext cx="94310" cy="701744"/>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1" name="TextBox 10">
            <a:extLst>
              <a:ext uri="{FF2B5EF4-FFF2-40B4-BE49-F238E27FC236}">
                <a16:creationId xmlns="" xmlns:a16="http://schemas.microsoft.com/office/drawing/2014/main" id="{6BDBAD1A-849A-4FCF-B272-FFB97CDAD213}"/>
              </a:ext>
            </a:extLst>
          </p:cNvPr>
          <p:cNvSpPr txBox="1"/>
          <p:nvPr/>
        </p:nvSpPr>
        <p:spPr>
          <a:xfrm>
            <a:off x="3470079" y="3930936"/>
            <a:ext cx="725779" cy="461665"/>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ar-IQ" sz="1200" dirty="0" smtClean="0"/>
              <a:t>نافذة الدردشة</a:t>
            </a:r>
            <a:endParaRPr lang="en-US" sz="1200" dirty="0"/>
          </a:p>
        </p:txBody>
      </p:sp>
      <p:sp>
        <p:nvSpPr>
          <p:cNvPr id="16" name="Arrow: Down 15">
            <a:extLst>
              <a:ext uri="{FF2B5EF4-FFF2-40B4-BE49-F238E27FC236}">
                <a16:creationId xmlns="" xmlns:a16="http://schemas.microsoft.com/office/drawing/2014/main" id="{55D0A3E9-1DAB-4699-A78A-8AF8F13D3F32}"/>
              </a:ext>
            </a:extLst>
          </p:cNvPr>
          <p:cNvSpPr/>
          <p:nvPr/>
        </p:nvSpPr>
        <p:spPr>
          <a:xfrm>
            <a:off x="5086832" y="4403612"/>
            <a:ext cx="100776" cy="298282"/>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2" name="TextBox 11">
            <a:extLst>
              <a:ext uri="{FF2B5EF4-FFF2-40B4-BE49-F238E27FC236}">
                <a16:creationId xmlns="" xmlns:a16="http://schemas.microsoft.com/office/drawing/2014/main" id="{3EC644A1-DC96-4288-9C27-8F75D55333B7}"/>
              </a:ext>
            </a:extLst>
          </p:cNvPr>
          <p:cNvSpPr txBox="1"/>
          <p:nvPr/>
        </p:nvSpPr>
        <p:spPr>
          <a:xfrm>
            <a:off x="4555193" y="3924886"/>
            <a:ext cx="1045772" cy="276999"/>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ar-IQ" sz="1200" dirty="0" smtClean="0"/>
              <a:t>مشاركة شاشتك</a:t>
            </a:r>
            <a:endParaRPr lang="en-US" sz="1200" dirty="0"/>
          </a:p>
        </p:txBody>
      </p:sp>
      <p:sp>
        <p:nvSpPr>
          <p:cNvPr id="17" name="Arrow: Down 16">
            <a:extLst>
              <a:ext uri="{FF2B5EF4-FFF2-40B4-BE49-F238E27FC236}">
                <a16:creationId xmlns="" xmlns:a16="http://schemas.microsoft.com/office/drawing/2014/main" id="{D3664B77-4302-4110-8D5D-06346A6F9221}"/>
              </a:ext>
            </a:extLst>
          </p:cNvPr>
          <p:cNvSpPr/>
          <p:nvPr/>
        </p:nvSpPr>
        <p:spPr>
          <a:xfrm rot="2920806">
            <a:off x="5848841" y="4275471"/>
            <a:ext cx="100316" cy="527647"/>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4" name="TextBox 13">
            <a:extLst>
              <a:ext uri="{FF2B5EF4-FFF2-40B4-BE49-F238E27FC236}">
                <a16:creationId xmlns="" xmlns:a16="http://schemas.microsoft.com/office/drawing/2014/main" id="{2D5A82C5-7BB9-4E7C-B261-F84FD01077D7}"/>
              </a:ext>
            </a:extLst>
          </p:cNvPr>
          <p:cNvSpPr txBox="1"/>
          <p:nvPr/>
        </p:nvSpPr>
        <p:spPr>
          <a:xfrm>
            <a:off x="5779321" y="3941947"/>
            <a:ext cx="725779" cy="461665"/>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ar-IQ" sz="1200" dirty="0" smtClean="0"/>
              <a:t>تسجيل الاجماع</a:t>
            </a:r>
            <a:endParaRPr lang="en-US" sz="1200" dirty="0"/>
          </a:p>
        </p:txBody>
      </p:sp>
      <p:sp>
        <p:nvSpPr>
          <p:cNvPr id="7" name="Right Brace 6">
            <a:extLst>
              <a:ext uri="{FF2B5EF4-FFF2-40B4-BE49-F238E27FC236}">
                <a16:creationId xmlns="" xmlns:a16="http://schemas.microsoft.com/office/drawing/2014/main" id="{DE79DDE1-9541-4F77-8158-42A3C41CE600}"/>
              </a:ext>
            </a:extLst>
          </p:cNvPr>
          <p:cNvSpPr/>
          <p:nvPr/>
        </p:nvSpPr>
        <p:spPr>
          <a:xfrm>
            <a:off x="5941127" y="1770901"/>
            <a:ext cx="402166" cy="1032934"/>
          </a:xfrm>
          <a:prstGeom prst="righ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8" name="TextBox 17">
            <a:extLst>
              <a:ext uri="{FF2B5EF4-FFF2-40B4-BE49-F238E27FC236}">
                <a16:creationId xmlns="" xmlns:a16="http://schemas.microsoft.com/office/drawing/2014/main" id="{94167EE1-E77B-4894-837E-8F99309998AC}"/>
              </a:ext>
            </a:extLst>
          </p:cNvPr>
          <p:cNvSpPr txBox="1"/>
          <p:nvPr/>
        </p:nvSpPr>
        <p:spPr>
          <a:xfrm>
            <a:off x="6434340" y="2056535"/>
            <a:ext cx="999394" cy="461665"/>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ar-IQ" sz="1200" dirty="0" smtClean="0"/>
              <a:t>معلومات الاجتماع</a:t>
            </a:r>
            <a:endParaRPr lang="en-US" sz="1200" dirty="0"/>
          </a:p>
        </p:txBody>
      </p:sp>
      <p:sp>
        <p:nvSpPr>
          <p:cNvPr id="9" name="TextBox 8">
            <a:extLst>
              <a:ext uri="{FF2B5EF4-FFF2-40B4-BE49-F238E27FC236}">
                <a16:creationId xmlns="" xmlns:a16="http://schemas.microsoft.com/office/drawing/2014/main" id="{1842C8C0-704C-4202-920A-CFFA3A2B8583}"/>
              </a:ext>
            </a:extLst>
          </p:cNvPr>
          <p:cNvSpPr txBox="1"/>
          <p:nvPr/>
        </p:nvSpPr>
        <p:spPr>
          <a:xfrm>
            <a:off x="1636648" y="3908528"/>
            <a:ext cx="725779" cy="276999"/>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ar-IQ" sz="1200" dirty="0" smtClean="0"/>
              <a:t>بدء الفيديو</a:t>
            </a:r>
            <a:endParaRPr lang="en-US" sz="1200" dirty="0"/>
          </a:p>
        </p:txBody>
      </p:sp>
      <p:sp>
        <p:nvSpPr>
          <p:cNvPr id="3" name="TextBox 2">
            <a:extLst>
              <a:ext uri="{FF2B5EF4-FFF2-40B4-BE49-F238E27FC236}">
                <a16:creationId xmlns="" xmlns:a16="http://schemas.microsoft.com/office/drawing/2014/main" id="{CD91F517-C959-4086-B6D3-D08F5E0D8882}"/>
              </a:ext>
            </a:extLst>
          </p:cNvPr>
          <p:cNvSpPr txBox="1"/>
          <p:nvPr/>
        </p:nvSpPr>
        <p:spPr>
          <a:xfrm>
            <a:off x="460069" y="3924886"/>
            <a:ext cx="725779" cy="646331"/>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ar-IQ" sz="1200" dirty="0" smtClean="0"/>
              <a:t>كتم الصوت, التحدث</a:t>
            </a:r>
            <a:endParaRPr lang="en-US" sz="1200" dirty="0"/>
          </a:p>
        </p:txBody>
      </p:sp>
      <p:sp>
        <p:nvSpPr>
          <p:cNvPr id="20" name="Arrow: Down 19">
            <a:extLst>
              <a:ext uri="{FF2B5EF4-FFF2-40B4-BE49-F238E27FC236}">
                <a16:creationId xmlns="" xmlns:a16="http://schemas.microsoft.com/office/drawing/2014/main" id="{414C15A6-1552-4345-871D-EDA1E3BFE9B0}"/>
              </a:ext>
            </a:extLst>
          </p:cNvPr>
          <p:cNvSpPr/>
          <p:nvPr/>
        </p:nvSpPr>
        <p:spPr>
          <a:xfrm>
            <a:off x="8468268" y="4348889"/>
            <a:ext cx="99084" cy="33652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9" name="TextBox 18">
            <a:extLst>
              <a:ext uri="{FF2B5EF4-FFF2-40B4-BE49-F238E27FC236}">
                <a16:creationId xmlns="" xmlns:a16="http://schemas.microsoft.com/office/drawing/2014/main" id="{6C312D65-52CC-4D9F-ACBE-03CB70E9C256}"/>
              </a:ext>
            </a:extLst>
          </p:cNvPr>
          <p:cNvSpPr txBox="1"/>
          <p:nvPr/>
        </p:nvSpPr>
        <p:spPr>
          <a:xfrm>
            <a:off x="7884821" y="3924886"/>
            <a:ext cx="725779" cy="461665"/>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ar-IQ" sz="1200" dirty="0" smtClean="0"/>
              <a:t>اغلاق الاجتماع</a:t>
            </a:r>
            <a:endParaRPr lang="en-US" sz="1200" dirty="0"/>
          </a:p>
        </p:txBody>
      </p:sp>
      <p:sp>
        <p:nvSpPr>
          <p:cNvPr id="23" name="Arrow: Down 22">
            <a:extLst>
              <a:ext uri="{FF2B5EF4-FFF2-40B4-BE49-F238E27FC236}">
                <a16:creationId xmlns="" xmlns:a16="http://schemas.microsoft.com/office/drawing/2014/main" id="{EEFFD604-DFB0-44E6-8226-4AC1B342E502}"/>
              </a:ext>
            </a:extLst>
          </p:cNvPr>
          <p:cNvSpPr/>
          <p:nvPr/>
        </p:nvSpPr>
        <p:spPr>
          <a:xfrm rot="3749311">
            <a:off x="6620022" y="4094327"/>
            <a:ext cx="106632" cy="1021087"/>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2" name="TextBox 21">
            <a:extLst>
              <a:ext uri="{FF2B5EF4-FFF2-40B4-BE49-F238E27FC236}">
                <a16:creationId xmlns="" xmlns:a16="http://schemas.microsoft.com/office/drawing/2014/main" id="{AC51CC19-6B70-486B-A543-8C4C42F6BF98}"/>
              </a:ext>
            </a:extLst>
          </p:cNvPr>
          <p:cNvSpPr txBox="1"/>
          <p:nvPr/>
        </p:nvSpPr>
        <p:spPr>
          <a:xfrm>
            <a:off x="6867318" y="3941946"/>
            <a:ext cx="858515" cy="461665"/>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ar-IQ" sz="1200" dirty="0" smtClean="0"/>
              <a:t>بدء الدفق المباشر</a:t>
            </a:r>
            <a:endParaRPr lang="en-US" sz="1200" dirty="0"/>
          </a:p>
        </p:txBody>
      </p:sp>
    </p:spTree>
    <p:extLst>
      <p:ext uri="{BB962C8B-B14F-4D97-AF65-F5344CB8AC3E}">
        <p14:creationId xmlns:p14="http://schemas.microsoft.com/office/powerpoint/2010/main" val="371310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197BC235-DF51-4FA2-BB4B-8182FC21243E}"/>
              </a:ext>
            </a:extLst>
          </p:cNvPr>
          <p:cNvSpPr/>
          <p:nvPr/>
        </p:nvSpPr>
        <p:spPr>
          <a:xfrm>
            <a:off x="0" y="-15368"/>
            <a:ext cx="3603812" cy="5123149"/>
          </a:xfrm>
          <a:prstGeom prst="rect">
            <a:avLst/>
          </a:prstGeom>
          <a:solidFill>
            <a:schemeClr val="accent5"/>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3"/>
              </a:solidFill>
              <a:latin typeface="Arial" charset="0"/>
            </a:endParaRPr>
          </a:p>
        </p:txBody>
      </p:sp>
      <p:sp>
        <p:nvSpPr>
          <p:cNvPr id="13" name="Title 1"/>
          <p:cNvSpPr txBox="1">
            <a:spLocks/>
          </p:cNvSpPr>
          <p:nvPr/>
        </p:nvSpPr>
        <p:spPr>
          <a:xfrm>
            <a:off x="422206" y="1143348"/>
            <a:ext cx="2325059" cy="8572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a:r>
              <a:rPr lang="ar-IQ" sz="3400" b="1" dirty="0" smtClean="0">
                <a:solidFill>
                  <a:schemeClr val="bg1"/>
                </a:solidFill>
                <a:latin typeface="Arial Regular"/>
                <a:ea typeface="Arial" charset="0"/>
                <a:cs typeface="Arial Regular" charset="0"/>
              </a:rPr>
              <a:t>اهداف الجلسة</a:t>
            </a:r>
            <a:endParaRPr lang="en-US" sz="3400" b="1" dirty="0">
              <a:solidFill>
                <a:schemeClr val="bg1"/>
              </a:solidFill>
              <a:latin typeface="Arial Regular" charset="0"/>
              <a:ea typeface="Arial" charset="0"/>
              <a:cs typeface="Arial Regular" charset="0"/>
            </a:endParaRPr>
          </a:p>
        </p:txBody>
      </p:sp>
      <p:sp>
        <p:nvSpPr>
          <p:cNvPr id="8" name="Rectangle 7"/>
          <p:cNvSpPr/>
          <p:nvPr/>
        </p:nvSpPr>
        <p:spPr>
          <a:xfrm>
            <a:off x="0" y="5064919"/>
            <a:ext cx="9144000" cy="77742"/>
          </a:xfrm>
          <a:prstGeom prst="rect">
            <a:avLst/>
          </a:prstGeom>
          <a:solidFill>
            <a:srgbClr val="43B6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1"/>
              </a:solidFill>
              <a:latin typeface="Arial" charset="0"/>
            </a:endParaRPr>
          </a:p>
        </p:txBody>
      </p:sp>
      <p:sp>
        <p:nvSpPr>
          <p:cNvPr id="7" name="TextBox 6"/>
          <p:cNvSpPr txBox="1"/>
          <p:nvPr/>
        </p:nvSpPr>
        <p:spPr>
          <a:xfrm>
            <a:off x="3705535" y="126742"/>
            <a:ext cx="5294532" cy="4093428"/>
          </a:xfrm>
          <a:prstGeom prst="rect">
            <a:avLst/>
          </a:prstGeom>
          <a:noFill/>
        </p:spPr>
        <p:txBody>
          <a:bodyPr wrap="square" rtlCol="0" anchor="t">
            <a:spAutoFit/>
          </a:bodyPr>
          <a:lstStyle/>
          <a:p>
            <a:pPr algn="r" rtl="1"/>
            <a:r>
              <a:rPr lang="ar-IQ" sz="2000" b="1" dirty="0" smtClean="0">
                <a:solidFill>
                  <a:schemeClr val="tx2"/>
                </a:solidFill>
              </a:rPr>
              <a:t>ستتمكن في نهاية هذه الجلسة من:</a:t>
            </a:r>
            <a:endParaRPr lang="en-US" sz="2000" b="1" dirty="0">
              <a:solidFill>
                <a:schemeClr val="tx2"/>
              </a:solidFill>
            </a:endParaRPr>
          </a:p>
          <a:p>
            <a:endParaRPr lang="en-US" sz="800" b="1" dirty="0">
              <a:solidFill>
                <a:schemeClr val="tx2"/>
              </a:solidFill>
            </a:endParaRPr>
          </a:p>
          <a:p>
            <a:pPr lvl="0"/>
            <a:endParaRPr lang="en-US" sz="800" b="1" dirty="0">
              <a:solidFill>
                <a:schemeClr val="tx2"/>
              </a:solidFill>
            </a:endParaRPr>
          </a:p>
          <a:p>
            <a:pPr marL="285750" indent="-285750" algn="r" rtl="1">
              <a:buFont typeface="Arial" panose="020B0604020202020204" pitchFamily="34" charset="0"/>
              <a:buChar char="•"/>
            </a:pPr>
            <a:r>
              <a:rPr lang="ar-IQ" dirty="0" smtClean="0"/>
              <a:t>وصف ما هو زووم ولماذا هو مستخدم بشكل واسع في التعليم العالي</a:t>
            </a:r>
          </a:p>
          <a:p>
            <a:pPr marL="285750" indent="-285750" algn="r" rtl="1">
              <a:buFont typeface="Arial" panose="020B0604020202020204" pitchFamily="34" charset="0"/>
              <a:buChar char="•"/>
            </a:pPr>
            <a:r>
              <a:rPr lang="ar-IQ" dirty="0" smtClean="0"/>
              <a:t>تقييم الاسعار المختلفة لزووم</a:t>
            </a:r>
          </a:p>
          <a:p>
            <a:pPr marL="285750" indent="-285750" algn="r" rtl="1">
              <a:buFont typeface="Arial" panose="020B0604020202020204" pitchFamily="34" charset="0"/>
              <a:buChar char="•"/>
            </a:pPr>
            <a:r>
              <a:rPr lang="ar-IQ" dirty="0" smtClean="0"/>
              <a:t>فتح حساب زووم</a:t>
            </a:r>
          </a:p>
          <a:p>
            <a:pPr marL="285750" indent="-285750" algn="r" rtl="1">
              <a:buFont typeface="Arial" panose="020B0604020202020204" pitchFamily="34" charset="0"/>
              <a:buChar char="•"/>
            </a:pPr>
            <a:r>
              <a:rPr lang="ar-IQ" dirty="0" smtClean="0"/>
              <a:t>التعرف على الاساليب المختلفة للدخول الى منصة زووم</a:t>
            </a:r>
          </a:p>
          <a:p>
            <a:pPr marL="285750" indent="-285750" algn="r" rtl="1">
              <a:buFont typeface="Arial" panose="020B0604020202020204" pitchFamily="34" charset="0"/>
              <a:buChar char="•"/>
            </a:pPr>
            <a:r>
              <a:rPr lang="ar-IQ" dirty="0" smtClean="0"/>
              <a:t>جدولة وبدء اجتماعات زووم</a:t>
            </a:r>
          </a:p>
          <a:p>
            <a:pPr marL="285750" indent="-285750" algn="r" rtl="1">
              <a:buFont typeface="Arial" panose="020B0604020202020204" pitchFamily="34" charset="0"/>
              <a:buChar char="•"/>
            </a:pPr>
            <a:r>
              <a:rPr lang="ar-IQ" dirty="0" smtClean="0"/>
              <a:t>اختيار النصائح والارشادات المفيدة للدروس الافتراضية على الانترنت</a:t>
            </a:r>
          </a:p>
          <a:p>
            <a:pPr marL="285750" indent="-285750" algn="r" rtl="1">
              <a:buFont typeface="Arial" panose="020B0604020202020204" pitchFamily="34" charset="0"/>
              <a:buChar char="•"/>
            </a:pPr>
            <a:r>
              <a:rPr lang="ar-IQ" dirty="0" smtClean="0"/>
              <a:t>وصف الخصائص بضمنها الويبينار, اعضاء اللجنة, انشاء الاستطلاعات, ضمان امن الاجتماع والعرض الشبكي للمشاركين</a:t>
            </a:r>
            <a:endParaRPr lang="en-US" sz="2000" b="1" dirty="0">
              <a:solidFill>
                <a:schemeClr val="tx2"/>
              </a:solidFill>
            </a:endParaRPr>
          </a:p>
          <a:p>
            <a:pPr marL="342900" indent="-342900">
              <a:buFont typeface="Wingdings" panose="05000000000000000000" pitchFamily="2" charset="2"/>
              <a:buChar char="ü"/>
            </a:pPr>
            <a:endParaRPr lang="en-US" sz="2000" b="1" dirty="0">
              <a:solidFill>
                <a:schemeClr val="tx2"/>
              </a:solidFill>
            </a:endParaRPr>
          </a:p>
          <a:p>
            <a:pPr marL="342900" indent="-342900">
              <a:buFont typeface="Wingdings" panose="05000000000000000000" pitchFamily="2" charset="2"/>
              <a:buChar char="ü"/>
            </a:pPr>
            <a:endParaRPr lang="en-US" sz="2400" b="1" dirty="0">
              <a:solidFill>
                <a:schemeClr val="tx2"/>
              </a:solidFill>
              <a:latin typeface="Arial"/>
              <a:ea typeface="Arial" charset="0"/>
              <a:cs typeface="Arial"/>
            </a:endParaRPr>
          </a:p>
        </p:txBody>
      </p:sp>
      <p:pic>
        <p:nvPicPr>
          <p:cNvPr id="4" name="Picture 3">
            <a:extLst>
              <a:ext uri="{FF2B5EF4-FFF2-40B4-BE49-F238E27FC236}">
                <a16:creationId xmlns="" xmlns:a16="http://schemas.microsoft.com/office/drawing/2014/main" id="{341445BE-9DCC-4D22-8279-CA308E37B1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093" y="2930538"/>
            <a:ext cx="847249" cy="395767"/>
          </a:xfrm>
          <a:prstGeom prst="rect">
            <a:avLst/>
          </a:prstGeom>
        </p:spPr>
      </p:pic>
      <p:pic>
        <p:nvPicPr>
          <p:cNvPr id="1026" name="Picture 2" descr="Student Learning Outcome - Watershed">
            <a:extLst>
              <a:ext uri="{FF2B5EF4-FFF2-40B4-BE49-F238E27FC236}">
                <a16:creationId xmlns="" xmlns:a16="http://schemas.microsoft.com/office/drawing/2014/main" id="{5A84DCA0-FED0-43A7-A273-B83431CB779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412" y="2702464"/>
            <a:ext cx="2855704" cy="1120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238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1F3B8EC9-55E0-4A79-87F5-5CEF702E6254}"/>
              </a:ext>
            </a:extLst>
          </p:cNvPr>
          <p:cNvPicPr>
            <a:picLocks noChangeAspect="1"/>
          </p:cNvPicPr>
          <p:nvPr/>
        </p:nvPicPr>
        <p:blipFill>
          <a:blip r:embed="rId3"/>
          <a:stretch>
            <a:fillRect/>
          </a:stretch>
        </p:blipFill>
        <p:spPr>
          <a:xfrm>
            <a:off x="741016" y="861105"/>
            <a:ext cx="7858485" cy="40458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itle 1"/>
          <p:cNvSpPr txBox="1">
            <a:spLocks/>
          </p:cNvSpPr>
          <p:nvPr/>
        </p:nvSpPr>
        <p:spPr>
          <a:xfrm>
            <a:off x="533400" y="6350"/>
            <a:ext cx="8077200" cy="8572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rtl="1"/>
            <a:r>
              <a:rPr lang="ar-IQ" sz="3400" b="1" dirty="0" smtClean="0">
                <a:solidFill>
                  <a:srgbClr val="009BA0"/>
                </a:solidFill>
                <a:latin typeface="Arial Regular" charset="0"/>
                <a:ea typeface="Arial" charset="0"/>
                <a:cs typeface="Arial Regular" charset="0"/>
              </a:rPr>
              <a:t>مشاركة الشاشة</a:t>
            </a:r>
            <a:endParaRPr lang="en-US" sz="3400" b="1" dirty="0">
              <a:solidFill>
                <a:srgbClr val="009BA0"/>
              </a:solidFill>
              <a:latin typeface="Arial Regular" charset="0"/>
              <a:ea typeface="Arial" charset="0"/>
              <a:cs typeface="Arial Regular" charset="0"/>
            </a:endParaRPr>
          </a:p>
        </p:txBody>
      </p:sp>
      <p:sp>
        <p:nvSpPr>
          <p:cNvPr id="8" name="Rectangle 7"/>
          <p:cNvSpPr/>
          <p:nvPr/>
        </p:nvSpPr>
        <p:spPr>
          <a:xfrm>
            <a:off x="0" y="5072063"/>
            <a:ext cx="9144000" cy="77742"/>
          </a:xfrm>
          <a:prstGeom prst="rect">
            <a:avLst/>
          </a:prstGeom>
          <a:solidFill>
            <a:srgbClr val="43B6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1"/>
              </a:solidFill>
              <a:latin typeface="Arial" charset="0"/>
            </a:endParaRPr>
          </a:p>
        </p:txBody>
      </p:sp>
      <p:cxnSp>
        <p:nvCxnSpPr>
          <p:cNvPr id="5" name="Straight Connector 4"/>
          <p:cNvCxnSpPr>
            <a:cxnSpLocks/>
          </p:cNvCxnSpPr>
          <p:nvPr/>
        </p:nvCxnSpPr>
        <p:spPr>
          <a:xfrm flipV="1">
            <a:off x="590567" y="654050"/>
            <a:ext cx="8089883" cy="44450"/>
          </a:xfrm>
          <a:prstGeom prst="line">
            <a:avLst/>
          </a:prstGeom>
          <a:ln w="12700" cmpd="sng">
            <a:solidFill>
              <a:srgbClr val="009BA0"/>
            </a:solidFill>
          </a:ln>
          <a:effectLst/>
        </p:spPr>
        <p:style>
          <a:lnRef idx="2">
            <a:schemeClr val="accent1"/>
          </a:lnRef>
          <a:fillRef idx="0">
            <a:schemeClr val="accent1"/>
          </a:fillRef>
          <a:effectRef idx="1">
            <a:schemeClr val="accent1"/>
          </a:effectRef>
          <a:fontRef idx="minor">
            <a:schemeClr val="tx1"/>
          </a:fontRef>
        </p:style>
      </p:cxnSp>
      <p:sp>
        <p:nvSpPr>
          <p:cNvPr id="6" name="Arrow: Down 5">
            <a:extLst>
              <a:ext uri="{FF2B5EF4-FFF2-40B4-BE49-F238E27FC236}">
                <a16:creationId xmlns="" xmlns:a16="http://schemas.microsoft.com/office/drawing/2014/main" id="{6F319B9B-72B1-4096-85EA-310AD89FEE80}"/>
              </a:ext>
            </a:extLst>
          </p:cNvPr>
          <p:cNvSpPr/>
          <p:nvPr/>
        </p:nvSpPr>
        <p:spPr>
          <a:xfrm rot="16200000">
            <a:off x="1930034" y="3521108"/>
            <a:ext cx="105174" cy="479757"/>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1" name="TextBox 10">
            <a:extLst>
              <a:ext uri="{FF2B5EF4-FFF2-40B4-BE49-F238E27FC236}">
                <a16:creationId xmlns="" xmlns:a16="http://schemas.microsoft.com/office/drawing/2014/main" id="{6BDBAD1A-849A-4FCF-B272-FFB97CDAD213}"/>
              </a:ext>
            </a:extLst>
          </p:cNvPr>
          <p:cNvSpPr txBox="1"/>
          <p:nvPr/>
        </p:nvSpPr>
        <p:spPr>
          <a:xfrm>
            <a:off x="3060384" y="990737"/>
            <a:ext cx="1087967" cy="646331"/>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rtl="1"/>
            <a:r>
              <a:rPr lang="ar-IQ" sz="1200" dirty="0" smtClean="0"/>
              <a:t>مشاركة  سبورة (ً</a:t>
            </a:r>
            <a:r>
              <a:rPr lang="en-US" sz="1200" dirty="0" smtClean="0"/>
              <a:t>Whiteboard</a:t>
            </a:r>
            <a:r>
              <a:rPr lang="ar-IQ" sz="1200" dirty="0" smtClean="0"/>
              <a:t>)</a:t>
            </a:r>
            <a:endParaRPr lang="en-US" sz="1200" dirty="0"/>
          </a:p>
        </p:txBody>
      </p:sp>
      <p:sp>
        <p:nvSpPr>
          <p:cNvPr id="9" name="TextBox 8">
            <a:extLst>
              <a:ext uri="{FF2B5EF4-FFF2-40B4-BE49-F238E27FC236}">
                <a16:creationId xmlns="" xmlns:a16="http://schemas.microsoft.com/office/drawing/2014/main" id="{1842C8C0-704C-4202-920A-CFFA3A2B8583}"/>
              </a:ext>
            </a:extLst>
          </p:cNvPr>
          <p:cNvSpPr txBox="1"/>
          <p:nvPr/>
        </p:nvSpPr>
        <p:spPr>
          <a:xfrm>
            <a:off x="1016879" y="3508093"/>
            <a:ext cx="786521" cy="461665"/>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ar-IQ" sz="1200" dirty="0" smtClean="0"/>
              <a:t>مشاركة شاشة محددة</a:t>
            </a:r>
            <a:endParaRPr lang="en-US" sz="1200" dirty="0"/>
          </a:p>
        </p:txBody>
      </p:sp>
      <p:sp>
        <p:nvSpPr>
          <p:cNvPr id="3" name="TextBox 2">
            <a:extLst>
              <a:ext uri="{FF2B5EF4-FFF2-40B4-BE49-F238E27FC236}">
                <a16:creationId xmlns="" xmlns:a16="http://schemas.microsoft.com/office/drawing/2014/main" id="{CD91F517-C959-4086-B6D3-D08F5E0D8882}"/>
              </a:ext>
            </a:extLst>
          </p:cNvPr>
          <p:cNvSpPr txBox="1"/>
          <p:nvPr/>
        </p:nvSpPr>
        <p:spPr>
          <a:xfrm>
            <a:off x="1016879" y="1757560"/>
            <a:ext cx="725779" cy="646331"/>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ar-IQ" sz="1200" dirty="0" smtClean="0"/>
              <a:t>مشاركة كامل شاشتك</a:t>
            </a:r>
            <a:endParaRPr lang="en-US" sz="1200" dirty="0"/>
          </a:p>
        </p:txBody>
      </p:sp>
      <p:sp>
        <p:nvSpPr>
          <p:cNvPr id="19" name="TextBox 18">
            <a:extLst>
              <a:ext uri="{FF2B5EF4-FFF2-40B4-BE49-F238E27FC236}">
                <a16:creationId xmlns="" xmlns:a16="http://schemas.microsoft.com/office/drawing/2014/main" id="{6C312D65-52CC-4D9F-ACBE-03CB70E9C256}"/>
              </a:ext>
            </a:extLst>
          </p:cNvPr>
          <p:cNvSpPr txBox="1"/>
          <p:nvPr/>
        </p:nvSpPr>
        <p:spPr>
          <a:xfrm>
            <a:off x="7600011" y="3970472"/>
            <a:ext cx="725779" cy="461665"/>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ar-IQ" sz="1200" dirty="0" smtClean="0"/>
              <a:t>البدء بالمشاركة</a:t>
            </a:r>
            <a:endParaRPr lang="en-US" sz="1200" dirty="0"/>
          </a:p>
        </p:txBody>
      </p:sp>
      <p:sp>
        <p:nvSpPr>
          <p:cNvPr id="23" name="Arrow: Down 22">
            <a:extLst>
              <a:ext uri="{FF2B5EF4-FFF2-40B4-BE49-F238E27FC236}">
                <a16:creationId xmlns="" xmlns:a16="http://schemas.microsoft.com/office/drawing/2014/main" id="{EEFFD604-DFB0-44E6-8226-4AC1B342E502}"/>
              </a:ext>
            </a:extLst>
          </p:cNvPr>
          <p:cNvSpPr/>
          <p:nvPr/>
        </p:nvSpPr>
        <p:spPr>
          <a:xfrm rot="5400000">
            <a:off x="7296084" y="4023506"/>
            <a:ext cx="157941" cy="449911"/>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4" name="Arrow: Down 23">
            <a:extLst>
              <a:ext uri="{FF2B5EF4-FFF2-40B4-BE49-F238E27FC236}">
                <a16:creationId xmlns="" xmlns:a16="http://schemas.microsoft.com/office/drawing/2014/main" id="{DFE53DFD-F346-49D7-8BCE-9C435AF118FA}"/>
              </a:ext>
            </a:extLst>
          </p:cNvPr>
          <p:cNvSpPr/>
          <p:nvPr/>
        </p:nvSpPr>
        <p:spPr>
          <a:xfrm rot="16200000">
            <a:off x="1930034" y="1940946"/>
            <a:ext cx="105174" cy="479757"/>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5" name="Arrow: Down 24">
            <a:extLst>
              <a:ext uri="{FF2B5EF4-FFF2-40B4-BE49-F238E27FC236}">
                <a16:creationId xmlns="" xmlns:a16="http://schemas.microsoft.com/office/drawing/2014/main" id="{E4EAD30D-EF01-4ED6-80F9-667DAE7ADC02}"/>
              </a:ext>
            </a:extLst>
          </p:cNvPr>
          <p:cNvSpPr/>
          <p:nvPr/>
        </p:nvSpPr>
        <p:spPr>
          <a:xfrm>
            <a:off x="3551781" y="1452402"/>
            <a:ext cx="105174" cy="479757"/>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19887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F0686047-9256-4794-874D-A08406766341}"/>
              </a:ext>
            </a:extLst>
          </p:cNvPr>
          <p:cNvPicPr>
            <a:picLocks noChangeAspect="1"/>
          </p:cNvPicPr>
          <p:nvPr/>
        </p:nvPicPr>
        <p:blipFill rotWithShape="1">
          <a:blip r:embed="rId3"/>
          <a:srcRect l="7408" t="825" r="21701" b="4524"/>
          <a:stretch/>
        </p:blipFill>
        <p:spPr>
          <a:xfrm>
            <a:off x="673101" y="863600"/>
            <a:ext cx="7971366" cy="4087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itle 1"/>
          <p:cNvSpPr txBox="1">
            <a:spLocks/>
          </p:cNvSpPr>
          <p:nvPr/>
        </p:nvSpPr>
        <p:spPr>
          <a:xfrm>
            <a:off x="533400" y="6350"/>
            <a:ext cx="8077200" cy="8572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rtl="1"/>
            <a:r>
              <a:rPr lang="ar-IQ" sz="3400" b="1" dirty="0" smtClean="0">
                <a:solidFill>
                  <a:srgbClr val="009BA0"/>
                </a:solidFill>
                <a:latin typeface="Arial Regular" charset="0"/>
                <a:ea typeface="Arial" charset="0"/>
                <a:cs typeface="Arial Regular" charset="0"/>
              </a:rPr>
              <a:t>الدفق المباشر في زووم</a:t>
            </a:r>
            <a:endParaRPr lang="en-US" sz="3400" b="1" dirty="0">
              <a:solidFill>
                <a:srgbClr val="009BA0"/>
              </a:solidFill>
              <a:latin typeface="Arial Regular" charset="0"/>
              <a:ea typeface="Arial" charset="0"/>
              <a:cs typeface="Arial Regular" charset="0"/>
            </a:endParaRPr>
          </a:p>
        </p:txBody>
      </p:sp>
      <p:sp>
        <p:nvSpPr>
          <p:cNvPr id="8" name="Rectangle 7"/>
          <p:cNvSpPr/>
          <p:nvPr/>
        </p:nvSpPr>
        <p:spPr>
          <a:xfrm>
            <a:off x="0" y="5072063"/>
            <a:ext cx="9144000" cy="77742"/>
          </a:xfrm>
          <a:prstGeom prst="rect">
            <a:avLst/>
          </a:prstGeom>
          <a:solidFill>
            <a:srgbClr val="43B6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1"/>
              </a:solidFill>
              <a:latin typeface="Arial" charset="0"/>
            </a:endParaRPr>
          </a:p>
        </p:txBody>
      </p:sp>
      <p:cxnSp>
        <p:nvCxnSpPr>
          <p:cNvPr id="5" name="Straight Connector 4"/>
          <p:cNvCxnSpPr>
            <a:cxnSpLocks/>
          </p:cNvCxnSpPr>
          <p:nvPr/>
        </p:nvCxnSpPr>
        <p:spPr>
          <a:xfrm flipV="1">
            <a:off x="590567" y="654050"/>
            <a:ext cx="8089883" cy="44450"/>
          </a:xfrm>
          <a:prstGeom prst="line">
            <a:avLst/>
          </a:prstGeom>
          <a:ln w="12700" cmpd="sng">
            <a:solidFill>
              <a:srgbClr val="009BA0"/>
            </a:solidFill>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 xmlns:a16="http://schemas.microsoft.com/office/drawing/2014/main" id="{6C312D65-52CC-4D9F-ACBE-03CB70E9C256}"/>
              </a:ext>
            </a:extLst>
          </p:cNvPr>
          <p:cNvSpPr txBox="1"/>
          <p:nvPr/>
        </p:nvSpPr>
        <p:spPr>
          <a:xfrm>
            <a:off x="7160350" y="3301555"/>
            <a:ext cx="925317" cy="461665"/>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ar-IQ" sz="1200" dirty="0" smtClean="0"/>
              <a:t>بدء الدفق المباشر</a:t>
            </a:r>
            <a:endParaRPr lang="en-US" sz="1200" dirty="0"/>
          </a:p>
        </p:txBody>
      </p:sp>
      <p:sp>
        <p:nvSpPr>
          <p:cNvPr id="23" name="Arrow: Down 22">
            <a:extLst>
              <a:ext uri="{FF2B5EF4-FFF2-40B4-BE49-F238E27FC236}">
                <a16:creationId xmlns="" xmlns:a16="http://schemas.microsoft.com/office/drawing/2014/main" id="{EEFFD604-DFB0-44E6-8226-4AC1B342E502}"/>
              </a:ext>
            </a:extLst>
          </p:cNvPr>
          <p:cNvSpPr/>
          <p:nvPr/>
        </p:nvSpPr>
        <p:spPr>
          <a:xfrm>
            <a:off x="7320038" y="3763220"/>
            <a:ext cx="157941" cy="449911"/>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pic>
        <p:nvPicPr>
          <p:cNvPr id="15" name="Picture 2" descr="Zoom Webinars add Facebook &amp; YouTube Live Streaming - YouTube">
            <a:extLst>
              <a:ext uri="{FF2B5EF4-FFF2-40B4-BE49-F238E27FC236}">
                <a16:creationId xmlns="" xmlns:a16="http://schemas.microsoft.com/office/drawing/2014/main" id="{56E44812-EF51-4463-AE4F-295E837851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445" b="22941"/>
          <a:stretch/>
        </p:blipFill>
        <p:spPr bwMode="auto">
          <a:xfrm>
            <a:off x="6117772" y="1053496"/>
            <a:ext cx="2404533" cy="133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431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533400" y="6350"/>
            <a:ext cx="8077200" cy="8572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rtl="1"/>
            <a:r>
              <a:rPr lang="ar-IQ" sz="3400" b="1" dirty="0">
                <a:solidFill>
                  <a:srgbClr val="009BA0"/>
                </a:solidFill>
                <a:latin typeface="Arial Regular" charset="0"/>
                <a:ea typeface="Arial" charset="0"/>
                <a:cs typeface="Arial Regular" charset="0"/>
              </a:rPr>
              <a:t>نصائح وارشادات للجلسة الافتراضية # </a:t>
            </a:r>
            <a:r>
              <a:rPr lang="ar-IQ" sz="3400" b="1" dirty="0" smtClean="0">
                <a:solidFill>
                  <a:srgbClr val="009BA0"/>
                </a:solidFill>
                <a:latin typeface="Arial Regular" charset="0"/>
                <a:ea typeface="Arial" charset="0"/>
                <a:cs typeface="Arial Regular" charset="0"/>
              </a:rPr>
              <a:t>2</a:t>
            </a:r>
            <a:endParaRPr lang="en-US" sz="3400" b="1" dirty="0">
              <a:solidFill>
                <a:srgbClr val="009BA0"/>
              </a:solidFill>
              <a:latin typeface="Arial Regular" charset="0"/>
              <a:ea typeface="Arial" charset="0"/>
              <a:cs typeface="Arial Regular" charset="0"/>
            </a:endParaRPr>
          </a:p>
        </p:txBody>
      </p:sp>
      <p:sp>
        <p:nvSpPr>
          <p:cNvPr id="8" name="Rectangle 7"/>
          <p:cNvSpPr/>
          <p:nvPr/>
        </p:nvSpPr>
        <p:spPr>
          <a:xfrm>
            <a:off x="0" y="5072063"/>
            <a:ext cx="9144000" cy="77742"/>
          </a:xfrm>
          <a:prstGeom prst="rect">
            <a:avLst/>
          </a:prstGeom>
          <a:solidFill>
            <a:srgbClr val="43B6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1"/>
              </a:solidFill>
              <a:latin typeface="Arial" charset="0"/>
            </a:endParaRPr>
          </a:p>
        </p:txBody>
      </p:sp>
      <p:cxnSp>
        <p:nvCxnSpPr>
          <p:cNvPr id="5" name="Straight Connector 4"/>
          <p:cNvCxnSpPr>
            <a:cxnSpLocks/>
          </p:cNvCxnSpPr>
          <p:nvPr/>
        </p:nvCxnSpPr>
        <p:spPr>
          <a:xfrm flipV="1">
            <a:off x="590567" y="654050"/>
            <a:ext cx="8089883" cy="44450"/>
          </a:xfrm>
          <a:prstGeom prst="line">
            <a:avLst/>
          </a:prstGeom>
          <a:ln w="12700" cmpd="sng">
            <a:solidFill>
              <a:srgbClr val="009BA0"/>
            </a:solidFill>
          </a:ln>
          <a:effectLst/>
        </p:spPr>
        <p:style>
          <a:lnRef idx="2">
            <a:schemeClr val="accent1"/>
          </a:lnRef>
          <a:fillRef idx="0">
            <a:schemeClr val="accent1"/>
          </a:fillRef>
          <a:effectRef idx="1">
            <a:schemeClr val="accent1"/>
          </a:effectRef>
          <a:fontRef idx="minor">
            <a:schemeClr val="tx1"/>
          </a:fontRef>
        </p:style>
      </p:cxnSp>
      <p:graphicFrame>
        <p:nvGraphicFramePr>
          <p:cNvPr id="4" name="Diagram 3">
            <a:extLst>
              <a:ext uri="{FF2B5EF4-FFF2-40B4-BE49-F238E27FC236}">
                <a16:creationId xmlns="" xmlns:a16="http://schemas.microsoft.com/office/drawing/2014/main" id="{42277837-4EAD-4282-9A1D-EE48DA92A31F}"/>
              </a:ext>
            </a:extLst>
          </p:cNvPr>
          <p:cNvGraphicFramePr/>
          <p:nvPr>
            <p:extLst>
              <p:ext uri="{D42A27DB-BD31-4B8C-83A1-F6EECF244321}">
                <p14:modId xmlns:p14="http://schemas.microsoft.com/office/powerpoint/2010/main" val="323640395"/>
              </p:ext>
            </p:extLst>
          </p:nvPr>
        </p:nvGraphicFramePr>
        <p:xfrm>
          <a:off x="660172" y="863599"/>
          <a:ext cx="8250102" cy="39492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021351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072063"/>
            <a:ext cx="9144000" cy="77742"/>
          </a:xfrm>
          <a:prstGeom prst="rect">
            <a:avLst/>
          </a:prstGeom>
          <a:solidFill>
            <a:srgbClr val="43B6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solidFill>
                <a:schemeClr val="bg1"/>
              </a:solidFill>
              <a:latin typeface="Arial" charset="0"/>
            </a:endParaRPr>
          </a:p>
        </p:txBody>
      </p:sp>
      <p:cxnSp>
        <p:nvCxnSpPr>
          <p:cNvPr id="5" name="Straight Connector 4"/>
          <p:cNvCxnSpPr>
            <a:cxnSpLocks/>
          </p:cNvCxnSpPr>
          <p:nvPr/>
        </p:nvCxnSpPr>
        <p:spPr>
          <a:xfrm flipV="1">
            <a:off x="590567" y="654050"/>
            <a:ext cx="8089883" cy="44450"/>
          </a:xfrm>
          <a:prstGeom prst="line">
            <a:avLst/>
          </a:prstGeom>
          <a:ln w="12700" cmpd="sng">
            <a:solidFill>
              <a:srgbClr val="009BA0"/>
            </a:solidFill>
          </a:ln>
          <a:effectLst/>
        </p:spPr>
        <p:style>
          <a:lnRef idx="2">
            <a:schemeClr val="accent1"/>
          </a:lnRef>
          <a:fillRef idx="0">
            <a:schemeClr val="accent1"/>
          </a:fillRef>
          <a:effectRef idx="1">
            <a:schemeClr val="accent1"/>
          </a:effectRef>
          <a:fontRef idx="minor">
            <a:schemeClr val="tx1"/>
          </a:fontRef>
        </p:style>
      </p:cxnSp>
      <p:graphicFrame>
        <p:nvGraphicFramePr>
          <p:cNvPr id="11" name="Diagram 10">
            <a:extLst>
              <a:ext uri="{FF2B5EF4-FFF2-40B4-BE49-F238E27FC236}">
                <a16:creationId xmlns="" xmlns:a16="http://schemas.microsoft.com/office/drawing/2014/main" id="{D5268A83-11FA-44A7-8A92-B4D2AD624D1E}"/>
              </a:ext>
            </a:extLst>
          </p:cNvPr>
          <p:cNvGraphicFramePr/>
          <p:nvPr>
            <p:extLst>
              <p:ext uri="{D42A27DB-BD31-4B8C-83A1-F6EECF244321}">
                <p14:modId xmlns:p14="http://schemas.microsoft.com/office/powerpoint/2010/main" val="3062188257"/>
              </p:ext>
            </p:extLst>
          </p:nvPr>
        </p:nvGraphicFramePr>
        <p:xfrm>
          <a:off x="877888" y="1157288"/>
          <a:ext cx="4251325" cy="2935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a:extLst>
              <a:ext uri="{FF2B5EF4-FFF2-40B4-BE49-F238E27FC236}">
                <a16:creationId xmlns="" xmlns:a16="http://schemas.microsoft.com/office/drawing/2014/main" id="{C43D78EC-D2E5-43AE-A67B-62639C5C8368}"/>
              </a:ext>
            </a:extLst>
          </p:cNvPr>
          <p:cNvSpPr/>
          <p:nvPr/>
        </p:nvSpPr>
        <p:spPr>
          <a:xfrm>
            <a:off x="4453217" y="2387084"/>
            <a:ext cx="237566" cy="369332"/>
          </a:xfrm>
          <a:prstGeom prst="rect">
            <a:avLst/>
          </a:prstGeom>
        </p:spPr>
        <p:txBody>
          <a:bodyPr wrap="none">
            <a:spAutoFit/>
          </a:bodyPr>
          <a:lstStyle/>
          <a:p>
            <a:r>
              <a:rPr lang="en-US"/>
              <a:t> </a:t>
            </a:r>
          </a:p>
        </p:txBody>
      </p:sp>
      <p:sp>
        <p:nvSpPr>
          <p:cNvPr id="12" name="Title 1">
            <a:extLst>
              <a:ext uri="{FF2B5EF4-FFF2-40B4-BE49-F238E27FC236}">
                <a16:creationId xmlns="" xmlns:a16="http://schemas.microsoft.com/office/drawing/2014/main" id="{9BBA2B79-7F4E-48EE-9C49-2539E16C242D}"/>
              </a:ext>
            </a:extLst>
          </p:cNvPr>
          <p:cNvSpPr txBox="1">
            <a:spLocks/>
          </p:cNvSpPr>
          <p:nvPr/>
        </p:nvSpPr>
        <p:spPr>
          <a:xfrm>
            <a:off x="549879" y="-74711"/>
            <a:ext cx="6183106" cy="8572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rtl="1"/>
            <a:r>
              <a:rPr lang="ar-IQ" sz="2400" b="1" dirty="0" smtClean="0">
                <a:solidFill>
                  <a:srgbClr val="009BA0"/>
                </a:solidFill>
                <a:latin typeface="Arial Regular" charset="0"/>
                <a:ea typeface="Arial" charset="0"/>
                <a:cs typeface="Arial Regular" charset="0"/>
              </a:rPr>
              <a:t>جدولة اجتماع بواسطة تقويم جوجل</a:t>
            </a:r>
            <a:endParaRPr lang="en-US" sz="2400" b="1" dirty="0">
              <a:solidFill>
                <a:srgbClr val="009BA0"/>
              </a:solidFill>
              <a:latin typeface="Arial Regular" charset="0"/>
              <a:ea typeface="Arial" charset="0"/>
              <a:cs typeface="Arial Regular" charset="0"/>
            </a:endParaRPr>
          </a:p>
        </p:txBody>
      </p:sp>
      <p:pic>
        <p:nvPicPr>
          <p:cNvPr id="4098" name="Picture 2" descr="Let's Go Online - Home | Facebook">
            <a:extLst>
              <a:ext uri="{FF2B5EF4-FFF2-40B4-BE49-F238E27FC236}">
                <a16:creationId xmlns="" xmlns:a16="http://schemas.microsoft.com/office/drawing/2014/main" id="{8BB26A7A-CCED-490E-A136-3A12BA81E5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71226" y="1447998"/>
            <a:ext cx="3033316" cy="30333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ive-Minutes 2 – Asai Shotokan Association International">
            <a:extLst>
              <a:ext uri="{FF2B5EF4-FFF2-40B4-BE49-F238E27FC236}">
                <a16:creationId xmlns="" xmlns:a16="http://schemas.microsoft.com/office/drawing/2014/main" id="{4040E38A-FC00-4063-B41E-6E6350A071F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60192" y="3568759"/>
            <a:ext cx="1207200" cy="1197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796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533400" y="6350"/>
            <a:ext cx="8077200" cy="8572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rtl="1"/>
            <a:r>
              <a:rPr lang="ar-IQ" sz="3400" b="1" dirty="0" smtClean="0">
                <a:solidFill>
                  <a:srgbClr val="009BA0"/>
                </a:solidFill>
                <a:latin typeface="Arial Regular" charset="0"/>
                <a:ea typeface="Arial" charset="0"/>
                <a:cs typeface="Arial Regular" charset="0"/>
              </a:rPr>
              <a:t>زووم ويبينار</a:t>
            </a:r>
            <a:endParaRPr lang="en-US" sz="3400" b="1" dirty="0">
              <a:solidFill>
                <a:srgbClr val="009BA0"/>
              </a:solidFill>
              <a:latin typeface="Arial Regular" charset="0"/>
              <a:ea typeface="Arial" charset="0"/>
              <a:cs typeface="Arial Regular" charset="0"/>
            </a:endParaRPr>
          </a:p>
        </p:txBody>
      </p:sp>
      <p:sp>
        <p:nvSpPr>
          <p:cNvPr id="8" name="Rectangle 7"/>
          <p:cNvSpPr/>
          <p:nvPr/>
        </p:nvSpPr>
        <p:spPr>
          <a:xfrm>
            <a:off x="0" y="5072063"/>
            <a:ext cx="9144000" cy="77742"/>
          </a:xfrm>
          <a:prstGeom prst="rect">
            <a:avLst/>
          </a:prstGeom>
          <a:solidFill>
            <a:srgbClr val="43B6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1"/>
              </a:solidFill>
              <a:latin typeface="Arial" charset="0"/>
            </a:endParaRPr>
          </a:p>
        </p:txBody>
      </p:sp>
      <p:cxnSp>
        <p:nvCxnSpPr>
          <p:cNvPr id="5" name="Straight Connector 4"/>
          <p:cNvCxnSpPr>
            <a:cxnSpLocks/>
          </p:cNvCxnSpPr>
          <p:nvPr/>
        </p:nvCxnSpPr>
        <p:spPr>
          <a:xfrm flipV="1">
            <a:off x="590567" y="654050"/>
            <a:ext cx="8089883" cy="44450"/>
          </a:xfrm>
          <a:prstGeom prst="line">
            <a:avLst/>
          </a:prstGeom>
          <a:ln w="12700" cmpd="sng">
            <a:solidFill>
              <a:srgbClr val="009BA0"/>
            </a:solidFill>
          </a:ln>
          <a:effectLst/>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 xmlns:a16="http://schemas.microsoft.com/office/drawing/2014/main" id="{90ED8DFB-D5E2-421C-9D34-3C6D27A15CCE}"/>
              </a:ext>
            </a:extLst>
          </p:cNvPr>
          <p:cNvPicPr>
            <a:picLocks noChangeAspect="1"/>
          </p:cNvPicPr>
          <p:nvPr/>
        </p:nvPicPr>
        <p:blipFill rotWithShape="1">
          <a:blip r:embed="rId3"/>
          <a:srcRect t="16215" r="1482" b="10782"/>
          <a:stretch/>
        </p:blipFill>
        <p:spPr>
          <a:xfrm>
            <a:off x="304800" y="833966"/>
            <a:ext cx="8741833" cy="3754967"/>
          </a:xfrm>
          <a:prstGeom prst="rect">
            <a:avLst/>
          </a:prstGeom>
        </p:spPr>
      </p:pic>
      <p:sp>
        <p:nvSpPr>
          <p:cNvPr id="6" name="Arrow: Left 5">
            <a:extLst>
              <a:ext uri="{FF2B5EF4-FFF2-40B4-BE49-F238E27FC236}">
                <a16:creationId xmlns="" xmlns:a16="http://schemas.microsoft.com/office/drawing/2014/main" id="{A105D810-0F57-4773-B913-B7E76DDC93D5}"/>
              </a:ext>
            </a:extLst>
          </p:cNvPr>
          <p:cNvSpPr/>
          <p:nvPr/>
        </p:nvSpPr>
        <p:spPr>
          <a:xfrm>
            <a:off x="2713566" y="1615016"/>
            <a:ext cx="270934" cy="118533"/>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Arrow: Down 6">
            <a:extLst>
              <a:ext uri="{FF2B5EF4-FFF2-40B4-BE49-F238E27FC236}">
                <a16:creationId xmlns="" xmlns:a16="http://schemas.microsoft.com/office/drawing/2014/main" id="{6B0B0483-497C-4DD3-A970-F7CD9FC86480}"/>
              </a:ext>
            </a:extLst>
          </p:cNvPr>
          <p:cNvSpPr/>
          <p:nvPr/>
        </p:nvSpPr>
        <p:spPr>
          <a:xfrm>
            <a:off x="2429932" y="1777999"/>
            <a:ext cx="122767" cy="19050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773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533400" y="6350"/>
            <a:ext cx="8077200" cy="8572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rtl="1"/>
            <a:r>
              <a:rPr lang="ar-IQ" sz="2600" b="1" dirty="0" smtClean="0">
                <a:solidFill>
                  <a:srgbClr val="009BA0"/>
                </a:solidFill>
                <a:latin typeface="Arial Regular" charset="0"/>
                <a:ea typeface="Arial" charset="0"/>
                <a:cs typeface="Arial Regular" charset="0"/>
              </a:rPr>
              <a:t>اضافة اعضاء اللجنة الى ويبينار في زووم</a:t>
            </a:r>
            <a:endParaRPr lang="en-US" sz="2600" b="1" dirty="0">
              <a:solidFill>
                <a:srgbClr val="009BA0"/>
              </a:solidFill>
              <a:latin typeface="Arial Regular" charset="0"/>
              <a:ea typeface="Arial" charset="0"/>
              <a:cs typeface="Arial Regular" charset="0"/>
            </a:endParaRPr>
          </a:p>
        </p:txBody>
      </p:sp>
      <p:sp>
        <p:nvSpPr>
          <p:cNvPr id="8" name="Rectangle 7"/>
          <p:cNvSpPr/>
          <p:nvPr/>
        </p:nvSpPr>
        <p:spPr>
          <a:xfrm>
            <a:off x="0" y="5072063"/>
            <a:ext cx="9144000" cy="77742"/>
          </a:xfrm>
          <a:prstGeom prst="rect">
            <a:avLst/>
          </a:prstGeom>
          <a:solidFill>
            <a:srgbClr val="43B6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1"/>
              </a:solidFill>
              <a:latin typeface="Arial" charset="0"/>
            </a:endParaRPr>
          </a:p>
        </p:txBody>
      </p:sp>
      <p:cxnSp>
        <p:nvCxnSpPr>
          <p:cNvPr id="5" name="Straight Connector 4"/>
          <p:cNvCxnSpPr>
            <a:cxnSpLocks/>
          </p:cNvCxnSpPr>
          <p:nvPr/>
        </p:nvCxnSpPr>
        <p:spPr>
          <a:xfrm flipV="1">
            <a:off x="590567" y="654050"/>
            <a:ext cx="8089883" cy="44450"/>
          </a:xfrm>
          <a:prstGeom prst="line">
            <a:avLst/>
          </a:prstGeom>
          <a:ln w="12700" cmpd="sng">
            <a:solidFill>
              <a:srgbClr val="009BA0"/>
            </a:solidFill>
          </a:ln>
          <a:effectLst/>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 xmlns:a16="http://schemas.microsoft.com/office/drawing/2014/main" id="{D0207D49-AB8A-48F4-AB8C-590CDE24AD26}"/>
              </a:ext>
            </a:extLst>
          </p:cNvPr>
          <p:cNvPicPr>
            <a:picLocks noChangeAspect="1"/>
          </p:cNvPicPr>
          <p:nvPr/>
        </p:nvPicPr>
        <p:blipFill rotWithShape="1">
          <a:blip r:embed="rId3"/>
          <a:srcRect t="15720" r="1482" b="11111"/>
          <a:stretch/>
        </p:blipFill>
        <p:spPr>
          <a:xfrm>
            <a:off x="188383" y="863600"/>
            <a:ext cx="8767233" cy="3763434"/>
          </a:xfrm>
          <a:prstGeom prst="rect">
            <a:avLst/>
          </a:prstGeom>
        </p:spPr>
      </p:pic>
      <p:sp>
        <p:nvSpPr>
          <p:cNvPr id="6" name="Oval 5">
            <a:extLst>
              <a:ext uri="{FF2B5EF4-FFF2-40B4-BE49-F238E27FC236}">
                <a16:creationId xmlns="" xmlns:a16="http://schemas.microsoft.com/office/drawing/2014/main" id="{44C787E6-0F76-4266-B066-4746CDD363E1}"/>
              </a:ext>
            </a:extLst>
          </p:cNvPr>
          <p:cNvSpPr/>
          <p:nvPr/>
        </p:nvSpPr>
        <p:spPr>
          <a:xfrm>
            <a:off x="1748367" y="1739900"/>
            <a:ext cx="499533" cy="258233"/>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Arrow: Pentagon 13">
            <a:extLst>
              <a:ext uri="{FF2B5EF4-FFF2-40B4-BE49-F238E27FC236}">
                <a16:creationId xmlns="" xmlns:a16="http://schemas.microsoft.com/office/drawing/2014/main" id="{0BFC6F3C-DCEA-4ABC-8F96-C2C2CA19BB2D}"/>
              </a:ext>
            </a:extLst>
          </p:cNvPr>
          <p:cNvSpPr/>
          <p:nvPr/>
        </p:nvSpPr>
        <p:spPr>
          <a:xfrm>
            <a:off x="6980767" y="1869017"/>
            <a:ext cx="1494366" cy="408516"/>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ar-IQ" sz="1600" dirty="0" smtClean="0"/>
              <a:t>اضافة اعضاء اللجنة</a:t>
            </a:r>
            <a:endParaRPr lang="en-US" sz="1600" dirty="0"/>
          </a:p>
        </p:txBody>
      </p:sp>
      <p:pic>
        <p:nvPicPr>
          <p:cNvPr id="15" name="Picture 14">
            <a:extLst>
              <a:ext uri="{FF2B5EF4-FFF2-40B4-BE49-F238E27FC236}">
                <a16:creationId xmlns="" xmlns:a16="http://schemas.microsoft.com/office/drawing/2014/main" id="{883CEBDE-B338-4C77-BEE8-E949E2A77E7C}"/>
              </a:ext>
            </a:extLst>
          </p:cNvPr>
          <p:cNvPicPr>
            <a:picLocks noChangeAspect="1"/>
          </p:cNvPicPr>
          <p:nvPr/>
        </p:nvPicPr>
        <p:blipFill>
          <a:blip r:embed="rId4"/>
          <a:stretch>
            <a:fillRect/>
          </a:stretch>
        </p:blipFill>
        <p:spPr>
          <a:xfrm>
            <a:off x="5481573" y="2933109"/>
            <a:ext cx="3251795" cy="13815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Arrow: U-Turn 17">
            <a:extLst>
              <a:ext uri="{FF2B5EF4-FFF2-40B4-BE49-F238E27FC236}">
                <a16:creationId xmlns="" xmlns:a16="http://schemas.microsoft.com/office/drawing/2014/main" id="{8F7759FC-22ED-42D9-A139-72C8600ABB1B}"/>
              </a:ext>
            </a:extLst>
          </p:cNvPr>
          <p:cNvSpPr/>
          <p:nvPr/>
        </p:nvSpPr>
        <p:spPr>
          <a:xfrm rot="5400000">
            <a:off x="8219016" y="2785535"/>
            <a:ext cx="1437216" cy="222248"/>
          </a:xfrm>
          <a:prstGeom prst="utur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143706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4399C91E-3242-49E6-8BB1-D79BBF8607BB}"/>
              </a:ext>
            </a:extLst>
          </p:cNvPr>
          <p:cNvPicPr>
            <a:picLocks noChangeAspect="1"/>
          </p:cNvPicPr>
          <p:nvPr/>
        </p:nvPicPr>
        <p:blipFill rotWithShape="1">
          <a:blip r:embed="rId3"/>
          <a:srcRect t="16113" r="1388" b="47326"/>
          <a:stretch/>
        </p:blipFill>
        <p:spPr>
          <a:xfrm>
            <a:off x="292100" y="724785"/>
            <a:ext cx="5647267" cy="18805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itle 1"/>
          <p:cNvSpPr txBox="1">
            <a:spLocks/>
          </p:cNvSpPr>
          <p:nvPr/>
        </p:nvSpPr>
        <p:spPr>
          <a:xfrm>
            <a:off x="533400" y="6350"/>
            <a:ext cx="8077200" cy="8572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rtl="1"/>
            <a:r>
              <a:rPr lang="ar-IQ" sz="2600" b="1" dirty="0">
                <a:solidFill>
                  <a:srgbClr val="009BA0"/>
                </a:solidFill>
                <a:latin typeface="Arial Regular" charset="0"/>
                <a:ea typeface="Arial" charset="0"/>
                <a:cs typeface="Arial Regular" charset="0"/>
              </a:rPr>
              <a:t>اضافة اعضاء اللجنة الى ويبينار في زووم</a:t>
            </a:r>
            <a:endParaRPr lang="en-US" sz="2600" b="1" dirty="0">
              <a:solidFill>
                <a:srgbClr val="009BA0"/>
              </a:solidFill>
              <a:latin typeface="Arial Regular" charset="0"/>
              <a:ea typeface="Arial" charset="0"/>
              <a:cs typeface="Arial Regular" charset="0"/>
            </a:endParaRPr>
          </a:p>
        </p:txBody>
      </p:sp>
      <p:sp>
        <p:nvSpPr>
          <p:cNvPr id="8" name="Rectangle 7"/>
          <p:cNvSpPr/>
          <p:nvPr/>
        </p:nvSpPr>
        <p:spPr>
          <a:xfrm>
            <a:off x="0" y="5072063"/>
            <a:ext cx="9144000" cy="77742"/>
          </a:xfrm>
          <a:prstGeom prst="rect">
            <a:avLst/>
          </a:prstGeom>
          <a:solidFill>
            <a:srgbClr val="43B6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1"/>
              </a:solidFill>
              <a:latin typeface="Arial" charset="0"/>
            </a:endParaRPr>
          </a:p>
        </p:txBody>
      </p:sp>
      <p:cxnSp>
        <p:nvCxnSpPr>
          <p:cNvPr id="5" name="Straight Connector 4"/>
          <p:cNvCxnSpPr>
            <a:cxnSpLocks/>
          </p:cNvCxnSpPr>
          <p:nvPr/>
        </p:nvCxnSpPr>
        <p:spPr>
          <a:xfrm flipV="1">
            <a:off x="590567" y="654050"/>
            <a:ext cx="8089883" cy="44450"/>
          </a:xfrm>
          <a:prstGeom prst="line">
            <a:avLst/>
          </a:prstGeom>
          <a:ln w="12700" cmpd="sng">
            <a:solidFill>
              <a:srgbClr val="009BA0"/>
            </a:solidFill>
          </a:ln>
          <a:effectLst/>
        </p:spPr>
        <p:style>
          <a:lnRef idx="2">
            <a:schemeClr val="accent1"/>
          </a:lnRef>
          <a:fillRef idx="0">
            <a:schemeClr val="accent1"/>
          </a:fillRef>
          <a:effectRef idx="1">
            <a:schemeClr val="accent1"/>
          </a:effectRef>
          <a:fontRef idx="minor">
            <a:schemeClr val="tx1"/>
          </a:fontRef>
        </p:style>
      </p:cxnSp>
      <p:sp>
        <p:nvSpPr>
          <p:cNvPr id="6" name="Oval 5">
            <a:extLst>
              <a:ext uri="{FF2B5EF4-FFF2-40B4-BE49-F238E27FC236}">
                <a16:creationId xmlns="" xmlns:a16="http://schemas.microsoft.com/office/drawing/2014/main" id="{44C787E6-0F76-4266-B066-4746CDD363E1}"/>
              </a:ext>
            </a:extLst>
          </p:cNvPr>
          <p:cNvSpPr/>
          <p:nvPr/>
        </p:nvSpPr>
        <p:spPr>
          <a:xfrm>
            <a:off x="2429933" y="1875616"/>
            <a:ext cx="287867" cy="258233"/>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Arrow: Pentagon 13">
            <a:extLst>
              <a:ext uri="{FF2B5EF4-FFF2-40B4-BE49-F238E27FC236}">
                <a16:creationId xmlns="" xmlns:a16="http://schemas.microsoft.com/office/drawing/2014/main" id="{0BFC6F3C-DCEA-4ABC-8F96-C2C2CA19BB2D}"/>
              </a:ext>
            </a:extLst>
          </p:cNvPr>
          <p:cNvSpPr/>
          <p:nvPr/>
        </p:nvSpPr>
        <p:spPr>
          <a:xfrm>
            <a:off x="4019551" y="2237847"/>
            <a:ext cx="1494366" cy="207433"/>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ar-IQ" sz="1600" dirty="0" smtClean="0"/>
              <a:t>اضافة استطلاع</a:t>
            </a:r>
            <a:endParaRPr lang="en-US" sz="1600" dirty="0"/>
          </a:p>
        </p:txBody>
      </p:sp>
      <p:pic>
        <p:nvPicPr>
          <p:cNvPr id="3" name="Picture 2">
            <a:extLst>
              <a:ext uri="{FF2B5EF4-FFF2-40B4-BE49-F238E27FC236}">
                <a16:creationId xmlns="" xmlns:a16="http://schemas.microsoft.com/office/drawing/2014/main" id="{2C27D9AE-76E0-4C73-B89F-E1DE6B21CEE7}"/>
              </a:ext>
            </a:extLst>
          </p:cNvPr>
          <p:cNvPicPr>
            <a:picLocks noChangeAspect="1"/>
          </p:cNvPicPr>
          <p:nvPr/>
        </p:nvPicPr>
        <p:blipFill rotWithShape="1">
          <a:blip r:embed="rId4"/>
          <a:srcRect l="2337" r="10134"/>
          <a:stretch/>
        </p:blipFill>
        <p:spPr>
          <a:xfrm>
            <a:off x="6358466" y="1041634"/>
            <a:ext cx="2523067" cy="38523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9" name="Connector: Elbow 8">
            <a:extLst>
              <a:ext uri="{FF2B5EF4-FFF2-40B4-BE49-F238E27FC236}">
                <a16:creationId xmlns="" xmlns:a16="http://schemas.microsoft.com/office/drawing/2014/main" id="{84AB30D9-45AE-4680-9DD2-E347F70F6631}"/>
              </a:ext>
            </a:extLst>
          </p:cNvPr>
          <p:cNvCxnSpPr>
            <a:cxnSpLocks/>
          </p:cNvCxnSpPr>
          <p:nvPr/>
        </p:nvCxnSpPr>
        <p:spPr>
          <a:xfrm>
            <a:off x="5850466" y="2333711"/>
            <a:ext cx="423334" cy="297894"/>
          </a:xfrm>
          <a:prstGeom prst="bentConnector3">
            <a:avLst/>
          </a:prstGeom>
          <a:ln>
            <a:tailEnd type="triangle"/>
          </a:ln>
        </p:spPr>
        <p:style>
          <a:lnRef idx="3">
            <a:schemeClr val="accent6"/>
          </a:lnRef>
          <a:fillRef idx="0">
            <a:schemeClr val="accent6"/>
          </a:fillRef>
          <a:effectRef idx="2">
            <a:schemeClr val="accent6"/>
          </a:effectRef>
          <a:fontRef idx="minor">
            <a:schemeClr val="tx1"/>
          </a:fontRef>
        </p:style>
      </p:cxnSp>
      <p:pic>
        <p:nvPicPr>
          <p:cNvPr id="11" name="Picture 10">
            <a:extLst>
              <a:ext uri="{FF2B5EF4-FFF2-40B4-BE49-F238E27FC236}">
                <a16:creationId xmlns="" xmlns:a16="http://schemas.microsoft.com/office/drawing/2014/main" id="{8225328A-45A3-4A48-B8FA-6264A69194AF}"/>
              </a:ext>
            </a:extLst>
          </p:cNvPr>
          <p:cNvPicPr>
            <a:picLocks noChangeAspect="1"/>
          </p:cNvPicPr>
          <p:nvPr/>
        </p:nvPicPr>
        <p:blipFill rotWithShape="1">
          <a:blip r:embed="rId5"/>
          <a:srcRect l="7593" t="50000" r="21713" b="4599"/>
          <a:stretch/>
        </p:blipFill>
        <p:spPr>
          <a:xfrm>
            <a:off x="694267" y="3151348"/>
            <a:ext cx="4859866" cy="17556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24" name="Connector: Elbow 23">
            <a:extLst>
              <a:ext uri="{FF2B5EF4-FFF2-40B4-BE49-F238E27FC236}">
                <a16:creationId xmlns="" xmlns:a16="http://schemas.microsoft.com/office/drawing/2014/main" id="{92D92399-49DE-4F3D-97E0-490B0B2D1B9B}"/>
              </a:ext>
            </a:extLst>
          </p:cNvPr>
          <p:cNvCxnSpPr/>
          <p:nvPr/>
        </p:nvCxnSpPr>
        <p:spPr>
          <a:xfrm rot="10800000" flipV="1">
            <a:off x="2937933" y="4232298"/>
            <a:ext cx="3373967" cy="389467"/>
          </a:xfrm>
          <a:prstGeom prst="bentConnector3">
            <a:avLst>
              <a:gd name="adj1" fmla="val 99937"/>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3776480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 xmlns:a16="http://schemas.microsoft.com/office/drawing/2014/main" id="{4793DC02-1860-4D91-9A70-188D9E54E082}"/>
              </a:ext>
            </a:extLst>
          </p:cNvPr>
          <p:cNvGraphicFramePr/>
          <p:nvPr>
            <p:extLst>
              <p:ext uri="{D42A27DB-BD31-4B8C-83A1-F6EECF244321}">
                <p14:modId xmlns:p14="http://schemas.microsoft.com/office/powerpoint/2010/main" val="2809372728"/>
              </p:ext>
            </p:extLst>
          </p:nvPr>
        </p:nvGraphicFramePr>
        <p:xfrm>
          <a:off x="747183" y="859897"/>
          <a:ext cx="7954433" cy="40470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itle 1"/>
          <p:cNvSpPr txBox="1">
            <a:spLocks/>
          </p:cNvSpPr>
          <p:nvPr/>
        </p:nvSpPr>
        <p:spPr>
          <a:xfrm>
            <a:off x="533400" y="6350"/>
            <a:ext cx="8077200" cy="8572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rtl="1"/>
            <a:r>
              <a:rPr lang="ar-IQ" sz="2600" b="1" dirty="0" smtClean="0">
                <a:solidFill>
                  <a:srgbClr val="009BA0"/>
                </a:solidFill>
                <a:latin typeface="Arial Regular" charset="0"/>
                <a:ea typeface="Arial" charset="0"/>
                <a:cs typeface="Arial Regular" charset="0"/>
              </a:rPr>
              <a:t>ضمان امن اجتماع زووم</a:t>
            </a:r>
            <a:endParaRPr lang="en-US" sz="2600" b="1" dirty="0">
              <a:solidFill>
                <a:srgbClr val="009BA0"/>
              </a:solidFill>
              <a:latin typeface="Arial Regular" charset="0"/>
              <a:ea typeface="Arial" charset="0"/>
              <a:cs typeface="Arial Regular" charset="0"/>
            </a:endParaRPr>
          </a:p>
        </p:txBody>
      </p:sp>
      <p:sp>
        <p:nvSpPr>
          <p:cNvPr id="8" name="Rectangle 7"/>
          <p:cNvSpPr/>
          <p:nvPr/>
        </p:nvSpPr>
        <p:spPr>
          <a:xfrm>
            <a:off x="0" y="5072063"/>
            <a:ext cx="9144000" cy="77742"/>
          </a:xfrm>
          <a:prstGeom prst="rect">
            <a:avLst/>
          </a:prstGeom>
          <a:solidFill>
            <a:srgbClr val="43B6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1"/>
              </a:solidFill>
              <a:latin typeface="Arial" charset="0"/>
            </a:endParaRPr>
          </a:p>
        </p:txBody>
      </p:sp>
      <p:cxnSp>
        <p:nvCxnSpPr>
          <p:cNvPr id="5" name="Straight Connector 4"/>
          <p:cNvCxnSpPr>
            <a:cxnSpLocks/>
          </p:cNvCxnSpPr>
          <p:nvPr/>
        </p:nvCxnSpPr>
        <p:spPr>
          <a:xfrm flipV="1">
            <a:off x="590567" y="654050"/>
            <a:ext cx="8089883" cy="44450"/>
          </a:xfrm>
          <a:prstGeom prst="line">
            <a:avLst/>
          </a:prstGeom>
          <a:ln w="12700" cmpd="sng">
            <a:solidFill>
              <a:srgbClr val="009BA0"/>
            </a:solidFill>
          </a:ln>
          <a:effectLst/>
        </p:spPr>
        <p:style>
          <a:lnRef idx="2">
            <a:schemeClr val="accent1"/>
          </a:lnRef>
          <a:fillRef idx="0">
            <a:schemeClr val="accent1"/>
          </a:fillRef>
          <a:effectRef idx="1">
            <a:schemeClr val="accent1"/>
          </a:effectRef>
          <a:fontRef idx="minor">
            <a:schemeClr val="tx1"/>
          </a:fontRef>
        </p:style>
      </p:cxnSp>
      <p:pic>
        <p:nvPicPr>
          <p:cNvPr id="10" name="Picture 9" descr="Zoom's new security icon">
            <a:hlinkClick r:id="rId8"/>
            <a:extLst>
              <a:ext uri="{FF2B5EF4-FFF2-40B4-BE49-F238E27FC236}">
                <a16:creationId xmlns="" xmlns:a16="http://schemas.microsoft.com/office/drawing/2014/main" id="{A582F3A0-7F84-4760-A5C5-8530E9D1935C}"/>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75833" y="1511300"/>
            <a:ext cx="6625167" cy="3327400"/>
          </a:xfrm>
          <a:prstGeom prst="rect">
            <a:avLst/>
          </a:prstGeom>
          <a:noFill/>
          <a:ln>
            <a:noFill/>
          </a:ln>
        </p:spPr>
      </p:pic>
      <p:sp>
        <p:nvSpPr>
          <p:cNvPr id="2" name="Arrow: Right 1">
            <a:extLst>
              <a:ext uri="{FF2B5EF4-FFF2-40B4-BE49-F238E27FC236}">
                <a16:creationId xmlns="" xmlns:a16="http://schemas.microsoft.com/office/drawing/2014/main" id="{63599F6A-92AF-40E1-B269-DE170C55D774}"/>
              </a:ext>
            </a:extLst>
          </p:cNvPr>
          <p:cNvSpPr/>
          <p:nvPr/>
        </p:nvSpPr>
        <p:spPr>
          <a:xfrm rot="2053251">
            <a:off x="2987771" y="4134046"/>
            <a:ext cx="789326" cy="146098"/>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255247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533400" y="6350"/>
            <a:ext cx="8077200" cy="8572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rtl="1"/>
            <a:r>
              <a:rPr lang="ar-IQ" sz="2600" b="1" dirty="0" smtClean="0">
                <a:solidFill>
                  <a:srgbClr val="009BA0"/>
                </a:solidFill>
                <a:latin typeface="Arial Regular" charset="0"/>
                <a:ea typeface="Arial" charset="0"/>
                <a:cs typeface="Arial Regular" charset="0"/>
              </a:rPr>
              <a:t>تفعيل العرض الشبكي</a:t>
            </a:r>
            <a:endParaRPr lang="en-US" sz="2600" b="1" dirty="0">
              <a:solidFill>
                <a:srgbClr val="009BA0"/>
              </a:solidFill>
              <a:latin typeface="Arial Regular" charset="0"/>
              <a:ea typeface="Arial" charset="0"/>
              <a:cs typeface="Arial Regular" charset="0"/>
            </a:endParaRPr>
          </a:p>
        </p:txBody>
      </p:sp>
      <p:sp>
        <p:nvSpPr>
          <p:cNvPr id="8" name="Rectangle 7"/>
          <p:cNvSpPr/>
          <p:nvPr/>
        </p:nvSpPr>
        <p:spPr>
          <a:xfrm>
            <a:off x="0" y="5072063"/>
            <a:ext cx="9144000" cy="77742"/>
          </a:xfrm>
          <a:prstGeom prst="rect">
            <a:avLst/>
          </a:prstGeom>
          <a:solidFill>
            <a:srgbClr val="43B6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1"/>
              </a:solidFill>
              <a:latin typeface="Arial" charset="0"/>
            </a:endParaRPr>
          </a:p>
        </p:txBody>
      </p:sp>
      <p:cxnSp>
        <p:nvCxnSpPr>
          <p:cNvPr id="5" name="Straight Connector 4"/>
          <p:cNvCxnSpPr>
            <a:cxnSpLocks/>
          </p:cNvCxnSpPr>
          <p:nvPr/>
        </p:nvCxnSpPr>
        <p:spPr>
          <a:xfrm flipV="1">
            <a:off x="590567" y="654050"/>
            <a:ext cx="8089883" cy="44450"/>
          </a:xfrm>
          <a:prstGeom prst="line">
            <a:avLst/>
          </a:prstGeom>
          <a:ln w="12700" cmpd="sng">
            <a:solidFill>
              <a:srgbClr val="009BA0"/>
            </a:solidFill>
          </a:ln>
          <a:effectLst/>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 xmlns:a16="http://schemas.microsoft.com/office/drawing/2014/main" id="{E8371D3D-FA0A-4D52-93AF-F7D8F65EE515}"/>
              </a:ext>
            </a:extLst>
          </p:cNvPr>
          <p:cNvSpPr/>
          <p:nvPr/>
        </p:nvSpPr>
        <p:spPr>
          <a:xfrm>
            <a:off x="624434" y="1417588"/>
            <a:ext cx="1928266" cy="2308324"/>
          </a:xfrm>
          <a:prstGeom prst="rect">
            <a:avLst/>
          </a:prstGeom>
        </p:spPr>
        <p:txBody>
          <a:bodyPr wrap="square">
            <a:spAutoFit/>
          </a:bodyPr>
          <a:lstStyle/>
          <a:p>
            <a:pPr algn="ctr" rtl="1"/>
            <a:r>
              <a:rPr lang="ar-IQ" dirty="0" smtClean="0">
                <a:latin typeface="+mj-lt"/>
                <a:ea typeface="Times New Roman" panose="02020603050405020304" pitchFamily="18" charset="0"/>
              </a:rPr>
              <a:t>لديك القدرة مع زووم على رؤية عدد اقصى يصل الى 49 شخصا بالفيديو في شبكة عرض.</a:t>
            </a:r>
          </a:p>
          <a:p>
            <a:pPr algn="ctr" rtl="1"/>
            <a:r>
              <a:rPr lang="ar-IQ" dirty="0" smtClean="0">
                <a:latin typeface="+mj-lt"/>
                <a:ea typeface="Times New Roman" panose="02020603050405020304" pitchFamily="18" charset="0"/>
              </a:rPr>
              <a:t>فعل هذه الميزة ببساطة في اعدادات الفيديو</a:t>
            </a:r>
            <a:r>
              <a:rPr lang="ar-IQ" dirty="0" smtClean="0">
                <a:latin typeface="+mj-lt"/>
                <a:ea typeface="Times New Roman" panose="02020603050405020304" pitchFamily="18" charset="0"/>
              </a:rPr>
              <a:t> الخاصة بك.</a:t>
            </a:r>
            <a:endParaRPr lang="en-US" dirty="0">
              <a:latin typeface="+mj-lt"/>
            </a:endParaRPr>
          </a:p>
        </p:txBody>
      </p:sp>
      <p:pic>
        <p:nvPicPr>
          <p:cNvPr id="9" name="Picture 8" descr="Zoom Gallery View">
            <a:hlinkClick r:id="rId3"/>
            <a:extLst>
              <a:ext uri="{FF2B5EF4-FFF2-40B4-BE49-F238E27FC236}">
                <a16:creationId xmlns="" xmlns:a16="http://schemas.microsoft.com/office/drawing/2014/main" id="{D8773C0E-5D10-4E24-A888-E982F295DFA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705100" y="1085850"/>
            <a:ext cx="5943600" cy="3613150"/>
          </a:xfrm>
          <a:prstGeom prst="rect">
            <a:avLst/>
          </a:prstGeom>
          <a:noFill/>
          <a:ln>
            <a:noFill/>
          </a:ln>
        </p:spPr>
      </p:pic>
    </p:spTree>
    <p:extLst>
      <p:ext uri="{BB962C8B-B14F-4D97-AF65-F5344CB8AC3E}">
        <p14:creationId xmlns:p14="http://schemas.microsoft.com/office/powerpoint/2010/main" val="8303652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699"/>
            <a:ext cx="3703704" cy="5130801"/>
          </a:xfrm>
          <a:prstGeom prst="rect">
            <a:avLst/>
          </a:prstGeom>
          <a:solidFill>
            <a:schemeClr val="tx1">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latin typeface="Arial" charset="0"/>
            </a:endParaRPr>
          </a:p>
        </p:txBody>
      </p:sp>
      <p:sp>
        <p:nvSpPr>
          <p:cNvPr id="13" name="Title 1"/>
          <p:cNvSpPr txBox="1">
            <a:spLocks/>
          </p:cNvSpPr>
          <p:nvPr/>
        </p:nvSpPr>
        <p:spPr>
          <a:xfrm>
            <a:off x="671713" y="1685937"/>
            <a:ext cx="2659537" cy="857250"/>
          </a:xfrm>
          <a:prstGeom prst="rect">
            <a:avLst/>
          </a:prstGeom>
        </p:spPr>
        <p:txBody>
          <a:bodyPr vert="horz" lIns="91440" tIns="45720" rIns="91440" bIns="45720" rtlCol="0" anchor="ctr">
            <a:normAutofit fontScale="92500"/>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r>
              <a:rPr lang="ar-IQ" sz="3400" b="1" dirty="0" smtClean="0">
                <a:solidFill>
                  <a:schemeClr val="bg1"/>
                </a:solidFill>
                <a:latin typeface="Arial Regular"/>
                <a:ea typeface="Arial" charset="0"/>
                <a:cs typeface="Arial Regular" charset="0"/>
              </a:rPr>
              <a:t>سؤال اختباري # 1</a:t>
            </a:r>
            <a:endParaRPr lang="en-JM" sz="3400" b="1" dirty="0">
              <a:solidFill>
                <a:schemeClr val="bg1"/>
              </a:solidFill>
              <a:latin typeface="Arial Regular" charset="0"/>
              <a:ea typeface="Arial" charset="0"/>
              <a:cs typeface="Arial Regular" charset="0"/>
            </a:endParaRPr>
          </a:p>
        </p:txBody>
      </p:sp>
      <p:sp>
        <p:nvSpPr>
          <p:cNvPr id="8" name="Rectangle 7"/>
          <p:cNvSpPr/>
          <p:nvPr/>
        </p:nvSpPr>
        <p:spPr>
          <a:xfrm>
            <a:off x="0" y="5072063"/>
            <a:ext cx="9144000" cy="77742"/>
          </a:xfrm>
          <a:prstGeom prst="rect">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1"/>
              </a:solidFill>
              <a:latin typeface="Arial" charset="0"/>
            </a:endParaRPr>
          </a:p>
        </p:txBody>
      </p:sp>
      <p:sp>
        <p:nvSpPr>
          <p:cNvPr id="7" name="TextBox 6"/>
          <p:cNvSpPr txBox="1"/>
          <p:nvPr/>
        </p:nvSpPr>
        <p:spPr>
          <a:xfrm>
            <a:off x="4002963" y="808774"/>
            <a:ext cx="4672740" cy="2031325"/>
          </a:xfrm>
          <a:prstGeom prst="rect">
            <a:avLst/>
          </a:prstGeom>
          <a:noFill/>
        </p:spPr>
        <p:txBody>
          <a:bodyPr wrap="square" rtlCol="0" anchor="t">
            <a:spAutoFit/>
          </a:bodyPr>
          <a:lstStyle/>
          <a:p>
            <a:pPr algn="r" rtl="1"/>
            <a:r>
              <a:rPr lang="ar-IQ" b="1" dirty="0" smtClean="0">
                <a:solidFill>
                  <a:srgbClr val="000000"/>
                </a:solidFill>
                <a:latin typeface="Arial"/>
                <a:ea typeface="Arial" charset="0"/>
                <a:cs typeface="Arial"/>
              </a:rPr>
              <a:t>خطأ ام صواب:</a:t>
            </a:r>
            <a:endParaRPr lang="en-US" b="1" dirty="0">
              <a:solidFill>
                <a:srgbClr val="000000"/>
              </a:solidFill>
              <a:latin typeface="Arial"/>
              <a:cs typeface="Arial"/>
            </a:endParaRPr>
          </a:p>
          <a:p>
            <a:endParaRPr lang="en-US" dirty="0">
              <a:solidFill>
                <a:srgbClr val="000000"/>
              </a:solidFill>
              <a:latin typeface="Arial"/>
              <a:cs typeface="Arial"/>
            </a:endParaRPr>
          </a:p>
          <a:p>
            <a:pPr algn="r" rtl="1"/>
            <a:r>
              <a:rPr lang="ar-IQ" dirty="0" smtClean="0">
                <a:solidFill>
                  <a:srgbClr val="000000"/>
                </a:solidFill>
                <a:latin typeface="Arial"/>
                <a:cs typeface="Arial"/>
              </a:rPr>
              <a:t>هناك ادوات اكثر عند استخدام الويبينار للسيطرة على منصة الاجتماع الفيديوية</a:t>
            </a:r>
            <a:endParaRPr lang="en-US" dirty="0">
              <a:solidFill>
                <a:srgbClr val="000000"/>
              </a:solidFill>
              <a:latin typeface="Arial"/>
              <a:cs typeface="Arial"/>
            </a:endParaRPr>
          </a:p>
          <a:p>
            <a:endParaRPr lang="en-US" dirty="0">
              <a:solidFill>
                <a:srgbClr val="000000"/>
              </a:solidFill>
              <a:latin typeface="Arial"/>
              <a:cs typeface="Arial"/>
            </a:endParaRPr>
          </a:p>
          <a:p>
            <a:pPr algn="r" rtl="1"/>
            <a:r>
              <a:rPr lang="ar-IQ" i="1" dirty="0" smtClean="0">
                <a:solidFill>
                  <a:srgbClr val="000000"/>
                </a:solidFill>
                <a:latin typeface="Arial"/>
                <a:cs typeface="Arial"/>
              </a:rPr>
              <a:t>اطبع «</a:t>
            </a:r>
            <a:r>
              <a:rPr lang="en-US" i="1" dirty="0" smtClean="0">
                <a:solidFill>
                  <a:srgbClr val="000000"/>
                </a:solidFill>
                <a:latin typeface="Arial"/>
                <a:cs typeface="Arial"/>
              </a:rPr>
              <a:t>T</a:t>
            </a:r>
            <a:r>
              <a:rPr lang="ar-IQ" i="1" dirty="0" smtClean="0">
                <a:solidFill>
                  <a:srgbClr val="000000"/>
                </a:solidFill>
                <a:latin typeface="Arial"/>
                <a:cs typeface="Arial"/>
              </a:rPr>
              <a:t>» في صندوق الدردشة اذا كنت تعتقد ذلك صحيحا واطبع «</a:t>
            </a:r>
            <a:r>
              <a:rPr lang="en-US" i="1" dirty="0" smtClean="0">
                <a:solidFill>
                  <a:srgbClr val="000000"/>
                </a:solidFill>
                <a:latin typeface="Arial"/>
                <a:cs typeface="Arial"/>
              </a:rPr>
              <a:t>F</a:t>
            </a:r>
            <a:r>
              <a:rPr lang="ar-IQ" i="1" dirty="0" smtClean="0">
                <a:solidFill>
                  <a:srgbClr val="000000"/>
                </a:solidFill>
                <a:latin typeface="Arial"/>
                <a:cs typeface="Arial"/>
              </a:rPr>
              <a:t>» اذا كنت تعتقده خطأ</a:t>
            </a:r>
            <a:endParaRPr lang="en-US" i="1" dirty="0">
              <a:solidFill>
                <a:srgbClr val="000000"/>
              </a:solidFill>
              <a:latin typeface="Arial"/>
              <a:cs typeface="Arial"/>
            </a:endParaRPr>
          </a:p>
        </p:txBody>
      </p:sp>
    </p:spTree>
    <p:extLst>
      <p:ext uri="{BB962C8B-B14F-4D97-AF65-F5344CB8AC3E}">
        <p14:creationId xmlns:p14="http://schemas.microsoft.com/office/powerpoint/2010/main" val="4116699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438"/>
            <a:ext cx="3703704" cy="5143500"/>
          </a:xfrm>
          <a:prstGeom prst="rect">
            <a:avLst/>
          </a:prstGeom>
          <a:solidFill>
            <a:srgbClr val="99B83C"/>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latin typeface="Arial" charset="0"/>
            </a:endParaRPr>
          </a:p>
        </p:txBody>
      </p:sp>
      <p:sp>
        <p:nvSpPr>
          <p:cNvPr id="13" name="Title 1"/>
          <p:cNvSpPr txBox="1">
            <a:spLocks/>
          </p:cNvSpPr>
          <p:nvPr/>
        </p:nvSpPr>
        <p:spPr>
          <a:xfrm>
            <a:off x="107004" y="1017984"/>
            <a:ext cx="3229583" cy="85725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rtl="1"/>
            <a:r>
              <a:rPr lang="ar-IQ" sz="3200" b="1" dirty="0" smtClean="0">
                <a:solidFill>
                  <a:schemeClr val="bg1"/>
                </a:solidFill>
                <a:latin typeface="Arial Regular" charset="0"/>
                <a:ea typeface="Arial" charset="0"/>
                <a:cs typeface="Arial Regular" charset="0"/>
              </a:rPr>
              <a:t>سؤال الاستطلاع #1</a:t>
            </a:r>
            <a:endParaRPr lang="en-US" sz="3200" b="1" dirty="0">
              <a:solidFill>
                <a:schemeClr val="bg1"/>
              </a:solidFill>
              <a:latin typeface="Arial Regular" charset="0"/>
              <a:ea typeface="Arial" charset="0"/>
              <a:cs typeface="Arial Regular" charset="0"/>
            </a:endParaRPr>
          </a:p>
        </p:txBody>
      </p:sp>
      <p:sp>
        <p:nvSpPr>
          <p:cNvPr id="8" name="Rectangle 7"/>
          <p:cNvSpPr/>
          <p:nvPr/>
        </p:nvSpPr>
        <p:spPr>
          <a:xfrm>
            <a:off x="0" y="5072063"/>
            <a:ext cx="9144000" cy="77742"/>
          </a:xfrm>
          <a:prstGeom prst="rect">
            <a:avLst/>
          </a:prstGeom>
          <a:solidFill>
            <a:srgbClr val="99B8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solidFill>
                <a:schemeClr val="bg1"/>
              </a:solidFill>
              <a:latin typeface="Arial" charset="0"/>
            </a:endParaRPr>
          </a:p>
        </p:txBody>
      </p:sp>
      <p:sp>
        <p:nvSpPr>
          <p:cNvPr id="7" name="TextBox 6">
            <a:extLst>
              <a:ext uri="{FF2B5EF4-FFF2-40B4-BE49-F238E27FC236}">
                <a16:creationId xmlns="" xmlns:a16="http://schemas.microsoft.com/office/drawing/2014/main" id="{7F82C882-5BA6-46B5-83F0-5A1B13C6A645}"/>
              </a:ext>
            </a:extLst>
          </p:cNvPr>
          <p:cNvSpPr txBox="1"/>
          <p:nvPr/>
        </p:nvSpPr>
        <p:spPr>
          <a:xfrm>
            <a:off x="4006116" y="1123661"/>
            <a:ext cx="4835471" cy="2585323"/>
          </a:xfrm>
          <a:prstGeom prst="rect">
            <a:avLst/>
          </a:prstGeom>
          <a:noFill/>
        </p:spPr>
        <p:txBody>
          <a:bodyPr wrap="square" rtlCol="0">
            <a:spAutoFit/>
          </a:bodyPr>
          <a:lstStyle/>
          <a:p>
            <a:pPr algn="r" rtl="1"/>
            <a:r>
              <a:rPr lang="ar-IQ" dirty="0" smtClean="0"/>
              <a:t>هل تستخدم زووم للاجتماعات والنقاشات على الانترنت؟</a:t>
            </a:r>
            <a:endParaRPr lang="en-US" dirty="0"/>
          </a:p>
          <a:p>
            <a:pPr algn="r" rtl="1">
              <a:lnSpc>
                <a:spcPct val="200000"/>
              </a:lnSpc>
            </a:pPr>
            <a:r>
              <a:rPr lang="en-US" dirty="0" smtClean="0"/>
              <a:t>A</a:t>
            </a:r>
            <a:r>
              <a:rPr lang="ar-IQ" dirty="0" smtClean="0"/>
              <a:t>- استخدم زووم لاستضافة الاجتماعات</a:t>
            </a:r>
            <a:endParaRPr lang="en-US" dirty="0"/>
          </a:p>
          <a:p>
            <a:pPr algn="r" rtl="1">
              <a:lnSpc>
                <a:spcPct val="200000"/>
              </a:lnSpc>
            </a:pPr>
            <a:r>
              <a:rPr lang="en-US" dirty="0" smtClean="0"/>
              <a:t>B</a:t>
            </a:r>
            <a:r>
              <a:rPr lang="ar-IQ" dirty="0" smtClean="0"/>
              <a:t>- استخدم زووم لحضور الاجتماعات</a:t>
            </a:r>
            <a:endParaRPr lang="en-US" dirty="0"/>
          </a:p>
          <a:p>
            <a:pPr algn="r" rtl="1">
              <a:lnSpc>
                <a:spcPct val="200000"/>
              </a:lnSpc>
            </a:pPr>
            <a:r>
              <a:rPr lang="en-US" dirty="0" smtClean="0"/>
              <a:t>C</a:t>
            </a:r>
            <a:r>
              <a:rPr lang="ar-IQ" dirty="0" smtClean="0"/>
              <a:t>- لم استخدم زووم مطلقا في السابق</a:t>
            </a:r>
            <a:endParaRPr lang="en-US" dirty="0" smtClean="0"/>
          </a:p>
          <a:p>
            <a:pPr algn="r" rtl="1">
              <a:lnSpc>
                <a:spcPct val="200000"/>
              </a:lnSpc>
            </a:pPr>
            <a:r>
              <a:rPr lang="en-US" dirty="0" smtClean="0"/>
              <a:t>D</a:t>
            </a:r>
            <a:r>
              <a:rPr lang="ar-IQ" dirty="0" smtClean="0"/>
              <a:t>- لا اعرف زووم</a:t>
            </a:r>
            <a:endParaRPr lang="en-US" dirty="0"/>
          </a:p>
        </p:txBody>
      </p:sp>
      <p:pic>
        <p:nvPicPr>
          <p:cNvPr id="9" name="Picture 2" descr="Today's Poll Question - News - Bucks County Courier Times ...">
            <a:extLst>
              <a:ext uri="{FF2B5EF4-FFF2-40B4-BE49-F238E27FC236}">
                <a16:creationId xmlns="" xmlns:a16="http://schemas.microsoft.com/office/drawing/2014/main" id="{945F94B2-C80C-456E-A97C-04FCBEB639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694" y="2500313"/>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5995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699"/>
            <a:ext cx="3703704" cy="5059363"/>
          </a:xfrm>
          <a:prstGeom prst="rect">
            <a:avLst/>
          </a:prstGeom>
          <a:solidFill>
            <a:schemeClr val="accent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latin typeface="Arial" charset="0"/>
            </a:endParaRPr>
          </a:p>
        </p:txBody>
      </p:sp>
      <p:sp>
        <p:nvSpPr>
          <p:cNvPr id="13" name="Title 1"/>
          <p:cNvSpPr txBox="1">
            <a:spLocks/>
          </p:cNvSpPr>
          <p:nvPr/>
        </p:nvSpPr>
        <p:spPr>
          <a:xfrm>
            <a:off x="671713" y="1685937"/>
            <a:ext cx="2659537" cy="857250"/>
          </a:xfrm>
          <a:prstGeom prst="rect">
            <a:avLst/>
          </a:prstGeom>
        </p:spPr>
        <p:txBody>
          <a:bodyPr vert="horz" lIns="91440" tIns="45720" rIns="91440" bIns="45720" rtlCol="0" anchor="ctr">
            <a:normAutofit fontScale="92500"/>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r>
              <a:rPr lang="ar-IQ" sz="3400" b="1" dirty="0" smtClean="0">
                <a:solidFill>
                  <a:schemeClr val="bg1"/>
                </a:solidFill>
                <a:latin typeface="Arial Regular"/>
                <a:ea typeface="Arial" charset="0"/>
                <a:cs typeface="Arial Regular" charset="0"/>
              </a:rPr>
              <a:t>سؤال اختباري # 2</a:t>
            </a:r>
            <a:endParaRPr lang="en-JM" sz="3400" b="1" dirty="0">
              <a:solidFill>
                <a:schemeClr val="bg1"/>
              </a:solidFill>
              <a:latin typeface="Arial Regular" charset="0"/>
              <a:ea typeface="Arial" charset="0"/>
              <a:cs typeface="Arial Regular" charset="0"/>
            </a:endParaRPr>
          </a:p>
        </p:txBody>
      </p:sp>
      <p:sp>
        <p:nvSpPr>
          <p:cNvPr id="8" name="Rectangle 7"/>
          <p:cNvSpPr/>
          <p:nvPr/>
        </p:nvSpPr>
        <p:spPr>
          <a:xfrm>
            <a:off x="0" y="5072063"/>
            <a:ext cx="9144000" cy="7774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solidFill>
                <a:schemeClr val="bg1"/>
              </a:solidFill>
              <a:latin typeface="Arial" charset="0"/>
            </a:endParaRPr>
          </a:p>
        </p:txBody>
      </p:sp>
      <p:sp>
        <p:nvSpPr>
          <p:cNvPr id="7" name="TextBox 6"/>
          <p:cNvSpPr txBox="1"/>
          <p:nvPr/>
        </p:nvSpPr>
        <p:spPr>
          <a:xfrm>
            <a:off x="4087482" y="941797"/>
            <a:ext cx="4672740" cy="2585323"/>
          </a:xfrm>
          <a:prstGeom prst="rect">
            <a:avLst/>
          </a:prstGeom>
          <a:noFill/>
        </p:spPr>
        <p:txBody>
          <a:bodyPr wrap="square" rtlCol="0" anchor="t">
            <a:spAutoFit/>
          </a:bodyPr>
          <a:lstStyle/>
          <a:p>
            <a:pPr algn="r" rtl="1"/>
            <a:r>
              <a:rPr lang="ar-IQ" b="1" dirty="0" smtClean="0">
                <a:solidFill>
                  <a:srgbClr val="000000"/>
                </a:solidFill>
                <a:latin typeface="Arial"/>
                <a:cs typeface="Arial"/>
              </a:rPr>
              <a:t>اصدار زووم ليميتد محدد ب:</a:t>
            </a:r>
            <a:endParaRPr lang="en-US" b="1" dirty="0">
              <a:solidFill>
                <a:srgbClr val="000000"/>
              </a:solidFill>
              <a:latin typeface="Arial"/>
              <a:cs typeface="Arial"/>
            </a:endParaRPr>
          </a:p>
          <a:p>
            <a:endParaRPr lang="en-US" b="1" dirty="0">
              <a:solidFill>
                <a:srgbClr val="000000"/>
              </a:solidFill>
              <a:latin typeface="Arial"/>
              <a:cs typeface="Arial"/>
            </a:endParaRPr>
          </a:p>
          <a:p>
            <a:pPr marL="342900" indent="-342900" algn="r" rtl="1">
              <a:buAutoNum type="alphaUcPeriod"/>
            </a:pPr>
            <a:r>
              <a:rPr lang="ar-IQ" dirty="0" smtClean="0">
                <a:solidFill>
                  <a:srgbClr val="000000"/>
                </a:solidFill>
                <a:latin typeface="Arial"/>
                <a:cs typeface="Arial"/>
              </a:rPr>
              <a:t>50 مشارك و 40 دقيقة</a:t>
            </a:r>
          </a:p>
          <a:p>
            <a:pPr marL="342900" indent="-342900" algn="r" rtl="1">
              <a:buAutoNum type="alphaUcPeriod"/>
            </a:pPr>
            <a:endParaRPr lang="ar-IQ" dirty="0" smtClean="0">
              <a:solidFill>
                <a:srgbClr val="000000"/>
              </a:solidFill>
              <a:latin typeface="Arial"/>
              <a:cs typeface="Arial"/>
            </a:endParaRPr>
          </a:p>
          <a:p>
            <a:pPr marL="342900" indent="-342900" algn="r" rtl="1">
              <a:buAutoNum type="alphaUcPeriod"/>
            </a:pPr>
            <a:r>
              <a:rPr lang="ar-IQ" dirty="0" smtClean="0">
                <a:solidFill>
                  <a:srgbClr val="000000"/>
                </a:solidFill>
                <a:latin typeface="Arial"/>
                <a:cs typeface="Arial"/>
              </a:rPr>
              <a:t>50 مشارك ووقت غير محدود</a:t>
            </a:r>
          </a:p>
          <a:p>
            <a:pPr marL="342900" indent="-342900" algn="r" rtl="1">
              <a:buAutoNum type="alphaUcPeriod"/>
            </a:pPr>
            <a:endParaRPr lang="ar-IQ" dirty="0" smtClean="0">
              <a:solidFill>
                <a:srgbClr val="000000"/>
              </a:solidFill>
              <a:latin typeface="Arial"/>
              <a:cs typeface="Arial"/>
            </a:endParaRPr>
          </a:p>
          <a:p>
            <a:pPr marL="342900" indent="-342900" algn="r" rtl="1">
              <a:buAutoNum type="alphaUcPeriod"/>
            </a:pPr>
            <a:r>
              <a:rPr lang="ar-IQ" dirty="0" smtClean="0">
                <a:solidFill>
                  <a:srgbClr val="000000"/>
                </a:solidFill>
                <a:latin typeface="Arial"/>
                <a:cs typeface="Arial"/>
              </a:rPr>
              <a:t>100 مشارك و 40 دقيقة</a:t>
            </a:r>
          </a:p>
          <a:p>
            <a:pPr marL="342900" indent="-342900" algn="r" rtl="1">
              <a:buAutoNum type="alphaUcPeriod"/>
            </a:pPr>
            <a:endParaRPr lang="ar-IQ" dirty="0" smtClean="0">
              <a:solidFill>
                <a:srgbClr val="000000"/>
              </a:solidFill>
              <a:latin typeface="Arial"/>
              <a:cs typeface="Arial"/>
            </a:endParaRPr>
          </a:p>
          <a:p>
            <a:pPr marL="342900" indent="-342900" algn="r" rtl="1">
              <a:buAutoNum type="alphaUcPeriod"/>
            </a:pPr>
            <a:r>
              <a:rPr lang="ar-IQ" dirty="0" smtClean="0">
                <a:solidFill>
                  <a:srgbClr val="000000"/>
                </a:solidFill>
                <a:latin typeface="Arial"/>
                <a:cs typeface="Arial"/>
              </a:rPr>
              <a:t>300 مشارك ووقت غير محدود</a:t>
            </a:r>
            <a:endParaRPr lang="en-US" i="1" dirty="0">
              <a:solidFill>
                <a:srgbClr val="000000"/>
              </a:solidFill>
              <a:latin typeface="Arial"/>
              <a:cs typeface="Arial"/>
            </a:endParaRPr>
          </a:p>
        </p:txBody>
      </p:sp>
    </p:spTree>
    <p:extLst>
      <p:ext uri="{BB962C8B-B14F-4D97-AF65-F5344CB8AC3E}">
        <p14:creationId xmlns:p14="http://schemas.microsoft.com/office/powerpoint/2010/main" val="33558808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4679950" y="1536671"/>
            <a:ext cx="3962400" cy="2585323"/>
          </a:xfrm>
          <a:prstGeom prst="rect">
            <a:avLst/>
          </a:prstGeom>
        </p:spPr>
        <p:txBody>
          <a:bodyPr wrap="square">
            <a:spAutoFit/>
          </a:bodyPr>
          <a:lstStyle/>
          <a:p>
            <a:pPr marL="285750" indent="-285750" algn="r" rtl="1">
              <a:lnSpc>
                <a:spcPct val="150000"/>
              </a:lnSpc>
              <a:buFont typeface="Arial"/>
              <a:buChar char="•"/>
            </a:pPr>
            <a:r>
              <a:rPr lang="ar-IQ" dirty="0" smtClean="0">
                <a:solidFill>
                  <a:srgbClr val="082C2D"/>
                </a:solidFill>
                <a:latin typeface="Arial Regular" charset="0"/>
                <a:cs typeface="Arial Regular" charset="0"/>
              </a:rPr>
              <a:t>الرجاء انهاء الاختبار في موعد اقصاه الخميس, 26 حزيران</a:t>
            </a:r>
          </a:p>
          <a:p>
            <a:pPr marL="285750" indent="-285750" algn="r" rtl="1">
              <a:lnSpc>
                <a:spcPct val="150000"/>
              </a:lnSpc>
              <a:buFont typeface="Arial"/>
              <a:buChar char="•"/>
            </a:pPr>
            <a:r>
              <a:rPr lang="ar-IQ" dirty="0" smtClean="0">
                <a:solidFill>
                  <a:srgbClr val="082C2D"/>
                </a:solidFill>
                <a:latin typeface="Arial Regular" charset="0"/>
                <a:cs typeface="Arial Regular" charset="0"/>
              </a:rPr>
              <a:t>موضوع القسم القادم: منصة الاجتماع سيسكو ويبكس (</a:t>
            </a:r>
            <a:r>
              <a:rPr lang="en-US" dirty="0" smtClean="0">
                <a:solidFill>
                  <a:srgbClr val="082C2D"/>
                </a:solidFill>
                <a:latin typeface="Arial Regular" charset="0"/>
                <a:cs typeface="Arial Regular" charset="0"/>
              </a:rPr>
              <a:t>Cisco WebEx</a:t>
            </a:r>
            <a:r>
              <a:rPr lang="ar-IQ" dirty="0" smtClean="0">
                <a:solidFill>
                  <a:srgbClr val="082C2D"/>
                </a:solidFill>
                <a:latin typeface="Arial Regular" charset="0"/>
                <a:cs typeface="Arial Regular" charset="0"/>
              </a:rPr>
              <a:t>)</a:t>
            </a:r>
            <a:endParaRPr lang="en-US" dirty="0">
              <a:solidFill>
                <a:srgbClr val="082C2D"/>
              </a:solidFill>
              <a:latin typeface="Arial Regular" charset="0"/>
              <a:cs typeface="Arial Regular" charset="0"/>
            </a:endParaRPr>
          </a:p>
          <a:p>
            <a:pPr marL="285750" indent="-285750" algn="r" rtl="1">
              <a:lnSpc>
                <a:spcPct val="150000"/>
              </a:lnSpc>
              <a:buFont typeface="Arial"/>
              <a:buChar char="•"/>
            </a:pPr>
            <a:r>
              <a:rPr lang="ar-IQ" dirty="0" smtClean="0">
                <a:solidFill>
                  <a:srgbClr val="082C2D"/>
                </a:solidFill>
                <a:latin typeface="Arial Regular" charset="0"/>
                <a:cs typeface="Arial Regular" charset="0"/>
              </a:rPr>
              <a:t>اسئلة واجوبة</a:t>
            </a:r>
            <a:endParaRPr lang="en-US" dirty="0">
              <a:solidFill>
                <a:srgbClr val="082C2D"/>
              </a:solidFill>
              <a:latin typeface="Arial Regular" charset="0"/>
              <a:cs typeface="Arial Regular" charset="0"/>
            </a:endParaRPr>
          </a:p>
          <a:p>
            <a:pPr marL="285750" indent="-285750">
              <a:lnSpc>
                <a:spcPct val="150000"/>
              </a:lnSpc>
              <a:buFont typeface="Arial"/>
              <a:buChar char="•"/>
            </a:pPr>
            <a:endParaRPr lang="en-US" dirty="0">
              <a:solidFill>
                <a:srgbClr val="082C2D"/>
              </a:solidFill>
              <a:latin typeface="Arial Regular" charset="0"/>
              <a:cs typeface="Arial Regular" charset="0"/>
            </a:endParaRPr>
          </a:p>
        </p:txBody>
      </p:sp>
      <p:sp>
        <p:nvSpPr>
          <p:cNvPr id="22" name="Rectangle 21"/>
          <p:cNvSpPr/>
          <p:nvPr/>
        </p:nvSpPr>
        <p:spPr>
          <a:xfrm>
            <a:off x="0" y="5072063"/>
            <a:ext cx="9144000" cy="77742"/>
          </a:xfrm>
          <a:prstGeom prst="rect">
            <a:avLst/>
          </a:prstGeom>
          <a:solidFill>
            <a:srgbClr val="098B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1"/>
              </a:solidFill>
              <a:latin typeface="Arial" charset="0"/>
            </a:endParaRPr>
          </a:p>
        </p:txBody>
      </p:sp>
      <p:sp>
        <p:nvSpPr>
          <p:cNvPr id="11" name="Rectangle 10">
            <a:extLst>
              <a:ext uri="{FF2B5EF4-FFF2-40B4-BE49-F238E27FC236}">
                <a16:creationId xmlns="" xmlns:a16="http://schemas.microsoft.com/office/drawing/2014/main" id="{94C4FD59-AF5E-40F0-9F60-B6D5FB4B5E8B}"/>
              </a:ext>
            </a:extLst>
          </p:cNvPr>
          <p:cNvSpPr/>
          <p:nvPr/>
        </p:nvSpPr>
        <p:spPr>
          <a:xfrm>
            <a:off x="0" y="-1"/>
            <a:ext cx="4272323" cy="5072063"/>
          </a:xfrm>
          <a:prstGeom prst="rect">
            <a:avLst/>
          </a:prstGeom>
          <a:solidFill>
            <a:srgbClr val="07525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latin typeface="Arial" charset="0"/>
            </a:endParaRPr>
          </a:p>
        </p:txBody>
      </p:sp>
      <p:cxnSp>
        <p:nvCxnSpPr>
          <p:cNvPr id="13" name="Straight Connector 12"/>
          <p:cNvCxnSpPr>
            <a:cxnSpLocks/>
          </p:cNvCxnSpPr>
          <p:nvPr/>
        </p:nvCxnSpPr>
        <p:spPr>
          <a:xfrm flipV="1">
            <a:off x="4679950" y="704850"/>
            <a:ext cx="4000500" cy="21981"/>
          </a:xfrm>
          <a:prstGeom prst="line">
            <a:avLst/>
          </a:prstGeom>
          <a:ln w="12700" cmpd="sng">
            <a:solidFill>
              <a:srgbClr val="009BA0"/>
            </a:solidFill>
          </a:ln>
          <a:effectLst/>
        </p:spPr>
        <p:style>
          <a:lnRef idx="2">
            <a:schemeClr val="accent1"/>
          </a:lnRef>
          <a:fillRef idx="0">
            <a:schemeClr val="accent1"/>
          </a:fillRef>
          <a:effectRef idx="1">
            <a:schemeClr val="accent1"/>
          </a:effectRef>
          <a:fontRef idx="minor">
            <a:schemeClr val="tx1"/>
          </a:fontRef>
        </p:style>
      </p:cxnSp>
      <p:sp>
        <p:nvSpPr>
          <p:cNvPr id="14" name="Title 1"/>
          <p:cNvSpPr txBox="1">
            <a:spLocks/>
          </p:cNvSpPr>
          <p:nvPr/>
        </p:nvSpPr>
        <p:spPr>
          <a:xfrm>
            <a:off x="591671" y="1826959"/>
            <a:ext cx="3505200" cy="8572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rtl="1"/>
            <a:r>
              <a:rPr lang="ar-IQ" sz="3400" b="1" dirty="0" smtClean="0">
                <a:solidFill>
                  <a:schemeClr val="bg1"/>
                </a:solidFill>
                <a:latin typeface="Arial Regular" charset="0"/>
                <a:ea typeface="Arial" charset="0"/>
                <a:cs typeface="Arial Regular" charset="0"/>
              </a:rPr>
              <a:t>الخطوة التالية؟</a:t>
            </a:r>
            <a:endParaRPr lang="en-US" sz="3400" b="1" dirty="0">
              <a:solidFill>
                <a:schemeClr val="bg1"/>
              </a:solidFill>
              <a:latin typeface="Arial Regular" charset="0"/>
              <a:ea typeface="Arial" charset="0"/>
              <a:cs typeface="Arial Regular" charset="0"/>
            </a:endParaRPr>
          </a:p>
        </p:txBody>
      </p:sp>
    </p:spTree>
    <p:extLst>
      <p:ext uri="{BB962C8B-B14F-4D97-AF65-F5344CB8AC3E}">
        <p14:creationId xmlns:p14="http://schemas.microsoft.com/office/powerpoint/2010/main" val="18644139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6400"/>
            <a:ext cx="3310467" cy="5059363"/>
          </a:xfrm>
          <a:prstGeom prst="rect">
            <a:avLst/>
          </a:prstGeom>
          <a:solidFill>
            <a:schemeClr val="accent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3"/>
              </a:solidFill>
              <a:latin typeface="Arial" charset="0"/>
            </a:endParaRPr>
          </a:p>
        </p:txBody>
      </p:sp>
      <p:sp>
        <p:nvSpPr>
          <p:cNvPr id="13" name="Title 1"/>
          <p:cNvSpPr txBox="1">
            <a:spLocks/>
          </p:cNvSpPr>
          <p:nvPr/>
        </p:nvSpPr>
        <p:spPr>
          <a:xfrm>
            <a:off x="685254" y="1977765"/>
            <a:ext cx="2333196" cy="857250"/>
          </a:xfrm>
          <a:prstGeom prst="rect">
            <a:avLst/>
          </a:prstGeom>
        </p:spPr>
        <p:txBody>
          <a:bodyPr vert="horz" lIns="91440" tIns="45720" rIns="91440" bIns="45720" rtlCol="0" anchor="ctr">
            <a:normAutofit fontScale="92500"/>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r>
              <a:rPr lang="ar-IQ" sz="3600" b="1" dirty="0" smtClean="0">
                <a:solidFill>
                  <a:schemeClr val="bg1"/>
                </a:solidFill>
                <a:latin typeface="Arial Regular" charset="0"/>
                <a:ea typeface="Arial" charset="0"/>
                <a:cs typeface="Arial Regular" charset="0"/>
              </a:rPr>
              <a:t>الواجب البيتي:</a:t>
            </a:r>
            <a:endParaRPr lang="en-JM" sz="3400" b="1" dirty="0">
              <a:solidFill>
                <a:schemeClr val="bg1"/>
              </a:solidFill>
              <a:latin typeface="Arial Regular" charset="0"/>
              <a:ea typeface="Arial" charset="0"/>
              <a:cs typeface="Arial Regular" charset="0"/>
            </a:endParaRPr>
          </a:p>
        </p:txBody>
      </p:sp>
      <p:sp>
        <p:nvSpPr>
          <p:cNvPr id="8" name="Rectangle 7"/>
          <p:cNvSpPr/>
          <p:nvPr/>
        </p:nvSpPr>
        <p:spPr>
          <a:xfrm>
            <a:off x="0" y="5072063"/>
            <a:ext cx="9144000" cy="7774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1"/>
              </a:solidFill>
              <a:latin typeface="Arial" charset="0"/>
            </a:endParaRPr>
          </a:p>
        </p:txBody>
      </p:sp>
      <p:sp>
        <p:nvSpPr>
          <p:cNvPr id="7" name="TextBox 6"/>
          <p:cNvSpPr txBox="1"/>
          <p:nvPr/>
        </p:nvSpPr>
        <p:spPr>
          <a:xfrm>
            <a:off x="3867902" y="91930"/>
            <a:ext cx="4937033" cy="461665"/>
          </a:xfrm>
          <a:prstGeom prst="rect">
            <a:avLst/>
          </a:prstGeom>
          <a:noFill/>
        </p:spPr>
        <p:txBody>
          <a:bodyPr wrap="square" rtlCol="0">
            <a:spAutoFit/>
          </a:bodyPr>
          <a:lstStyle/>
          <a:p>
            <a:pPr algn="ctr"/>
            <a:r>
              <a:rPr lang="ar-IQ" sz="2400" b="1" dirty="0" smtClean="0"/>
              <a:t>الرجاء الاجابة على التالي:</a:t>
            </a:r>
            <a:endParaRPr lang="en-US" sz="2000" b="1" i="1" dirty="0"/>
          </a:p>
        </p:txBody>
      </p:sp>
      <p:sp>
        <p:nvSpPr>
          <p:cNvPr id="3" name="TextBox 2">
            <a:extLst>
              <a:ext uri="{FF2B5EF4-FFF2-40B4-BE49-F238E27FC236}">
                <a16:creationId xmlns="" xmlns:a16="http://schemas.microsoft.com/office/drawing/2014/main" id="{8853132F-75D3-4E69-A075-DD0806118D5B}"/>
              </a:ext>
            </a:extLst>
          </p:cNvPr>
          <p:cNvSpPr txBox="1"/>
          <p:nvPr/>
        </p:nvSpPr>
        <p:spPr>
          <a:xfrm>
            <a:off x="3666068" y="553595"/>
            <a:ext cx="5405966" cy="2862322"/>
          </a:xfrm>
          <a:prstGeom prst="rect">
            <a:avLst/>
          </a:prstGeom>
          <a:noFill/>
        </p:spPr>
        <p:txBody>
          <a:bodyPr wrap="square" rtlCol="0">
            <a:spAutoFit/>
          </a:bodyPr>
          <a:lstStyle/>
          <a:p>
            <a:pPr marL="285750" indent="-285750" algn="r" rtl="1">
              <a:buFontTx/>
              <a:buChar char="-"/>
            </a:pPr>
            <a:r>
              <a:rPr lang="ar-IQ" sz="2000" dirty="0" smtClean="0"/>
              <a:t>سجل حسابا او ادخل على حسابك على زووم</a:t>
            </a:r>
          </a:p>
          <a:p>
            <a:pPr marL="285750" indent="-285750" algn="r" rtl="1">
              <a:buFontTx/>
              <a:buChar char="-"/>
            </a:pPr>
            <a:r>
              <a:rPr lang="ar-IQ" sz="2000" dirty="0" smtClean="0"/>
              <a:t>قم بجدولة محاضرة مدتها 15 دقيقة مع طلابك</a:t>
            </a:r>
          </a:p>
          <a:p>
            <a:pPr marL="285750" indent="-285750" algn="r" rtl="1">
              <a:buFontTx/>
              <a:buChar char="-"/>
            </a:pPr>
            <a:r>
              <a:rPr lang="ar-IQ" sz="2000" dirty="0" smtClean="0"/>
              <a:t>تأكد من الاعدادات التالية قبل بدء المحاضرة</a:t>
            </a:r>
            <a:endParaRPr lang="en-US" sz="2000" dirty="0"/>
          </a:p>
          <a:p>
            <a:pPr marL="515938" indent="-228600" algn="r" rtl="1">
              <a:buFont typeface="Arial" panose="020B0604020202020204" pitchFamily="34" charset="0"/>
              <a:buChar char="•"/>
            </a:pPr>
            <a:r>
              <a:rPr lang="ar-IQ" sz="2000" dirty="0" smtClean="0"/>
              <a:t>كتم صوت كل المشاركين عند الانضمام</a:t>
            </a:r>
          </a:p>
          <a:p>
            <a:pPr marL="515938" indent="-228600" algn="r" rtl="1">
              <a:buFont typeface="Arial" panose="020B0604020202020204" pitchFamily="34" charset="0"/>
              <a:buChar char="•"/>
            </a:pPr>
            <a:r>
              <a:rPr lang="ar-IQ" sz="2000" dirty="0" smtClean="0"/>
              <a:t>فيديو المشاركين على وضع «</a:t>
            </a:r>
            <a:r>
              <a:rPr lang="en-US" sz="2000" dirty="0" smtClean="0"/>
              <a:t>Off</a:t>
            </a:r>
            <a:r>
              <a:rPr lang="ar-IQ" sz="2000" dirty="0" smtClean="0"/>
              <a:t>»</a:t>
            </a:r>
          </a:p>
          <a:p>
            <a:pPr marL="515938" indent="-228600" algn="r" rtl="1">
              <a:buFont typeface="Arial" panose="020B0604020202020204" pitchFamily="34" charset="0"/>
              <a:buChar char="•"/>
            </a:pPr>
            <a:r>
              <a:rPr lang="ar-IQ" sz="2000" dirty="0" smtClean="0"/>
              <a:t>منع الدردشة الخاصة</a:t>
            </a:r>
          </a:p>
          <a:p>
            <a:pPr marL="515938" indent="-228600" algn="r" rtl="1">
              <a:buFont typeface="Arial" panose="020B0604020202020204" pitchFamily="34" charset="0"/>
              <a:buChar char="•"/>
            </a:pPr>
            <a:r>
              <a:rPr lang="ar-IQ" sz="2000" dirty="0" smtClean="0"/>
              <a:t>تفعيل الدفق الفيديوي على الفيسبوك ويوتيوب</a:t>
            </a:r>
          </a:p>
          <a:p>
            <a:pPr marL="515938" indent="-228600" algn="r" rtl="1">
              <a:buFont typeface="Arial" panose="020B0604020202020204" pitchFamily="34" charset="0"/>
              <a:buChar char="•"/>
            </a:pPr>
            <a:r>
              <a:rPr lang="ar-IQ" sz="2000" dirty="0" smtClean="0"/>
              <a:t>سجل الاجتماع على السحابة وشارك رابط تسجيل المحاضرة مع زملائك في صف جوجل الدراسي</a:t>
            </a:r>
            <a:endParaRPr lang="en-US" sz="2000" dirty="0"/>
          </a:p>
        </p:txBody>
      </p:sp>
    </p:spTree>
    <p:extLst>
      <p:ext uri="{BB962C8B-B14F-4D97-AF65-F5344CB8AC3E}">
        <p14:creationId xmlns:p14="http://schemas.microsoft.com/office/powerpoint/2010/main" val="38736131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 copy.jpg"/>
          <p:cNvPicPr>
            <a:picLocks noChangeAspect="1"/>
          </p:cNvPicPr>
          <p:nvPr/>
        </p:nvPicPr>
        <p:blipFill rotWithShape="1">
          <a:blip r:embed="rId2" cstate="print">
            <a:grayscl/>
            <a:extLst>
              <a:ext uri="{28A0092B-C50C-407E-A947-70E740481C1C}">
                <a14:useLocalDpi xmlns:a14="http://schemas.microsoft.com/office/drawing/2010/main" val="0"/>
              </a:ext>
            </a:extLst>
          </a:blip>
          <a:srcRect b="14849"/>
          <a:stretch/>
        </p:blipFill>
        <p:spPr>
          <a:xfrm>
            <a:off x="0" y="-39454"/>
            <a:ext cx="9144000" cy="4324350"/>
          </a:xfrm>
          <a:prstGeom prst="rect">
            <a:avLst/>
          </a:prstGeom>
        </p:spPr>
      </p:pic>
      <p:sp>
        <p:nvSpPr>
          <p:cNvPr id="22" name="Rectangle 21"/>
          <p:cNvSpPr/>
          <p:nvPr/>
        </p:nvSpPr>
        <p:spPr>
          <a:xfrm>
            <a:off x="0" y="5072063"/>
            <a:ext cx="9144000" cy="77742"/>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solidFill>
                <a:schemeClr val="bg1"/>
              </a:solidFill>
              <a:latin typeface="Arial" charset="0"/>
            </a:endParaRPr>
          </a:p>
        </p:txBody>
      </p:sp>
      <p:sp>
        <p:nvSpPr>
          <p:cNvPr id="7" name="Title 1"/>
          <p:cNvSpPr txBox="1">
            <a:spLocks/>
          </p:cNvSpPr>
          <p:nvPr/>
        </p:nvSpPr>
        <p:spPr>
          <a:xfrm>
            <a:off x="360781" y="1151507"/>
            <a:ext cx="8523547" cy="1473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200" b="0" kern="1200">
                <a:solidFill>
                  <a:srgbClr val="343E48"/>
                </a:solidFill>
                <a:latin typeface="Lato Regular"/>
                <a:ea typeface="Calibri"/>
                <a:cs typeface="Lato Regular"/>
              </a:defRPr>
            </a:lvl1pPr>
          </a:lstStyle>
          <a:p>
            <a:pPr algn="r" rtl="1"/>
            <a:r>
              <a:rPr lang="ar-IQ" sz="4800" b="1" dirty="0" smtClean="0">
                <a:solidFill>
                  <a:schemeClr val="bg1"/>
                </a:solidFill>
                <a:latin typeface="Gabriola" panose="04040605051002020D02" pitchFamily="82" charset="0"/>
                <a:ea typeface="Arial" charset="0"/>
                <a:cs typeface="Arial" charset="0"/>
              </a:rPr>
              <a:t>نهاية القسم 2, الوحدة 3</a:t>
            </a:r>
            <a:endParaRPr lang="en-US" sz="4800" b="1" dirty="0">
              <a:solidFill>
                <a:schemeClr val="bg1"/>
              </a:solidFill>
              <a:latin typeface="Gabriola" panose="04040605051002020D02" pitchFamily="82" charset="0"/>
              <a:ea typeface="Arial" charset="0"/>
              <a:cs typeface="Arial" charset="0"/>
            </a:endParaRPr>
          </a:p>
          <a:p>
            <a:pPr algn="r"/>
            <a:r>
              <a:rPr lang="ar-IQ" sz="4800" b="1" kern="0" spc="-50" dirty="0" smtClean="0">
                <a:solidFill>
                  <a:schemeClr val="bg1"/>
                </a:solidFill>
                <a:latin typeface="Gabriola" panose="04040605051002020D02" pitchFamily="82" charset="0"/>
                <a:ea typeface="Arial" charset="0"/>
                <a:cs typeface="Arial" charset="0"/>
              </a:rPr>
              <a:t>شكرا لاستماعكم!</a:t>
            </a:r>
            <a:endParaRPr lang="en-JM" sz="4800" kern="0" spc="-50" dirty="0">
              <a:solidFill>
                <a:schemeClr val="bg1"/>
              </a:solidFill>
              <a:latin typeface="Gabriola" panose="04040605051002020D02" pitchFamily="82" charset="0"/>
              <a:ea typeface="Arial" charset="0"/>
              <a:cs typeface="Arial Regular" charset="0"/>
            </a:endParaRPr>
          </a:p>
        </p:txBody>
      </p:sp>
      <p:sp>
        <p:nvSpPr>
          <p:cNvPr id="9" name="TextBox 8"/>
          <p:cNvSpPr txBox="1"/>
          <p:nvPr/>
        </p:nvSpPr>
        <p:spPr>
          <a:xfrm>
            <a:off x="1996860" y="4319698"/>
            <a:ext cx="4926349" cy="584775"/>
          </a:xfrm>
          <a:prstGeom prst="rect">
            <a:avLst/>
          </a:prstGeom>
          <a:noFill/>
        </p:spPr>
        <p:txBody>
          <a:bodyPr wrap="none" rtlCol="0">
            <a:spAutoFit/>
          </a:bodyPr>
          <a:lstStyle/>
          <a:p>
            <a:r>
              <a:rPr lang="en-US" sz="3200" b="1" dirty="0" smtClean="0">
                <a:solidFill>
                  <a:schemeClr val="accent6">
                    <a:lumMod val="50000"/>
                  </a:schemeClr>
                </a:solidFill>
                <a:latin typeface="Gabriola" panose="04040605051002020D02" pitchFamily="82" charset="0"/>
                <a:ea typeface="Arial" charset="0"/>
                <a:cs typeface="Arial" charset="0"/>
              </a:rPr>
              <a:t>Email: </a:t>
            </a:r>
            <a:r>
              <a:rPr lang="en-US" sz="3200" b="1" dirty="0">
                <a:solidFill>
                  <a:schemeClr val="accent6">
                    <a:lumMod val="50000"/>
                  </a:schemeClr>
                </a:solidFill>
                <a:latin typeface="Gabriola" panose="04040605051002020D02" pitchFamily="82" charset="0"/>
                <a:ea typeface="Arial" charset="0"/>
                <a:cs typeface="Arial" charset="0"/>
              </a:rPr>
              <a:t>mahmoud.shukur@muc.edu.iq</a:t>
            </a:r>
          </a:p>
        </p:txBody>
      </p:sp>
    </p:spTree>
    <p:extLst>
      <p:ext uri="{BB962C8B-B14F-4D97-AF65-F5344CB8AC3E}">
        <p14:creationId xmlns:p14="http://schemas.microsoft.com/office/powerpoint/2010/main" val="2566140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197BC235-DF51-4FA2-BB4B-8182FC21243E}"/>
              </a:ext>
            </a:extLst>
          </p:cNvPr>
          <p:cNvSpPr/>
          <p:nvPr/>
        </p:nvSpPr>
        <p:spPr>
          <a:xfrm>
            <a:off x="0" y="-19359"/>
            <a:ext cx="2300352" cy="5123149"/>
          </a:xfrm>
          <a:prstGeom prst="rect">
            <a:avLst/>
          </a:prstGeom>
          <a:solidFill>
            <a:schemeClr val="accent5"/>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3"/>
              </a:solidFill>
              <a:latin typeface="Arial" charset="0"/>
            </a:endParaRPr>
          </a:p>
        </p:txBody>
      </p:sp>
      <p:sp>
        <p:nvSpPr>
          <p:cNvPr id="13" name="Title 1"/>
          <p:cNvSpPr txBox="1">
            <a:spLocks/>
          </p:cNvSpPr>
          <p:nvPr/>
        </p:nvSpPr>
        <p:spPr>
          <a:xfrm>
            <a:off x="266460" y="1603941"/>
            <a:ext cx="1767432" cy="1837678"/>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a:r>
              <a:rPr lang="ar-IQ" sz="2400" b="1" dirty="0" smtClean="0">
                <a:solidFill>
                  <a:schemeClr val="bg1"/>
                </a:solidFill>
                <a:latin typeface="Arial Regular"/>
                <a:ea typeface="Arial" charset="0"/>
                <a:cs typeface="Arial Regular" charset="0"/>
              </a:rPr>
              <a:t>ما هو زووم؟</a:t>
            </a:r>
            <a:endParaRPr lang="en-US" sz="2400" b="1" dirty="0">
              <a:solidFill>
                <a:schemeClr val="bg1"/>
              </a:solidFill>
              <a:latin typeface="Arial Regular" charset="0"/>
              <a:ea typeface="Arial" charset="0"/>
              <a:cs typeface="Arial Regular" charset="0"/>
            </a:endParaRPr>
          </a:p>
        </p:txBody>
      </p:sp>
      <p:sp>
        <p:nvSpPr>
          <p:cNvPr id="8" name="Rectangle 7"/>
          <p:cNvSpPr/>
          <p:nvPr/>
        </p:nvSpPr>
        <p:spPr>
          <a:xfrm>
            <a:off x="0" y="5064919"/>
            <a:ext cx="9144000" cy="77742"/>
          </a:xfrm>
          <a:prstGeom prst="rect">
            <a:avLst/>
          </a:prstGeom>
          <a:solidFill>
            <a:srgbClr val="43B6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1"/>
              </a:solidFill>
              <a:latin typeface="Arial" charset="0"/>
            </a:endParaRPr>
          </a:p>
        </p:txBody>
      </p:sp>
      <p:pic>
        <p:nvPicPr>
          <p:cNvPr id="9" name="Picture 8">
            <a:extLst>
              <a:ext uri="{FF2B5EF4-FFF2-40B4-BE49-F238E27FC236}">
                <a16:creationId xmlns="" xmlns:a16="http://schemas.microsoft.com/office/drawing/2014/main" id="{58E03816-0909-4617-8C55-5DC84CBC800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710909" y="1587159"/>
            <a:ext cx="6022534" cy="3009294"/>
          </a:xfrm>
          <a:prstGeom prst="rect">
            <a:avLst/>
          </a:prstGeom>
          <a:noFill/>
          <a:ln>
            <a:noFill/>
          </a:ln>
        </p:spPr>
      </p:pic>
      <p:sp>
        <p:nvSpPr>
          <p:cNvPr id="2" name="Rectangle 1">
            <a:extLst>
              <a:ext uri="{FF2B5EF4-FFF2-40B4-BE49-F238E27FC236}">
                <a16:creationId xmlns="" xmlns:a16="http://schemas.microsoft.com/office/drawing/2014/main" id="{7DD61988-5590-4FF9-BE6D-68DF762020B1}"/>
              </a:ext>
            </a:extLst>
          </p:cNvPr>
          <p:cNvSpPr/>
          <p:nvPr/>
        </p:nvSpPr>
        <p:spPr>
          <a:xfrm>
            <a:off x="2604810" y="433054"/>
            <a:ext cx="5816486" cy="734368"/>
          </a:xfrm>
          <a:prstGeom prst="rect">
            <a:avLst/>
          </a:prstGeom>
        </p:spPr>
        <p:txBody>
          <a:bodyPr wrap="square">
            <a:spAutoFit/>
          </a:bodyPr>
          <a:lstStyle/>
          <a:p>
            <a:pPr algn="r" rtl="1">
              <a:lnSpc>
                <a:spcPct val="107000"/>
              </a:lnSpc>
              <a:spcAft>
                <a:spcPts val="800"/>
              </a:spcAft>
            </a:pPr>
            <a:r>
              <a:rPr lang="ar-IQ" sz="2000" b="1" dirty="0" smtClean="0">
                <a:latin typeface="Calibri" panose="020F0502020204030204" pitchFamily="34" charset="0"/>
                <a:ea typeface="Calibri" panose="020F0502020204030204" pitchFamily="34" charset="0"/>
                <a:cs typeface="Arial" panose="020B0604020202020204" pitchFamily="34" charset="0"/>
              </a:rPr>
              <a:t>زووم هو اداة مؤتمرات عبر الفيديو ستستخدمها مع فصلك الدراسي للاجتماع مع طلابك عبر الانترنت لاغراص التعلم الالكتروني التزامني</a:t>
            </a:r>
            <a:endParaRPr lang="en-US" sz="2000" b="1"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20524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197BC235-DF51-4FA2-BB4B-8182FC21243E}"/>
              </a:ext>
            </a:extLst>
          </p:cNvPr>
          <p:cNvSpPr/>
          <p:nvPr/>
        </p:nvSpPr>
        <p:spPr>
          <a:xfrm>
            <a:off x="0" y="-19359"/>
            <a:ext cx="2300352" cy="5123149"/>
          </a:xfrm>
          <a:prstGeom prst="rect">
            <a:avLst/>
          </a:prstGeom>
          <a:solidFill>
            <a:schemeClr val="accent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3"/>
              </a:solidFill>
              <a:latin typeface="Arial" charset="0"/>
            </a:endParaRPr>
          </a:p>
        </p:txBody>
      </p:sp>
      <p:sp>
        <p:nvSpPr>
          <p:cNvPr id="13" name="Title 1"/>
          <p:cNvSpPr txBox="1">
            <a:spLocks/>
          </p:cNvSpPr>
          <p:nvPr/>
        </p:nvSpPr>
        <p:spPr>
          <a:xfrm>
            <a:off x="266460" y="1603941"/>
            <a:ext cx="1767432" cy="1837678"/>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rtl="1"/>
            <a:r>
              <a:rPr lang="ar-IQ" b="1" dirty="0" smtClean="0">
                <a:solidFill>
                  <a:schemeClr val="bg1"/>
                </a:solidFill>
                <a:latin typeface="Arial Regular"/>
                <a:ea typeface="Arial" charset="0"/>
                <a:cs typeface="Arial Regular" charset="0"/>
              </a:rPr>
              <a:t>لماذا زووم؟</a:t>
            </a:r>
            <a:endParaRPr lang="en-US" b="1" dirty="0">
              <a:solidFill>
                <a:schemeClr val="bg1"/>
              </a:solidFill>
              <a:latin typeface="Arial Regular" charset="0"/>
              <a:ea typeface="Arial" charset="0"/>
              <a:cs typeface="Arial Regular" charset="0"/>
            </a:endParaRPr>
          </a:p>
        </p:txBody>
      </p:sp>
      <p:sp>
        <p:nvSpPr>
          <p:cNvPr id="8" name="Rectangle 7"/>
          <p:cNvSpPr/>
          <p:nvPr/>
        </p:nvSpPr>
        <p:spPr>
          <a:xfrm>
            <a:off x="0" y="5064919"/>
            <a:ext cx="9144000" cy="77742"/>
          </a:xfrm>
          <a:prstGeom prst="rect">
            <a:avLst/>
          </a:prstGeom>
          <a:solidFill>
            <a:srgbClr val="43B6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1"/>
              </a:solidFill>
              <a:latin typeface="Arial" charset="0"/>
            </a:endParaRPr>
          </a:p>
        </p:txBody>
      </p:sp>
      <p:pic>
        <p:nvPicPr>
          <p:cNvPr id="6" name="Picture 5">
            <a:extLst>
              <a:ext uri="{FF2B5EF4-FFF2-40B4-BE49-F238E27FC236}">
                <a16:creationId xmlns="" xmlns:a16="http://schemas.microsoft.com/office/drawing/2014/main" id="{11A8A2D0-6B2C-4B71-AD0D-AEEEB9C570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8514" y="56045"/>
            <a:ext cx="5806235" cy="4933469"/>
          </a:xfrm>
          <a:prstGeom prst="rect">
            <a:avLst/>
          </a:prstGeom>
        </p:spPr>
      </p:pic>
      <p:sp>
        <p:nvSpPr>
          <p:cNvPr id="7" name="Rectangle 6">
            <a:extLst>
              <a:ext uri="{FF2B5EF4-FFF2-40B4-BE49-F238E27FC236}">
                <a16:creationId xmlns="" xmlns:a16="http://schemas.microsoft.com/office/drawing/2014/main" id="{16F04E89-E63B-42B5-94E7-A274A9CBA5EF}"/>
              </a:ext>
            </a:extLst>
          </p:cNvPr>
          <p:cNvSpPr/>
          <p:nvPr/>
        </p:nvSpPr>
        <p:spPr>
          <a:xfrm>
            <a:off x="6126232" y="4566553"/>
            <a:ext cx="2357595" cy="202269"/>
          </a:xfrm>
          <a:prstGeom prst="rect">
            <a:avLst/>
          </a:prstGeom>
          <a:noFill/>
          <a:ln w="3492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129657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072063"/>
            <a:ext cx="9144000" cy="77742"/>
          </a:xfrm>
          <a:prstGeom prst="rect">
            <a:avLst/>
          </a:prstGeom>
          <a:solidFill>
            <a:srgbClr val="43B6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1"/>
              </a:solidFill>
              <a:latin typeface="Arial" charset="0"/>
            </a:endParaRPr>
          </a:p>
        </p:txBody>
      </p:sp>
      <p:pic>
        <p:nvPicPr>
          <p:cNvPr id="19" name="Picture 18">
            <a:extLst>
              <a:ext uri="{FF2B5EF4-FFF2-40B4-BE49-F238E27FC236}">
                <a16:creationId xmlns="" xmlns:a16="http://schemas.microsoft.com/office/drawing/2014/main" id="{723EF415-6FD0-4376-90CF-50E5D1A2048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652" y="295232"/>
            <a:ext cx="7128753" cy="1759585"/>
          </a:xfrm>
          <a:prstGeom prst="rect">
            <a:avLst/>
          </a:prstGeom>
          <a:noFill/>
          <a:ln>
            <a:noFill/>
          </a:ln>
        </p:spPr>
      </p:pic>
      <p:graphicFrame>
        <p:nvGraphicFramePr>
          <p:cNvPr id="20" name="Diagram 19">
            <a:extLst>
              <a:ext uri="{FF2B5EF4-FFF2-40B4-BE49-F238E27FC236}">
                <a16:creationId xmlns="" xmlns:a16="http://schemas.microsoft.com/office/drawing/2014/main" id="{0DB7E674-F9DE-4AA5-B1FE-DABFC95FBE4F}"/>
              </a:ext>
            </a:extLst>
          </p:cNvPr>
          <p:cNvGraphicFramePr/>
          <p:nvPr>
            <p:extLst>
              <p:ext uri="{D42A27DB-BD31-4B8C-83A1-F6EECF244321}">
                <p14:modId xmlns:p14="http://schemas.microsoft.com/office/powerpoint/2010/main" val="2126804285"/>
              </p:ext>
            </p:extLst>
          </p:nvPr>
        </p:nvGraphicFramePr>
        <p:xfrm>
          <a:off x="1123522" y="2153870"/>
          <a:ext cx="7174883" cy="24600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48275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533400" y="6350"/>
            <a:ext cx="8077200" cy="8572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a:r>
              <a:rPr lang="ar-IQ" sz="3400" b="1" dirty="0" smtClean="0">
                <a:solidFill>
                  <a:srgbClr val="009BA0"/>
                </a:solidFill>
                <a:latin typeface="Arial Regular" charset="0"/>
                <a:ea typeface="Arial" charset="0"/>
                <a:cs typeface="Arial Regular" charset="0"/>
              </a:rPr>
              <a:t>خطط زووم التسعيرية</a:t>
            </a:r>
            <a:endParaRPr lang="en-US" sz="3400" b="1" dirty="0">
              <a:solidFill>
                <a:srgbClr val="009BA0"/>
              </a:solidFill>
              <a:latin typeface="Arial Regular" charset="0"/>
              <a:ea typeface="Arial" charset="0"/>
              <a:cs typeface="Arial Regular" charset="0"/>
            </a:endParaRPr>
          </a:p>
        </p:txBody>
      </p:sp>
      <p:sp>
        <p:nvSpPr>
          <p:cNvPr id="8" name="Rectangle 7"/>
          <p:cNvSpPr/>
          <p:nvPr/>
        </p:nvSpPr>
        <p:spPr>
          <a:xfrm>
            <a:off x="0" y="5072063"/>
            <a:ext cx="9144000" cy="77742"/>
          </a:xfrm>
          <a:prstGeom prst="rect">
            <a:avLst/>
          </a:prstGeom>
          <a:solidFill>
            <a:srgbClr val="43B6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1"/>
              </a:solidFill>
              <a:latin typeface="Arial" charset="0"/>
            </a:endParaRPr>
          </a:p>
        </p:txBody>
      </p:sp>
      <p:cxnSp>
        <p:nvCxnSpPr>
          <p:cNvPr id="5" name="Straight Connector 4"/>
          <p:cNvCxnSpPr>
            <a:cxnSpLocks/>
          </p:cNvCxnSpPr>
          <p:nvPr/>
        </p:nvCxnSpPr>
        <p:spPr>
          <a:xfrm flipV="1">
            <a:off x="590567" y="654050"/>
            <a:ext cx="8089883" cy="44450"/>
          </a:xfrm>
          <a:prstGeom prst="line">
            <a:avLst/>
          </a:prstGeom>
          <a:ln w="12700" cmpd="sng">
            <a:solidFill>
              <a:srgbClr val="009BA0"/>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 xmlns:a16="http://schemas.microsoft.com/office/drawing/2014/main" id="{792DE9A3-CB44-4235-BB2F-F883EC015B3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417" y="742523"/>
            <a:ext cx="8020033" cy="4164440"/>
          </a:xfrm>
          <a:prstGeom prst="rect">
            <a:avLst/>
          </a:prstGeom>
          <a:noFill/>
          <a:ln>
            <a:noFill/>
          </a:ln>
        </p:spPr>
      </p:pic>
      <p:sp>
        <p:nvSpPr>
          <p:cNvPr id="2" name="Rectangle 1">
            <a:extLst>
              <a:ext uri="{FF2B5EF4-FFF2-40B4-BE49-F238E27FC236}">
                <a16:creationId xmlns="" xmlns:a16="http://schemas.microsoft.com/office/drawing/2014/main" id="{6EA8D906-6A29-49FF-A61E-056D5B2C1442}"/>
              </a:ext>
            </a:extLst>
          </p:cNvPr>
          <p:cNvSpPr/>
          <p:nvPr/>
        </p:nvSpPr>
        <p:spPr>
          <a:xfrm>
            <a:off x="1070217" y="1303942"/>
            <a:ext cx="364940" cy="176319"/>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Rectangle 10">
            <a:extLst>
              <a:ext uri="{FF2B5EF4-FFF2-40B4-BE49-F238E27FC236}">
                <a16:creationId xmlns="" xmlns:a16="http://schemas.microsoft.com/office/drawing/2014/main" id="{25A509BC-4982-47F5-AF4D-9EF865E4E94E}"/>
              </a:ext>
            </a:extLst>
          </p:cNvPr>
          <p:cNvSpPr/>
          <p:nvPr/>
        </p:nvSpPr>
        <p:spPr>
          <a:xfrm>
            <a:off x="2907901" y="1303942"/>
            <a:ext cx="364940" cy="176319"/>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Rectangle 11">
            <a:extLst>
              <a:ext uri="{FF2B5EF4-FFF2-40B4-BE49-F238E27FC236}">
                <a16:creationId xmlns="" xmlns:a16="http://schemas.microsoft.com/office/drawing/2014/main" id="{E983985C-5785-4C79-B80F-D6C29CC0E54E}"/>
              </a:ext>
            </a:extLst>
          </p:cNvPr>
          <p:cNvSpPr/>
          <p:nvPr/>
        </p:nvSpPr>
        <p:spPr>
          <a:xfrm>
            <a:off x="4867915" y="1312826"/>
            <a:ext cx="540575" cy="16743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Rectangle 13">
            <a:extLst>
              <a:ext uri="{FF2B5EF4-FFF2-40B4-BE49-F238E27FC236}">
                <a16:creationId xmlns="" xmlns:a16="http://schemas.microsoft.com/office/drawing/2014/main" id="{2556F9CE-DFCA-40EB-B504-E145F491D34F}"/>
              </a:ext>
            </a:extLst>
          </p:cNvPr>
          <p:cNvSpPr/>
          <p:nvPr/>
        </p:nvSpPr>
        <p:spPr>
          <a:xfrm>
            <a:off x="6774182" y="1321427"/>
            <a:ext cx="573822" cy="16743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 name="Rectangle 14">
            <a:extLst>
              <a:ext uri="{FF2B5EF4-FFF2-40B4-BE49-F238E27FC236}">
                <a16:creationId xmlns="" xmlns:a16="http://schemas.microsoft.com/office/drawing/2014/main" id="{FBC60489-4F3F-4272-8C07-7CE1C75CFD4D}"/>
              </a:ext>
            </a:extLst>
          </p:cNvPr>
          <p:cNvSpPr/>
          <p:nvPr/>
        </p:nvSpPr>
        <p:spPr>
          <a:xfrm>
            <a:off x="5294603" y="778714"/>
            <a:ext cx="860170" cy="19061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 name="Rectangle 15">
            <a:extLst>
              <a:ext uri="{FF2B5EF4-FFF2-40B4-BE49-F238E27FC236}">
                <a16:creationId xmlns="" xmlns:a16="http://schemas.microsoft.com/office/drawing/2014/main" id="{407ACEC8-4423-4111-8C70-2CE43BC67F35}"/>
              </a:ext>
            </a:extLst>
          </p:cNvPr>
          <p:cNvSpPr/>
          <p:nvPr/>
        </p:nvSpPr>
        <p:spPr>
          <a:xfrm>
            <a:off x="6344097" y="778714"/>
            <a:ext cx="807085" cy="19061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7" name="Rectangle 16">
            <a:extLst>
              <a:ext uri="{FF2B5EF4-FFF2-40B4-BE49-F238E27FC236}">
                <a16:creationId xmlns="" xmlns:a16="http://schemas.microsoft.com/office/drawing/2014/main" id="{BDD365E7-3926-4381-8B62-D014559F2490}"/>
              </a:ext>
            </a:extLst>
          </p:cNvPr>
          <p:cNvSpPr/>
          <p:nvPr/>
        </p:nvSpPr>
        <p:spPr>
          <a:xfrm>
            <a:off x="7348004" y="778714"/>
            <a:ext cx="807085" cy="19061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02797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C0C1004-6807-4DCB-B03C-559C393F605C}"/>
              </a:ext>
            </a:extLst>
          </p:cNvPr>
          <p:cNvSpPr/>
          <p:nvPr/>
        </p:nvSpPr>
        <p:spPr>
          <a:xfrm>
            <a:off x="0" y="-2285"/>
            <a:ext cx="3424884" cy="5123149"/>
          </a:xfrm>
          <a:prstGeom prst="rect">
            <a:avLst/>
          </a:prstGeom>
          <a:solidFill>
            <a:schemeClr val="tx1">
              <a:lumMod val="20000"/>
              <a:lumOff val="8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3"/>
              </a:solidFill>
              <a:latin typeface="Arial" charset="0"/>
            </a:endParaRPr>
          </a:p>
        </p:txBody>
      </p:sp>
      <p:sp>
        <p:nvSpPr>
          <p:cNvPr id="8" name="Rectangle 7"/>
          <p:cNvSpPr/>
          <p:nvPr/>
        </p:nvSpPr>
        <p:spPr>
          <a:xfrm>
            <a:off x="0" y="5072063"/>
            <a:ext cx="9144000" cy="77742"/>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solidFill>
                <a:schemeClr val="bg1"/>
              </a:solidFill>
              <a:latin typeface="Arial" charset="0"/>
            </a:endParaRPr>
          </a:p>
        </p:txBody>
      </p:sp>
      <p:sp>
        <p:nvSpPr>
          <p:cNvPr id="7" name="TextBox 6"/>
          <p:cNvSpPr txBox="1"/>
          <p:nvPr/>
        </p:nvSpPr>
        <p:spPr>
          <a:xfrm>
            <a:off x="4042758" y="802640"/>
            <a:ext cx="4835471" cy="3139321"/>
          </a:xfrm>
          <a:prstGeom prst="rect">
            <a:avLst/>
          </a:prstGeom>
          <a:noFill/>
        </p:spPr>
        <p:txBody>
          <a:bodyPr wrap="square" rtlCol="0">
            <a:spAutoFit/>
          </a:bodyPr>
          <a:lstStyle/>
          <a:p>
            <a:pPr algn="ctr" rtl="1"/>
            <a:r>
              <a:rPr lang="ar-IQ" b="1" dirty="0" smtClean="0"/>
              <a:t>هل تعتقد ان هناك اختلافا بين </a:t>
            </a:r>
            <a:r>
              <a:rPr lang="ar-IQ" b="1" u="sng" dirty="0" smtClean="0"/>
              <a:t>زووم للاجتماعات </a:t>
            </a:r>
            <a:r>
              <a:rPr lang="ar-IQ" b="1" dirty="0" smtClean="0"/>
              <a:t>و </a:t>
            </a:r>
            <a:r>
              <a:rPr lang="ar-IQ" b="1" u="sng" dirty="0" smtClean="0"/>
              <a:t>زووم للويبينار</a:t>
            </a:r>
            <a:endParaRPr lang="en-US" b="1" u="sng" dirty="0">
              <a:solidFill>
                <a:schemeClr val="tx1">
                  <a:lumMod val="60000"/>
                  <a:lumOff val="40000"/>
                </a:schemeClr>
              </a:solidFill>
            </a:endParaRPr>
          </a:p>
          <a:p>
            <a:endParaRPr lang="en-US" dirty="0"/>
          </a:p>
          <a:p>
            <a:endParaRPr lang="en-US" dirty="0"/>
          </a:p>
          <a:p>
            <a:endParaRPr lang="en-US" dirty="0"/>
          </a:p>
          <a:p>
            <a:endParaRPr lang="en-US" dirty="0"/>
          </a:p>
          <a:p>
            <a:endParaRPr lang="en-US" dirty="0"/>
          </a:p>
          <a:p>
            <a:endParaRPr lang="en-US" dirty="0"/>
          </a:p>
          <a:p>
            <a:endParaRPr lang="en-US" dirty="0"/>
          </a:p>
          <a:p>
            <a:pPr algn="r" rtl="1"/>
            <a:r>
              <a:rPr lang="ar-IQ" b="1" i="1" dirty="0" smtClean="0"/>
              <a:t>تأمل لدقيقة, ثم اكتب اجابتك في صندوق الدردشة باللغة العربية او الانكليزية!</a:t>
            </a:r>
            <a:endParaRPr lang="en-US" b="1" i="1" dirty="0"/>
          </a:p>
        </p:txBody>
      </p:sp>
      <p:pic>
        <p:nvPicPr>
          <p:cNvPr id="5122" name="Picture 2" descr="Reflections on Teaching: From Surviving to Thriving">
            <a:extLst>
              <a:ext uri="{FF2B5EF4-FFF2-40B4-BE49-F238E27FC236}">
                <a16:creationId xmlns="" xmlns:a16="http://schemas.microsoft.com/office/drawing/2014/main" id="{E2108C35-39F6-483A-8AD9-4621A04A6E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0805" y="1714319"/>
            <a:ext cx="2619375" cy="139154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et's Zoom | LPCPL">
            <a:extLst>
              <a:ext uri="{FF2B5EF4-FFF2-40B4-BE49-F238E27FC236}">
                <a16:creationId xmlns="" xmlns:a16="http://schemas.microsoft.com/office/drawing/2014/main" id="{BFE6B0A7-B1A8-416B-8AC1-4A30068CA4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411" y="1054584"/>
            <a:ext cx="2950914" cy="3034332"/>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txBox="1">
            <a:spLocks/>
          </p:cNvSpPr>
          <p:nvPr/>
        </p:nvSpPr>
        <p:spPr>
          <a:xfrm>
            <a:off x="1536558" y="802640"/>
            <a:ext cx="1628234" cy="8572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r" rtl="1"/>
            <a:r>
              <a:rPr lang="ar-IQ" b="1" dirty="0" smtClean="0">
                <a:solidFill>
                  <a:schemeClr val="bg1"/>
                </a:solidFill>
                <a:latin typeface="Arial Regular" charset="0"/>
                <a:ea typeface="Arial" charset="0"/>
                <a:cs typeface="Arial Regular" charset="0"/>
              </a:rPr>
              <a:t>مناقشة</a:t>
            </a:r>
            <a:endParaRPr lang="en-US" b="1" dirty="0">
              <a:solidFill>
                <a:schemeClr val="bg1"/>
              </a:solidFill>
              <a:latin typeface="Arial Regular" charset="0"/>
              <a:ea typeface="Arial" charset="0"/>
              <a:cs typeface="Arial Regular" charset="0"/>
            </a:endParaRPr>
          </a:p>
        </p:txBody>
      </p:sp>
    </p:spTree>
    <p:extLst>
      <p:ext uri="{BB962C8B-B14F-4D97-AF65-F5344CB8AC3E}">
        <p14:creationId xmlns:p14="http://schemas.microsoft.com/office/powerpoint/2010/main" val="1778109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533400" y="6350"/>
            <a:ext cx="8077200" cy="8572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rtl="1"/>
            <a:r>
              <a:rPr lang="ar-IQ" sz="3400" b="1" dirty="0" smtClean="0">
                <a:solidFill>
                  <a:srgbClr val="009BA0"/>
                </a:solidFill>
                <a:latin typeface="Arial Regular" charset="0"/>
                <a:ea typeface="Arial" charset="0"/>
                <a:cs typeface="Arial Regular" charset="0"/>
              </a:rPr>
              <a:t>مقارنة زووم للاجتماعات وزووم للويبينار</a:t>
            </a:r>
            <a:endParaRPr lang="en-US" sz="3400" b="1" dirty="0">
              <a:solidFill>
                <a:srgbClr val="009BA0"/>
              </a:solidFill>
              <a:latin typeface="Arial Regular" charset="0"/>
              <a:ea typeface="Arial" charset="0"/>
              <a:cs typeface="Arial Regular" charset="0"/>
            </a:endParaRPr>
          </a:p>
        </p:txBody>
      </p:sp>
      <p:sp>
        <p:nvSpPr>
          <p:cNvPr id="8" name="Rectangle 7"/>
          <p:cNvSpPr/>
          <p:nvPr/>
        </p:nvSpPr>
        <p:spPr>
          <a:xfrm>
            <a:off x="0" y="5072063"/>
            <a:ext cx="9144000" cy="77742"/>
          </a:xfrm>
          <a:prstGeom prst="rect">
            <a:avLst/>
          </a:prstGeom>
          <a:solidFill>
            <a:srgbClr val="43B6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1"/>
              </a:solidFill>
              <a:latin typeface="Arial" charset="0"/>
            </a:endParaRPr>
          </a:p>
        </p:txBody>
      </p:sp>
      <p:cxnSp>
        <p:nvCxnSpPr>
          <p:cNvPr id="5" name="Straight Connector 4"/>
          <p:cNvCxnSpPr>
            <a:cxnSpLocks/>
          </p:cNvCxnSpPr>
          <p:nvPr/>
        </p:nvCxnSpPr>
        <p:spPr>
          <a:xfrm flipV="1">
            <a:off x="590567" y="654050"/>
            <a:ext cx="8089883" cy="44450"/>
          </a:xfrm>
          <a:prstGeom prst="line">
            <a:avLst/>
          </a:prstGeom>
          <a:ln w="12700" cmpd="sng">
            <a:solidFill>
              <a:srgbClr val="009BA0"/>
            </a:solidFill>
          </a:ln>
          <a:effectLst/>
        </p:spPr>
        <p:style>
          <a:lnRef idx="2">
            <a:schemeClr val="accent1"/>
          </a:lnRef>
          <a:fillRef idx="0">
            <a:schemeClr val="accent1"/>
          </a:fillRef>
          <a:effectRef idx="1">
            <a:schemeClr val="accent1"/>
          </a:effectRef>
          <a:fontRef idx="minor">
            <a:schemeClr val="tx1"/>
          </a:fontRef>
        </p:style>
      </p:cxnSp>
      <p:pic>
        <p:nvPicPr>
          <p:cNvPr id="18" name="Picture 2" descr="Webinar Licenses | Zoom | Information Services | Oregon State ...">
            <a:extLst>
              <a:ext uri="{FF2B5EF4-FFF2-40B4-BE49-F238E27FC236}">
                <a16:creationId xmlns="" xmlns:a16="http://schemas.microsoft.com/office/drawing/2014/main" id="{90DFCC9C-390B-4D03-8FD9-AE71012D8E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833" y="724727"/>
            <a:ext cx="6306490" cy="4321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266916"/>
      </p:ext>
    </p:extLst>
  </p:cSld>
  <p:clrMapOvr>
    <a:masterClrMapping/>
  </p:clrMapOvr>
</p:sld>
</file>

<file path=ppt/theme/theme1.xml><?xml version="1.0" encoding="utf-8"?>
<a:theme xmlns:a="http://schemas.openxmlformats.org/drawingml/2006/main" name="Office Theme">
  <a:themeElements>
    <a:clrScheme name="Custom 1">
      <a:dk1>
        <a:srgbClr val="376D7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3998e33-bf9e-4dc3-96ba-2cbff5dd88e2">
      <UserInfo>
        <DisplayName>Ammar Waleed Alani</DisplayName>
        <AccountId>15</AccountId>
        <AccountType/>
      </UserInfo>
      <UserInfo>
        <DisplayName>Lori Mason</DisplayName>
        <AccountId>12</AccountId>
        <AccountType/>
      </UserInfo>
      <UserInfo>
        <DisplayName>Lindsey Powers</DisplayName>
        <AccountId>25</AccountId>
        <AccountType/>
      </UserInfo>
      <UserInfo>
        <DisplayName>Stanley Currier</DisplayName>
        <AccountId>24</AccountId>
        <AccountType/>
      </UserInfo>
    </SharedWithUsers>
    <m0749d9fd7964c3d86bb1c9586d8ef0c xmlns="03998e33-bf9e-4dc3-96ba-2cbff5dd88e2">
      <Terms xmlns="http://schemas.microsoft.com/office/infopath/2007/PartnerControls">
        <TermInfo xmlns="http://schemas.microsoft.com/office/infopath/2007/PartnerControls">
          <TermName xmlns="http://schemas.microsoft.com/office/infopath/2007/PartnerControls">Iraq</TermName>
          <TermId xmlns="http://schemas.microsoft.com/office/infopath/2007/PartnerControls">ac59c231-9f26-4c18-8841-6bfb5271b5a0</TermId>
        </TermInfo>
      </Terms>
    </m0749d9fd7964c3d86bb1c9586d8ef0c>
    <ed01322c547a4dd2908926ace3166475 xmlns="03998e33-bf9e-4dc3-96ba-2cbff5dd88e2">
      <Terms xmlns="http://schemas.microsoft.com/office/infopath/2007/PartnerControls">
        <TermInfo xmlns="http://schemas.microsoft.com/office/infopath/2007/PartnerControls">
          <TermName xmlns="http://schemas.microsoft.com/office/infopath/2007/PartnerControls">3049</TermName>
          <TermId xmlns="http://schemas.microsoft.com/office/infopath/2007/PartnerControls">867cb341-23ac-4caa-8291-3a5e9176f1dd</TermId>
        </TermInfo>
      </Terms>
    </ed01322c547a4dd2908926ace3166475>
    <TaxCatchAll xmlns="03998e33-bf9e-4dc3-96ba-2cbff5dd88e2">
      <Value>1</Value>
      <Value>6</Value>
    </TaxCatchAl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5F170753063374389A59228429CC102" ma:contentTypeVersion="17" ma:contentTypeDescription="Create a new document." ma:contentTypeScope="" ma:versionID="04a12b5f73d3f50957748918b3199591">
  <xsd:schema xmlns:xsd="http://www.w3.org/2001/XMLSchema" xmlns:xs="http://www.w3.org/2001/XMLSchema" xmlns:p="http://schemas.microsoft.com/office/2006/metadata/properties" xmlns:ns2="bd0c619f-6be1-405c-9b81-967050b6419b" xmlns:ns3="03998e33-bf9e-4dc3-96ba-2cbff5dd88e2" targetNamespace="http://schemas.microsoft.com/office/2006/metadata/properties" ma:root="true" ma:fieldsID="a2be92ddff27dfd0a6f14b7f7ec0a76f" ns2:_="" ns3:_="">
    <xsd:import namespace="bd0c619f-6be1-405c-9b81-967050b6419b"/>
    <xsd:import namespace="03998e33-bf9e-4dc3-96ba-2cbff5dd88e2"/>
    <xsd:element name="properties">
      <xsd:complexType>
        <xsd:sequence>
          <xsd:element name="documentManagement">
            <xsd:complexType>
              <xsd:all>
                <xsd:element ref="ns2:MediaServiceMetadata" minOccurs="0"/>
                <xsd:element ref="ns2:MediaServiceFastMetadata" minOccurs="0"/>
                <xsd:element ref="ns2:MediaServiceEventHashCode" minOccurs="0"/>
                <xsd:element ref="ns2:MediaServiceGenerationTime" minOccurs="0"/>
                <xsd:element ref="ns3:SharedWithUsers" minOccurs="0"/>
                <xsd:element ref="ns3:SharedWithDetails" minOccurs="0"/>
                <xsd:element ref="ns2:MediaServiceDateTaken" minOccurs="0"/>
                <xsd:element ref="ns2:MediaServiceAutoTags" minOccurs="0"/>
                <xsd:element ref="ns2:MediaServiceOCR" minOccurs="0"/>
                <xsd:element ref="ns2:MediaServiceLocation" minOccurs="0"/>
                <xsd:element ref="ns3:m0749d9fd7964c3d86bb1c9586d8ef0c" minOccurs="0"/>
                <xsd:element ref="ns3:TaxCatchAll" minOccurs="0"/>
                <xsd:element ref="ns3:ed01322c547a4dd2908926ace3166475"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0c619f-6be1-405c-9b81-967050b641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3998e33-bf9e-4dc3-96ba-2cbff5dd88e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m0749d9fd7964c3d86bb1c9586d8ef0c" ma:index="19" nillable="true" ma:taxonomy="true" ma:internalName="m0749d9fd7964c3d86bb1c9586d8ef0c" ma:taxonomyFieldName="Country" ma:displayName="Country" ma:default="1;#Iraq|ac59c231-9f26-4c18-8841-6bfb5271b5a0" ma:fieldId="{60749d9f-d796-4c3d-86bb-1c9586d8ef0c}" ma:sspId="fe952b0e-87b1-4651-bd97-4ae9bbb31ca5" ma:termSetId="1aae8845-0c15-4b09-8c7f-8bc1846b1d03" ma:anchorId="00000000-0000-0000-0000-000000000000" ma:open="false" ma:isKeyword="false">
      <xsd:complexType>
        <xsd:sequence>
          <xsd:element ref="pc:Terms" minOccurs="0" maxOccurs="1"/>
        </xsd:sequence>
      </xsd:complexType>
    </xsd:element>
    <xsd:element name="TaxCatchAll" ma:index="20" nillable="true" ma:displayName="Taxonomy Catch All Column" ma:hidden="true" ma:list="{7da6ccff-11f7-4843-9d2e-94b16dd372dc}" ma:internalName="TaxCatchAll" ma:showField="CatchAllData" ma:web="03998e33-bf9e-4dc3-96ba-2cbff5dd88e2">
      <xsd:complexType>
        <xsd:complexContent>
          <xsd:extension base="dms:MultiChoiceLookup">
            <xsd:sequence>
              <xsd:element name="Value" type="dms:Lookup" maxOccurs="unbounded" minOccurs="0" nillable="true"/>
            </xsd:sequence>
          </xsd:extension>
        </xsd:complexContent>
      </xsd:complexType>
    </xsd:element>
    <xsd:element name="ed01322c547a4dd2908926ace3166475" ma:index="22" nillable="true" ma:taxonomy="true" ma:internalName="ed01322c547a4dd2908926ace3166475" ma:taxonomyFieldName="Program" ma:displayName="Program" ma:default="" ma:fieldId="{ed01322c-547a-4dd2-9089-26ace3166475}" ma:sspId="fe952b0e-87b1-4651-bd97-4ae9bbb31ca5" ma:termSetId="77eb5a22-eacd-4a56-8e87-3b6b85d80eaa"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40D5C0-6E8D-4B35-8B52-284DEAD2DEA5}">
  <ds:schemaRefs>
    <ds:schemaRef ds:uri="http://purl.org/dc/terms/"/>
    <ds:schemaRef ds:uri="http://schemas.microsoft.com/office/2006/documentManagement/types"/>
    <ds:schemaRef ds:uri="http://schemas.microsoft.com/office/infopath/2007/PartnerControls"/>
    <ds:schemaRef ds:uri="bd0c619f-6be1-405c-9b81-967050b6419b"/>
    <ds:schemaRef ds:uri="http://purl.org/dc/elements/1.1/"/>
    <ds:schemaRef ds:uri="http://schemas.microsoft.com/office/2006/metadata/properties"/>
    <ds:schemaRef ds:uri="03998e33-bf9e-4dc3-96ba-2cbff5dd88e2"/>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30A50ADA-A6CC-4D70-87AB-0E2164F1CE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0c619f-6be1-405c-9b81-967050b6419b"/>
    <ds:schemaRef ds:uri="03998e33-bf9e-4dc3-96ba-2cbff5dd88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3CC77FB-1E1E-4A38-AB6C-D888B576399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6451</TotalTime>
  <Words>1103</Words>
  <Application>Microsoft Office PowerPoint</Application>
  <PresentationFormat>On-screen Show (16:9)</PresentationFormat>
  <Paragraphs>200</Paragraphs>
  <Slides>33</Slides>
  <Notes>32</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adrienne.reynolds</dc:creator>
  <cp:lastModifiedBy>Maher</cp:lastModifiedBy>
  <cp:revision>135</cp:revision>
  <cp:lastPrinted>2016-10-11T18:13:18Z</cp:lastPrinted>
  <dcterms:created xsi:type="dcterms:W3CDTF">2013-04-14T18:18:29Z</dcterms:created>
  <dcterms:modified xsi:type="dcterms:W3CDTF">2020-06-20T18:04:23Z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0x01010045F170753063374389A59228429CC102</vt:lpwstr>
  </property>
  <property fmtid="{D5CDD505-2E9C-101B-9397-08002B2CF9AE}" pid="3" name="Program">
    <vt:lpwstr>6;#3049|867cb341-23ac-4caa-8291-3a5e9176f1dd</vt:lpwstr>
  </property>
  <property fmtid="{D5CDD505-2E9C-101B-9397-08002B2CF9AE}" pid="4" name="Country">
    <vt:lpwstr>1;#Iraq|ac59c231-9f26-4c18-8841-6bfb5271b5a0</vt:lpwstr>
  </property>
</Properties>
</file>