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6" r:id="rId5"/>
  </p:sldMasterIdLst>
  <p:notesMasterIdLst>
    <p:notesMasterId r:id="rId38"/>
  </p:notesMasterIdLst>
  <p:handoutMasterIdLst>
    <p:handoutMasterId r:id="rId39"/>
  </p:handoutMasterIdLst>
  <p:sldIdLst>
    <p:sldId id="582" r:id="rId6"/>
    <p:sldId id="589" r:id="rId7"/>
    <p:sldId id="690" r:id="rId8"/>
    <p:sldId id="691" r:id="rId9"/>
    <p:sldId id="694" r:id="rId10"/>
    <p:sldId id="705" r:id="rId11"/>
    <p:sldId id="706" r:id="rId12"/>
    <p:sldId id="708" r:id="rId13"/>
    <p:sldId id="696" r:id="rId14"/>
    <p:sldId id="697" r:id="rId15"/>
    <p:sldId id="698" r:id="rId16"/>
    <p:sldId id="709" r:id="rId17"/>
    <p:sldId id="283" r:id="rId18"/>
    <p:sldId id="699" r:id="rId19"/>
    <p:sldId id="307" r:id="rId20"/>
    <p:sldId id="308" r:id="rId21"/>
    <p:sldId id="711" r:id="rId22"/>
    <p:sldId id="263" r:id="rId23"/>
    <p:sldId id="274" r:id="rId24"/>
    <p:sldId id="275" r:id="rId25"/>
    <p:sldId id="276" r:id="rId26"/>
    <p:sldId id="267" r:id="rId27"/>
    <p:sldId id="693" r:id="rId28"/>
    <p:sldId id="712" r:id="rId29"/>
    <p:sldId id="713" r:id="rId30"/>
    <p:sldId id="702" r:id="rId31"/>
    <p:sldId id="700" r:id="rId32"/>
    <p:sldId id="701" r:id="rId33"/>
    <p:sldId id="707" r:id="rId34"/>
    <p:sldId id="677" r:id="rId35"/>
    <p:sldId id="577" r:id="rId36"/>
    <p:sldId id="565" r:id="rId3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7C9B7A-0BD7-E947-88A5-5DD01A124AFA}">
          <p14:sldIdLst/>
        </p14:section>
        <p14:section name="Click to add subtitle" id="{60E2B722-38A6-A04F-AC65-E82791577859}">
          <p14:sldIdLst>
            <p14:sldId id="582"/>
            <p14:sldId id="589"/>
            <p14:sldId id="690"/>
            <p14:sldId id="691"/>
            <p14:sldId id="694"/>
            <p14:sldId id="705"/>
            <p14:sldId id="706"/>
            <p14:sldId id="708"/>
            <p14:sldId id="696"/>
            <p14:sldId id="697"/>
            <p14:sldId id="698"/>
            <p14:sldId id="709"/>
            <p14:sldId id="283"/>
            <p14:sldId id="699"/>
            <p14:sldId id="307"/>
            <p14:sldId id="308"/>
            <p14:sldId id="711"/>
            <p14:sldId id="263"/>
            <p14:sldId id="274"/>
            <p14:sldId id="275"/>
            <p14:sldId id="276"/>
            <p14:sldId id="267"/>
            <p14:sldId id="693"/>
            <p14:sldId id="712"/>
            <p14:sldId id="713"/>
            <p14:sldId id="702"/>
            <p14:sldId id="700"/>
            <p14:sldId id="701"/>
            <p14:sldId id="707"/>
            <p14:sldId id="677"/>
            <p14:sldId id="577"/>
            <p14:sldId id="565"/>
          </p14:sldIdLst>
        </p14:section>
      </p14:sectionLst>
    </p:ext>
    <p:ext uri="{EFAFB233-063F-42B5-8137-9DF3F51BA10A}">
      <p15:sldGuideLst xmlns:p15="http://schemas.microsoft.com/office/powerpoint/2012/main" xmlns="">
        <p15:guide id="1" orient="horz" pos="900">
          <p15:clr>
            <a:srgbClr val="A4A3A4"/>
          </p15:clr>
        </p15:guide>
        <p15:guide id="2" orient="horz" pos="2288">
          <p15:clr>
            <a:srgbClr val="A4A3A4"/>
          </p15:clr>
        </p15:guide>
        <p15:guide id="3" orient="horz" pos="1008">
          <p15:clr>
            <a:srgbClr val="A4A3A4"/>
          </p15:clr>
        </p15:guide>
        <p15:guide id="4" pos="328">
          <p15:clr>
            <a:srgbClr val="A4A3A4"/>
          </p15:clr>
        </p15:guide>
        <p15:guide id="5" pos="5424">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6C8"/>
    <a:srgbClr val="FFC000"/>
    <a:srgbClr val="0F8A7E"/>
    <a:srgbClr val="009BA0"/>
    <a:srgbClr val="098B8E"/>
    <a:srgbClr val="F46524"/>
    <a:srgbClr val="000000"/>
    <a:srgbClr val="2BA15E"/>
    <a:srgbClr val="279F5C"/>
    <a:srgbClr val="F4B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516" y="-72"/>
      </p:cViewPr>
      <p:guideLst>
        <p:guide orient="horz" pos="900"/>
        <p:guide orient="horz" pos="2288"/>
        <p:guide orient="horz" pos="1008"/>
        <p:guide pos="328"/>
        <p:guide pos="5424"/>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93954A-C201-EB40-9459-342C786798D2}" type="datetimeFigureOut">
              <a:rPr lang="en-US" smtClean="0">
                <a:latin typeface="Arial" charset="0"/>
              </a:rPr>
              <a:t>6/17/2020</a:t>
            </a:fld>
            <a:endParaRPr lang="en-US">
              <a:latin typeface="Arial"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52853C-6216-544B-82BE-E4DDDB9FF424}" type="slidenum">
              <a:rPr lang="en-US" smtClean="0">
                <a:latin typeface="Arial" charset="0"/>
              </a:rPr>
              <a:t>‹#›</a:t>
            </a:fld>
            <a:endParaRPr lang="en-US">
              <a:latin typeface="Arial" charset="0"/>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charset="0"/>
              </a:defRPr>
            </a:lvl1pPr>
          </a:lstStyle>
          <a:p>
            <a:endParaRPr lang="en-JM"/>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charset="0"/>
              </a:defRPr>
            </a:lvl1pPr>
          </a:lstStyle>
          <a:p>
            <a:fld id="{7D7D0FC4-79A4-4CD6-9D21-6D2AFDDF42EC}" type="datetimeFigureOut">
              <a:rPr lang="en-JM" smtClean="0"/>
              <a:pPr/>
              <a:t>17/6/2020</a:t>
            </a:fld>
            <a:endParaRPr lang="en-JM"/>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JM"/>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charset="0"/>
              </a:defRPr>
            </a:lvl1pPr>
          </a:lstStyle>
          <a:p>
            <a:endParaRPr lang="en-JM"/>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charset="0"/>
              </a:defRPr>
            </a:lvl1pPr>
          </a:lstStyle>
          <a:p>
            <a:fld id="{FEA829E4-7B8F-48ED-BCF8-1C0A3C644052}" type="slidenum">
              <a:rPr lang="en-JM" smtClean="0"/>
              <a:pPr/>
              <a:t>‹#›</a:t>
            </a:fld>
            <a:endParaRPr lang="en-JM"/>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1</a:t>
            </a:fld>
            <a:endParaRPr lang="en-JM"/>
          </a:p>
        </p:txBody>
      </p:sp>
    </p:spTree>
    <p:extLst>
      <p:ext uri="{BB962C8B-B14F-4D97-AF65-F5344CB8AC3E}">
        <p14:creationId xmlns:p14="http://schemas.microsoft.com/office/powerpoint/2010/main" val="1076295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xmlns="" id="{075FD309-8EB8-4042-9BFC-274E315FE0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81380C-88D2-481B-8B3C-8D6F5EE15A7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23" name="Rectangle 2">
            <a:extLst>
              <a:ext uri="{FF2B5EF4-FFF2-40B4-BE49-F238E27FC236}">
                <a16:creationId xmlns:a16="http://schemas.microsoft.com/office/drawing/2014/main" xmlns="" id="{C2E6F12C-1E78-4F92-B183-CB2663CEFECA}"/>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xmlns="" id="{B0BB68DA-9ABD-4DBB-B82E-AA63E604DB0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Times New Roman" panose="02020603050405020304" pitchFamily="18" charset="0"/>
              </a:rPr>
              <a:t>What’s important?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23</a:t>
            </a:fld>
            <a:endParaRPr lang="en-JM"/>
          </a:p>
        </p:txBody>
      </p:sp>
    </p:spTree>
    <p:extLst>
      <p:ext uri="{BB962C8B-B14F-4D97-AF65-F5344CB8AC3E}">
        <p14:creationId xmlns:p14="http://schemas.microsoft.com/office/powerpoint/2010/main" val="105072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26</a:t>
            </a:fld>
            <a:endParaRPr lang="en-JM"/>
          </a:p>
        </p:txBody>
      </p:sp>
    </p:spTree>
    <p:extLst>
      <p:ext uri="{BB962C8B-B14F-4D97-AF65-F5344CB8AC3E}">
        <p14:creationId xmlns:p14="http://schemas.microsoft.com/office/powerpoint/2010/main" val="1750983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27</a:t>
            </a:fld>
            <a:endParaRPr lang="en-JM"/>
          </a:p>
        </p:txBody>
      </p:sp>
    </p:spTree>
    <p:extLst>
      <p:ext uri="{BB962C8B-B14F-4D97-AF65-F5344CB8AC3E}">
        <p14:creationId xmlns:p14="http://schemas.microsoft.com/office/powerpoint/2010/main" val="1931167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28</a:t>
            </a:fld>
            <a:endParaRPr lang="en-JM"/>
          </a:p>
        </p:txBody>
      </p:sp>
    </p:spTree>
    <p:extLst>
      <p:ext uri="{BB962C8B-B14F-4D97-AF65-F5344CB8AC3E}">
        <p14:creationId xmlns:p14="http://schemas.microsoft.com/office/powerpoint/2010/main" val="3624774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29</a:t>
            </a:fld>
            <a:endParaRPr lang="en-JM"/>
          </a:p>
        </p:txBody>
      </p:sp>
    </p:spTree>
    <p:extLst>
      <p:ext uri="{BB962C8B-B14F-4D97-AF65-F5344CB8AC3E}">
        <p14:creationId xmlns:p14="http://schemas.microsoft.com/office/powerpoint/2010/main" val="384631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a:t>
            </a:fld>
            <a:endParaRPr lang="en-JM"/>
          </a:p>
        </p:txBody>
      </p:sp>
    </p:spTree>
    <p:extLst>
      <p:ext uri="{BB962C8B-B14F-4D97-AF65-F5344CB8AC3E}">
        <p14:creationId xmlns:p14="http://schemas.microsoft.com/office/powerpoint/2010/main" val="232888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3</a:t>
            </a:fld>
            <a:endParaRPr lang="en-JM"/>
          </a:p>
        </p:txBody>
      </p:sp>
    </p:spTree>
    <p:extLst>
      <p:ext uri="{BB962C8B-B14F-4D97-AF65-F5344CB8AC3E}">
        <p14:creationId xmlns:p14="http://schemas.microsoft.com/office/powerpoint/2010/main" val="11611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4</a:t>
            </a:fld>
            <a:endParaRPr lang="en-JM"/>
          </a:p>
        </p:txBody>
      </p:sp>
    </p:spTree>
    <p:extLst>
      <p:ext uri="{BB962C8B-B14F-4D97-AF65-F5344CB8AC3E}">
        <p14:creationId xmlns:p14="http://schemas.microsoft.com/office/powerpoint/2010/main" val="113296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5</a:t>
            </a:fld>
            <a:endParaRPr lang="en-JM"/>
          </a:p>
        </p:txBody>
      </p:sp>
    </p:spTree>
    <p:extLst>
      <p:ext uri="{BB962C8B-B14F-4D97-AF65-F5344CB8AC3E}">
        <p14:creationId xmlns:p14="http://schemas.microsoft.com/office/powerpoint/2010/main" val="284284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a:p>
        </p:txBody>
      </p:sp>
    </p:spTree>
    <p:extLst>
      <p:ext uri="{BB962C8B-B14F-4D97-AF65-F5344CB8AC3E}">
        <p14:creationId xmlns:p14="http://schemas.microsoft.com/office/powerpoint/2010/main" val="55974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7</a:t>
            </a:fld>
            <a:endParaRPr lang="en-JM"/>
          </a:p>
        </p:txBody>
      </p:sp>
    </p:spTree>
    <p:extLst>
      <p:ext uri="{BB962C8B-B14F-4D97-AF65-F5344CB8AC3E}">
        <p14:creationId xmlns:p14="http://schemas.microsoft.com/office/powerpoint/2010/main" val="30271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10</a:t>
            </a:fld>
            <a:endParaRPr lang="en-JM"/>
          </a:p>
        </p:txBody>
      </p:sp>
    </p:spTree>
    <p:extLst>
      <p:ext uri="{BB962C8B-B14F-4D97-AF65-F5344CB8AC3E}">
        <p14:creationId xmlns:p14="http://schemas.microsoft.com/office/powerpoint/2010/main" val="2540614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11</a:t>
            </a:fld>
            <a:endParaRPr lang="en-JM"/>
          </a:p>
        </p:txBody>
      </p:sp>
    </p:spTree>
    <p:extLst>
      <p:ext uri="{BB962C8B-B14F-4D97-AF65-F5344CB8AC3E}">
        <p14:creationId xmlns:p14="http://schemas.microsoft.com/office/powerpoint/2010/main" val="182129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2" name="Title 1"/>
          <p:cNvSpPr>
            <a:spLocks noGrp="1"/>
          </p:cNvSpPr>
          <p:nvPr>
            <p:ph type="ctrTitle"/>
          </p:nvPr>
        </p:nvSpPr>
        <p:spPr>
          <a:xfrm>
            <a:off x="685800" y="1123955"/>
            <a:ext cx="7772400" cy="1102519"/>
          </a:xfrm>
        </p:spPr>
        <p:txBody>
          <a:bodyPr/>
          <a:lstStyle>
            <a:lvl1pPr algn="ctr">
              <a:defRPr baseline="0">
                <a:solidFill>
                  <a:srgbClr val="009BA0"/>
                </a:solidFill>
                <a:latin typeface="arial" charset="0"/>
              </a:defRPr>
            </a:lvl1pPr>
          </a:lstStyle>
          <a:p>
            <a:r>
              <a:rPr lang="en-US"/>
              <a:t>Click to edit Master title style</a:t>
            </a:r>
            <a:endParaRPr lang="en-JM"/>
          </a:p>
        </p:txBody>
      </p:sp>
      <p:sp>
        <p:nvSpPr>
          <p:cNvPr id="3" name="Subtitle 2"/>
          <p:cNvSpPr>
            <a:spLocks noGrp="1"/>
          </p:cNvSpPr>
          <p:nvPr>
            <p:ph type="subTitle" idx="1"/>
          </p:nvPr>
        </p:nvSpPr>
        <p:spPr>
          <a:xfrm>
            <a:off x="1371600" y="2440786"/>
            <a:ext cx="6400800" cy="664369"/>
          </a:xfr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Tree>
    <p:extLst>
      <p:ext uri="{BB962C8B-B14F-4D97-AF65-F5344CB8AC3E}">
        <p14:creationId xmlns:p14="http://schemas.microsoft.com/office/powerpoint/2010/main" val="6325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518970" y="3638551"/>
            <a:ext cx="1843230"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8" name="Text Placeholder 5"/>
          <p:cNvSpPr>
            <a:spLocks noGrp="1"/>
          </p:cNvSpPr>
          <p:nvPr>
            <p:ph type="body" sz="quarter" idx="69"/>
          </p:nvPr>
        </p:nvSpPr>
        <p:spPr>
          <a:xfrm>
            <a:off x="2467803" y="3643312"/>
            <a:ext cx="1613026"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9" name="Text Placeholder 11"/>
          <p:cNvSpPr>
            <a:spLocks noGrp="1"/>
          </p:cNvSpPr>
          <p:nvPr>
            <p:ph type="body" sz="quarter" idx="70"/>
          </p:nvPr>
        </p:nvSpPr>
        <p:spPr>
          <a:xfrm>
            <a:off x="506133" y="3262312"/>
            <a:ext cx="18303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1" name="Text Placeholder 11"/>
          <p:cNvSpPr>
            <a:spLocks noGrp="1"/>
          </p:cNvSpPr>
          <p:nvPr>
            <p:ph type="body" sz="quarter" idx="72"/>
          </p:nvPr>
        </p:nvSpPr>
        <p:spPr>
          <a:xfrm>
            <a:off x="2467809" y="3262312"/>
            <a:ext cx="16017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3" name="Text Placeholder 5"/>
          <p:cNvSpPr>
            <a:spLocks noGrp="1"/>
          </p:cNvSpPr>
          <p:nvPr>
            <p:ph type="body" sz="quarter" idx="74"/>
          </p:nvPr>
        </p:nvSpPr>
        <p:spPr>
          <a:xfrm>
            <a:off x="4267206" y="3643312"/>
            <a:ext cx="1675229"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4" name="Text Placeholder 11"/>
          <p:cNvSpPr>
            <a:spLocks noGrp="1"/>
          </p:cNvSpPr>
          <p:nvPr>
            <p:ph type="body" sz="quarter" idx="75"/>
          </p:nvPr>
        </p:nvSpPr>
        <p:spPr>
          <a:xfrm>
            <a:off x="4267206" y="3262312"/>
            <a:ext cx="16635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6" name="Text Placeholder 5"/>
          <p:cNvSpPr>
            <a:spLocks noGrp="1"/>
          </p:cNvSpPr>
          <p:nvPr>
            <p:ph type="body" sz="quarter" idx="77"/>
          </p:nvPr>
        </p:nvSpPr>
        <p:spPr>
          <a:xfrm>
            <a:off x="6096636" y="3643312"/>
            <a:ext cx="1751964"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7" name="Text Placeholder 11"/>
          <p:cNvSpPr>
            <a:spLocks noGrp="1"/>
          </p:cNvSpPr>
          <p:nvPr>
            <p:ph type="body" sz="quarter" idx="78"/>
          </p:nvPr>
        </p:nvSpPr>
        <p:spPr>
          <a:xfrm>
            <a:off x="6096642" y="3262312"/>
            <a:ext cx="17397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9" name="Picture Placeholder 4"/>
          <p:cNvSpPr>
            <a:spLocks noGrp="1"/>
          </p:cNvSpPr>
          <p:nvPr>
            <p:ph type="pic" sz="quarter" idx="80"/>
          </p:nvPr>
        </p:nvSpPr>
        <p:spPr>
          <a:xfrm>
            <a:off x="517806" y="1657350"/>
            <a:ext cx="1691999" cy="1447800"/>
          </a:xfrm>
        </p:spPr>
        <p:txBody>
          <a:bodyPr>
            <a:normAutofit/>
          </a:bodyPr>
          <a:lstStyle>
            <a:lvl1pPr>
              <a:defRPr sz="1050" b="0" i="0">
                <a:latin typeface="Arial" charset="0"/>
                <a:cs typeface="Arial" charset="0"/>
              </a:defRPr>
            </a:lvl1pPr>
          </a:lstStyle>
          <a:p>
            <a:endParaRPr lang="en-US"/>
          </a:p>
        </p:txBody>
      </p:sp>
      <p:sp>
        <p:nvSpPr>
          <p:cNvPr id="40" name="Picture Placeholder 4"/>
          <p:cNvSpPr>
            <a:spLocks noGrp="1"/>
          </p:cNvSpPr>
          <p:nvPr>
            <p:ph type="pic" sz="quarter" idx="81"/>
          </p:nvPr>
        </p:nvSpPr>
        <p:spPr>
          <a:xfrm>
            <a:off x="2422806" y="1657350"/>
            <a:ext cx="1691999" cy="1447800"/>
          </a:xfrm>
        </p:spPr>
        <p:txBody>
          <a:bodyPr>
            <a:normAutofit/>
          </a:bodyPr>
          <a:lstStyle>
            <a:lvl1pPr>
              <a:defRPr sz="1050" b="0" i="0">
                <a:latin typeface="Arial" charset="0"/>
                <a:cs typeface="Arial" charset="0"/>
              </a:defRPr>
            </a:lvl1pPr>
          </a:lstStyle>
          <a:p>
            <a:endParaRPr lang="en-US"/>
          </a:p>
        </p:txBody>
      </p:sp>
      <p:sp>
        <p:nvSpPr>
          <p:cNvPr id="41" name="Picture Placeholder 4"/>
          <p:cNvSpPr>
            <a:spLocks noGrp="1"/>
          </p:cNvSpPr>
          <p:nvPr>
            <p:ph type="pic" sz="quarter" idx="82"/>
          </p:nvPr>
        </p:nvSpPr>
        <p:spPr>
          <a:xfrm>
            <a:off x="4251602" y="1657350"/>
            <a:ext cx="1691999" cy="1447800"/>
          </a:xfrm>
        </p:spPr>
        <p:txBody>
          <a:bodyPr>
            <a:normAutofit/>
          </a:bodyPr>
          <a:lstStyle>
            <a:lvl1pPr>
              <a:defRPr sz="1050" b="0" i="0">
                <a:latin typeface="Arial" charset="0"/>
                <a:cs typeface="Arial" charset="0"/>
              </a:defRPr>
            </a:lvl1pPr>
          </a:lstStyle>
          <a:p>
            <a:endParaRPr lang="en-US"/>
          </a:p>
        </p:txBody>
      </p:sp>
      <p:sp>
        <p:nvSpPr>
          <p:cNvPr id="42" name="Picture Placeholder 4"/>
          <p:cNvSpPr>
            <a:spLocks noGrp="1"/>
          </p:cNvSpPr>
          <p:nvPr>
            <p:ph type="pic" sz="quarter" idx="83"/>
          </p:nvPr>
        </p:nvSpPr>
        <p:spPr>
          <a:xfrm>
            <a:off x="6080407" y="1657350"/>
            <a:ext cx="1691999" cy="1447800"/>
          </a:xfrm>
        </p:spPr>
        <p:txBody>
          <a:bodyPr>
            <a:normAutofit/>
          </a:bodyPr>
          <a:lstStyle>
            <a:lvl1pPr>
              <a:defRPr sz="1050" b="0" i="0">
                <a:latin typeface="Arial" charset="0"/>
                <a:cs typeface="Arial" charset="0"/>
              </a:defRPr>
            </a:lvl1pPr>
          </a:lstStyle>
          <a:p>
            <a:endParaRPr lang="en-US"/>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13541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57200" y="1581150"/>
            <a:ext cx="8229600" cy="2819400"/>
          </a:xfrm>
        </p:spPr>
        <p:txBody>
          <a:bodyPr>
            <a:normAutofit/>
          </a:bodyPr>
          <a:lstStyle>
            <a:lvl1pPr marL="342900" indent="-342900">
              <a:buFont typeface="Courier New" pitchFamily="49" charset="0"/>
              <a:buChar char="o"/>
              <a:defRPr sz="1100" b="0" i="0">
                <a:solidFill>
                  <a:srgbClr val="A6A6A6"/>
                </a:solidFill>
                <a:latin typeface="Arial"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5107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1021944"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8" name="Text Placeholder 13"/>
          <p:cNvSpPr>
            <a:spLocks noGrp="1"/>
          </p:cNvSpPr>
          <p:nvPr>
            <p:ph type="body" sz="quarter" idx="48"/>
          </p:nvPr>
        </p:nvSpPr>
        <p:spPr>
          <a:xfrm>
            <a:off x="1022262"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9" name="Text Placeholder 13"/>
          <p:cNvSpPr>
            <a:spLocks noGrp="1"/>
          </p:cNvSpPr>
          <p:nvPr>
            <p:ph type="body" sz="quarter" idx="49"/>
          </p:nvPr>
        </p:nvSpPr>
        <p:spPr>
          <a:xfrm>
            <a:off x="102258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0" name="Text Placeholder 13"/>
          <p:cNvSpPr>
            <a:spLocks noGrp="1"/>
          </p:cNvSpPr>
          <p:nvPr>
            <p:ph type="body" sz="quarter" idx="50"/>
          </p:nvPr>
        </p:nvSpPr>
        <p:spPr>
          <a:xfrm>
            <a:off x="102258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1" name="Text Placeholder 13"/>
          <p:cNvSpPr>
            <a:spLocks noGrp="1"/>
          </p:cNvSpPr>
          <p:nvPr>
            <p:ph type="body" sz="quarter" idx="51"/>
          </p:nvPr>
        </p:nvSpPr>
        <p:spPr>
          <a:xfrm>
            <a:off x="102258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2" name="Content Placeholder 6"/>
          <p:cNvSpPr>
            <a:spLocks noGrp="1"/>
          </p:cNvSpPr>
          <p:nvPr>
            <p:ph sz="quarter" idx="55" hasCustomPrompt="1"/>
          </p:nvPr>
        </p:nvSpPr>
        <p:spPr>
          <a:xfrm>
            <a:off x="533400" y="1748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17" name="Text Placeholder 13"/>
          <p:cNvSpPr>
            <a:spLocks noGrp="1"/>
          </p:cNvSpPr>
          <p:nvPr>
            <p:ph type="body" sz="quarter" idx="60"/>
          </p:nvPr>
        </p:nvSpPr>
        <p:spPr>
          <a:xfrm>
            <a:off x="5105082"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8" name="Text Placeholder 13"/>
          <p:cNvSpPr>
            <a:spLocks noGrp="1"/>
          </p:cNvSpPr>
          <p:nvPr>
            <p:ph type="body" sz="quarter" idx="61"/>
          </p:nvPr>
        </p:nvSpPr>
        <p:spPr>
          <a:xfrm>
            <a:off x="5105400"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9" name="Text Placeholder 13"/>
          <p:cNvSpPr>
            <a:spLocks noGrp="1"/>
          </p:cNvSpPr>
          <p:nvPr>
            <p:ph type="body" sz="quarter" idx="62"/>
          </p:nvPr>
        </p:nvSpPr>
        <p:spPr>
          <a:xfrm>
            <a:off x="510540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0" name="Text Placeholder 13"/>
          <p:cNvSpPr>
            <a:spLocks noGrp="1"/>
          </p:cNvSpPr>
          <p:nvPr>
            <p:ph type="body" sz="quarter" idx="63"/>
          </p:nvPr>
        </p:nvSpPr>
        <p:spPr>
          <a:xfrm>
            <a:off x="510540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1" name="Text Placeholder 13"/>
          <p:cNvSpPr>
            <a:spLocks noGrp="1"/>
          </p:cNvSpPr>
          <p:nvPr>
            <p:ph type="body" sz="quarter" idx="64"/>
          </p:nvPr>
        </p:nvSpPr>
        <p:spPr>
          <a:xfrm>
            <a:off x="510540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7" name="Content Placeholder 6"/>
          <p:cNvSpPr>
            <a:spLocks noGrp="1"/>
          </p:cNvSpPr>
          <p:nvPr>
            <p:ph sz="quarter" idx="65" hasCustomPrompt="1"/>
          </p:nvPr>
        </p:nvSpPr>
        <p:spPr>
          <a:xfrm>
            <a:off x="533400" y="229743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8" name="Content Placeholder 6"/>
          <p:cNvSpPr>
            <a:spLocks noGrp="1"/>
          </p:cNvSpPr>
          <p:nvPr>
            <p:ph sz="quarter" idx="66" hasCustomPrompt="1"/>
          </p:nvPr>
        </p:nvSpPr>
        <p:spPr>
          <a:xfrm>
            <a:off x="533400" y="2891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9" name="Content Placeholder 6"/>
          <p:cNvSpPr>
            <a:spLocks noGrp="1"/>
          </p:cNvSpPr>
          <p:nvPr>
            <p:ph sz="quarter" idx="67" hasCustomPrompt="1"/>
          </p:nvPr>
        </p:nvSpPr>
        <p:spPr>
          <a:xfrm>
            <a:off x="533400" y="34251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0" name="Content Placeholder 6"/>
          <p:cNvSpPr>
            <a:spLocks noGrp="1"/>
          </p:cNvSpPr>
          <p:nvPr>
            <p:ph sz="quarter" idx="68" hasCustomPrompt="1"/>
          </p:nvPr>
        </p:nvSpPr>
        <p:spPr>
          <a:xfrm>
            <a:off x="533400" y="39585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1" name="Content Placeholder 6"/>
          <p:cNvSpPr>
            <a:spLocks noGrp="1" noChangeAspect="1"/>
          </p:cNvSpPr>
          <p:nvPr>
            <p:ph sz="quarter" idx="69" hasCustomPrompt="1"/>
          </p:nvPr>
        </p:nvSpPr>
        <p:spPr>
          <a:xfrm>
            <a:off x="4648200" y="1748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2" name="Content Placeholder 6"/>
          <p:cNvSpPr>
            <a:spLocks noGrp="1" noChangeAspect="1"/>
          </p:cNvSpPr>
          <p:nvPr>
            <p:ph sz="quarter" idx="70" hasCustomPrompt="1"/>
          </p:nvPr>
        </p:nvSpPr>
        <p:spPr>
          <a:xfrm>
            <a:off x="4648200" y="229743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3" name="Content Placeholder 6"/>
          <p:cNvSpPr>
            <a:spLocks noGrp="1" noChangeAspect="1"/>
          </p:cNvSpPr>
          <p:nvPr>
            <p:ph sz="quarter" idx="71" hasCustomPrompt="1"/>
          </p:nvPr>
        </p:nvSpPr>
        <p:spPr>
          <a:xfrm>
            <a:off x="4648200" y="2891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4" name="Content Placeholder 6"/>
          <p:cNvSpPr>
            <a:spLocks noGrp="1" noChangeAspect="1"/>
          </p:cNvSpPr>
          <p:nvPr>
            <p:ph sz="quarter" idx="72" hasCustomPrompt="1"/>
          </p:nvPr>
        </p:nvSpPr>
        <p:spPr>
          <a:xfrm>
            <a:off x="4648200" y="34251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5" name="Content Placeholder 6"/>
          <p:cNvSpPr>
            <a:spLocks noGrp="1" noChangeAspect="1"/>
          </p:cNvSpPr>
          <p:nvPr>
            <p:ph sz="quarter" idx="73" hasCustomPrompt="1"/>
          </p:nvPr>
        </p:nvSpPr>
        <p:spPr>
          <a:xfrm>
            <a:off x="4648200" y="39585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88901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355768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1"/>
            <a:ext cx="8229600" cy="2971802"/>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18882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6116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9" name="Text Placeholder 14"/>
          <p:cNvSpPr>
            <a:spLocks noGrp="1"/>
          </p:cNvSpPr>
          <p:nvPr>
            <p:ph type="body" sz="quarter" idx="34"/>
          </p:nvPr>
        </p:nvSpPr>
        <p:spPr>
          <a:xfrm>
            <a:off x="838200" y="18097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0" name="Text Placeholder 2"/>
          <p:cNvSpPr>
            <a:spLocks noGrp="1"/>
          </p:cNvSpPr>
          <p:nvPr>
            <p:ph type="body" sz="quarter" idx="35"/>
          </p:nvPr>
        </p:nvSpPr>
        <p:spPr>
          <a:xfrm>
            <a:off x="838200" y="26784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1" name="Text Placeholder 14"/>
          <p:cNvSpPr>
            <a:spLocks noGrp="1"/>
          </p:cNvSpPr>
          <p:nvPr>
            <p:ph type="body" sz="quarter" idx="36"/>
          </p:nvPr>
        </p:nvSpPr>
        <p:spPr>
          <a:xfrm>
            <a:off x="838200" y="28765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2" name="Text Placeholder 2"/>
          <p:cNvSpPr>
            <a:spLocks noGrp="1"/>
          </p:cNvSpPr>
          <p:nvPr>
            <p:ph type="body" sz="quarter" idx="37"/>
          </p:nvPr>
        </p:nvSpPr>
        <p:spPr>
          <a:xfrm>
            <a:off x="838200" y="37452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3" name="Text Placeholder 14"/>
          <p:cNvSpPr>
            <a:spLocks noGrp="1"/>
          </p:cNvSpPr>
          <p:nvPr>
            <p:ph type="body" sz="quarter" idx="38"/>
          </p:nvPr>
        </p:nvSpPr>
        <p:spPr>
          <a:xfrm>
            <a:off x="838200" y="39433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5"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42436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p:cNvSpPr/>
          <p:nvPr userDrawn="1"/>
        </p:nvSpPr>
        <p:spPr>
          <a:xfrm>
            <a:off x="0" y="152400"/>
            <a:ext cx="9144000" cy="22669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chemeClr val="bg1"/>
              </a:solidFill>
              <a:latin typeface="Arial" charset="0"/>
            </a:endParaRPr>
          </a:p>
        </p:txBody>
      </p:sp>
      <p:sp>
        <p:nvSpPr>
          <p:cNvPr id="2" name="Title 1"/>
          <p:cNvSpPr>
            <a:spLocks noGrp="1"/>
          </p:cNvSpPr>
          <p:nvPr>
            <p:ph type="title"/>
          </p:nvPr>
        </p:nvSpPr>
        <p:spPr>
          <a:xfrm>
            <a:off x="533400" y="514350"/>
            <a:ext cx="3657600" cy="1371600"/>
          </a:xfrm>
        </p:spPr>
        <p:txBody>
          <a:bodyPr/>
          <a:lstStyle>
            <a:lvl1pPr algn="l">
              <a:defRPr b="0" i="0">
                <a:solidFill>
                  <a:schemeClr val="bg1"/>
                </a:solidFill>
                <a:latin typeface="Arial" charset="0"/>
                <a:cs typeface="Arial" charset="0"/>
              </a:defRPr>
            </a:lvl1pPr>
          </a:lstStyle>
          <a:p>
            <a:endParaRPr lang="en-JM"/>
          </a:p>
        </p:txBody>
      </p:sp>
      <p:sp>
        <p:nvSpPr>
          <p:cNvPr id="17" name="Picture Placeholder 16"/>
          <p:cNvSpPr>
            <a:spLocks noGrp="1"/>
          </p:cNvSpPr>
          <p:nvPr>
            <p:ph type="pic" sz="quarter" idx="59"/>
          </p:nvPr>
        </p:nvSpPr>
        <p:spPr>
          <a:xfrm>
            <a:off x="0" y="2419350"/>
            <a:ext cx="9144000" cy="2743200"/>
          </a:xfrm>
        </p:spPr>
        <p:txBody>
          <a:bodyPr>
            <a:normAutofit/>
          </a:bodyPr>
          <a:lstStyle>
            <a:lvl1pPr>
              <a:defRPr sz="1400">
                <a:solidFill>
                  <a:srgbClr val="17375E"/>
                </a:solidFill>
              </a:defRPr>
            </a:lvl1pPr>
          </a:lstStyle>
          <a:p>
            <a:endParaRPr lang="en-JM"/>
          </a:p>
        </p:txBody>
      </p:sp>
      <p:sp>
        <p:nvSpPr>
          <p:cNvPr id="12" name="Text Placeholder 18"/>
          <p:cNvSpPr>
            <a:spLocks noGrp="1"/>
          </p:cNvSpPr>
          <p:nvPr>
            <p:ph type="body" sz="quarter" idx="62"/>
          </p:nvPr>
        </p:nvSpPr>
        <p:spPr>
          <a:xfrm>
            <a:off x="34691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4" name="Text Placeholder 18"/>
          <p:cNvSpPr>
            <a:spLocks noGrp="1"/>
          </p:cNvSpPr>
          <p:nvPr>
            <p:ph type="body" sz="quarter" idx="63"/>
          </p:nvPr>
        </p:nvSpPr>
        <p:spPr>
          <a:xfrm>
            <a:off x="62123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Tree>
    <p:extLst>
      <p:ext uri="{BB962C8B-B14F-4D97-AF65-F5344CB8AC3E}">
        <p14:creationId xmlns:p14="http://schemas.microsoft.com/office/powerpoint/2010/main" val="324411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3656840"/>
          </a:xfrm>
        </p:spPr>
        <p:txBody>
          <a:bodyPr>
            <a:normAutofit/>
          </a:bodyPr>
          <a:lstStyle>
            <a:lvl1pPr>
              <a:defRPr sz="1400">
                <a:solidFill>
                  <a:srgbClr val="17375E"/>
                </a:solidFill>
              </a:defRPr>
            </a:lvl1pPr>
          </a:lstStyle>
          <a:p>
            <a:endParaRPr lang="en-JM"/>
          </a:p>
        </p:txBody>
      </p:sp>
    </p:spTree>
    <p:extLst>
      <p:ext uri="{BB962C8B-B14F-4D97-AF65-F5344CB8AC3E}">
        <p14:creationId xmlns:p14="http://schemas.microsoft.com/office/powerpoint/2010/main" val="309388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657350"/>
            <a:ext cx="2133600" cy="13716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760662" y="1657350"/>
            <a:ext cx="2133600" cy="13716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533400" y="3105150"/>
            <a:ext cx="2133600" cy="13716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760662" y="3105150"/>
            <a:ext cx="2133600" cy="1371600"/>
          </a:xfrm>
        </p:spPr>
        <p:txBody>
          <a:bodyPr>
            <a:normAutofit/>
          </a:bodyPr>
          <a:lstStyle>
            <a:lvl1pPr marL="0" indent="0">
              <a:buFontTx/>
              <a:buNone/>
              <a:defRPr sz="1100">
                <a:solidFill>
                  <a:srgbClr val="17252F"/>
                </a:solidFill>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60513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8240" y="1721425"/>
            <a:ext cx="4817160" cy="2245888"/>
          </a:xfrm>
          <a:prstGeom prst="rect">
            <a:avLst/>
          </a:prstGeom>
        </p:spPr>
      </p:pic>
      <p:sp>
        <p:nvSpPr>
          <p:cNvPr id="12" name="Picture Placeholder 2"/>
          <p:cNvSpPr>
            <a:spLocks noGrp="1"/>
          </p:cNvSpPr>
          <p:nvPr>
            <p:ph type="pic" sz="quarter" idx="13"/>
          </p:nvPr>
        </p:nvSpPr>
        <p:spPr>
          <a:xfrm>
            <a:off x="4267200" y="1885950"/>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52138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1504953"/>
            <a:ext cx="3429000" cy="3082925"/>
          </a:xfrm>
        </p:spPr>
        <p:txBody>
          <a:bodyPr>
            <a:normAutofit/>
          </a:bodyPr>
          <a:lstStyle>
            <a:lvl1pPr marL="0" indent="0">
              <a:buFontTx/>
              <a:buNone/>
              <a:defRPr sz="1000">
                <a:solidFill>
                  <a:srgbClr val="17375E"/>
                </a:solidFill>
              </a:defRPr>
            </a:lvl1pPr>
          </a:lstStyle>
          <a:p>
            <a:endParaRPr lang="en-JM"/>
          </a:p>
        </p:txBody>
      </p:sp>
      <p:sp>
        <p:nvSpPr>
          <p:cNvPr id="9" name="Text Placeholder 26"/>
          <p:cNvSpPr>
            <a:spLocks noGrp="1"/>
          </p:cNvSpPr>
          <p:nvPr>
            <p:ph type="body" sz="quarter" idx="15"/>
          </p:nvPr>
        </p:nvSpPr>
        <p:spPr>
          <a:xfrm>
            <a:off x="3733800" y="204628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0" name="Text Placeholder 26"/>
          <p:cNvSpPr>
            <a:spLocks noGrp="1"/>
          </p:cNvSpPr>
          <p:nvPr>
            <p:ph type="body" sz="quarter" idx="16"/>
          </p:nvPr>
        </p:nvSpPr>
        <p:spPr>
          <a:xfrm>
            <a:off x="6407150" y="203834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1" name="Text Placeholder 26"/>
          <p:cNvSpPr>
            <a:spLocks noGrp="1"/>
          </p:cNvSpPr>
          <p:nvPr>
            <p:ph type="body" sz="quarter" idx="17"/>
          </p:nvPr>
        </p:nvSpPr>
        <p:spPr>
          <a:xfrm>
            <a:off x="3736975" y="363392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2" name="Text Placeholder 26"/>
          <p:cNvSpPr>
            <a:spLocks noGrp="1"/>
          </p:cNvSpPr>
          <p:nvPr>
            <p:ph type="body" sz="quarter" idx="18"/>
          </p:nvPr>
        </p:nvSpPr>
        <p:spPr>
          <a:xfrm>
            <a:off x="6410325" y="362598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3" name="Text Placeholder 32"/>
          <p:cNvSpPr>
            <a:spLocks noGrp="1"/>
          </p:cNvSpPr>
          <p:nvPr>
            <p:ph type="body" sz="quarter" idx="19"/>
          </p:nvPr>
        </p:nvSpPr>
        <p:spPr>
          <a:xfrm>
            <a:off x="4114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ext Placeholder 32"/>
          <p:cNvSpPr>
            <a:spLocks noGrp="1"/>
          </p:cNvSpPr>
          <p:nvPr>
            <p:ph type="body" sz="quarter" idx="20"/>
          </p:nvPr>
        </p:nvSpPr>
        <p:spPr>
          <a:xfrm>
            <a:off x="6781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5" name="Text Placeholder 32"/>
          <p:cNvSpPr>
            <a:spLocks noGrp="1"/>
          </p:cNvSpPr>
          <p:nvPr>
            <p:ph type="body" sz="quarter" idx="21"/>
          </p:nvPr>
        </p:nvSpPr>
        <p:spPr>
          <a:xfrm>
            <a:off x="4114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6" name="Text Placeholder 32"/>
          <p:cNvSpPr>
            <a:spLocks noGrp="1"/>
          </p:cNvSpPr>
          <p:nvPr>
            <p:ph type="body" sz="quarter" idx="22"/>
          </p:nvPr>
        </p:nvSpPr>
        <p:spPr>
          <a:xfrm>
            <a:off x="6781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88178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8906" y="0"/>
            <a:ext cx="9152906" cy="31051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4014001" y="1143000"/>
            <a:ext cx="1115998" cy="836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
        <p:nvSpPr>
          <p:cNvPr id="16" name="Title Placeholder 1"/>
          <p:cNvSpPr>
            <a:spLocks noGrp="1"/>
          </p:cNvSpPr>
          <p:nvPr>
            <p:ph type="title"/>
          </p:nvPr>
        </p:nvSpPr>
        <p:spPr>
          <a:xfrm>
            <a:off x="609600" y="2240573"/>
            <a:ext cx="8229600" cy="857250"/>
          </a:xfrm>
          <a:prstGeom prst="rect">
            <a:avLst/>
          </a:prstGeom>
        </p:spPr>
        <p:txBody>
          <a:bodyPr vert="horz" lIns="91440" tIns="45720" rIns="91440" bIns="45720" rtlCol="0" anchor="ctr">
            <a:normAutofit/>
          </a:bodyPr>
          <a:lstStyle>
            <a:lvl1pPr>
              <a:defRPr sz="2400">
                <a:solidFill>
                  <a:schemeClr val="bg1"/>
                </a:solidFill>
              </a:defRPr>
            </a:lvl1pPr>
          </a:lstStyle>
          <a:p>
            <a:r>
              <a:rPr lang="en-US"/>
              <a:t>Click to edit Master title style</a:t>
            </a:r>
            <a:endParaRPr lang="en-JM"/>
          </a:p>
        </p:txBody>
      </p:sp>
    </p:spTree>
    <p:extLst>
      <p:ext uri="{BB962C8B-B14F-4D97-AF65-F5344CB8AC3E}">
        <p14:creationId xmlns:p14="http://schemas.microsoft.com/office/powerpoint/2010/main" val="52837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2" name="Rectangle 11"/>
          <p:cNvSpPr/>
          <p:nvPr userDrawn="1"/>
        </p:nvSpPr>
        <p:spPr>
          <a:xfrm>
            <a:off x="4572000" y="0"/>
            <a:ext cx="4572000" cy="51435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1600205" y="1280705"/>
            <a:ext cx="1187997" cy="890997"/>
          </a:xfrm>
          <a:prstGeom prst="ellipse">
            <a:avLst/>
          </a:prstGeom>
          <a:ln w="9525" cmpd="sng">
            <a:solidFill>
              <a:schemeClr val="bg1">
                <a:lumMod val="95000"/>
              </a:schemeClr>
            </a:solidFill>
          </a:ln>
        </p:spPr>
        <p:txBody>
          <a:bodyPr>
            <a:normAutofit/>
          </a:bodyPr>
          <a:lstStyle>
            <a:lvl1pPr marL="0" indent="0" algn="ctr">
              <a:buFontTx/>
              <a:buNone/>
              <a:defRPr sz="1100">
                <a:solidFill>
                  <a:schemeClr val="bg1"/>
                </a:solidFill>
              </a:defRPr>
            </a:lvl1pPr>
          </a:lstStyle>
          <a:p>
            <a:endParaRPr lang="en-JM"/>
          </a:p>
        </p:txBody>
      </p:sp>
      <p:sp>
        <p:nvSpPr>
          <p:cNvPr id="5" name="Picture Placeholder 17"/>
          <p:cNvSpPr>
            <a:spLocks noGrp="1" noChangeAspect="1"/>
          </p:cNvSpPr>
          <p:nvPr>
            <p:ph type="pic" sz="quarter" idx="24"/>
          </p:nvPr>
        </p:nvSpPr>
        <p:spPr>
          <a:xfrm>
            <a:off x="6172205" y="1280705"/>
            <a:ext cx="1187997" cy="890997"/>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Tree>
    <p:extLst>
      <p:ext uri="{BB962C8B-B14F-4D97-AF65-F5344CB8AC3E}">
        <p14:creationId xmlns:p14="http://schemas.microsoft.com/office/powerpoint/2010/main" val="3327145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85950"/>
            <a:ext cx="4817160" cy="2245888"/>
          </a:xfrm>
          <a:prstGeom prst="rect">
            <a:avLst/>
          </a:prstGeom>
        </p:spPr>
      </p:pic>
      <p:sp>
        <p:nvSpPr>
          <p:cNvPr id="12" name="Picture Placeholder 2"/>
          <p:cNvSpPr>
            <a:spLocks noGrp="1"/>
          </p:cNvSpPr>
          <p:nvPr>
            <p:ph type="pic" sz="quarter" idx="13"/>
          </p:nvPr>
        </p:nvSpPr>
        <p:spPr>
          <a:xfrm>
            <a:off x="1258560" y="2050475"/>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87727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162550"/>
          </a:xfrm>
        </p:spPr>
        <p:txBody>
          <a:bodyPr/>
          <a:lstStyle/>
          <a:p>
            <a:endParaRPr lang="en-JM"/>
          </a:p>
        </p:txBody>
      </p:sp>
    </p:spTree>
    <p:extLst>
      <p:ext uri="{BB962C8B-B14F-4D97-AF65-F5344CB8AC3E}">
        <p14:creationId xmlns:p14="http://schemas.microsoft.com/office/powerpoint/2010/main" val="1328874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7" name="Ellipse 98"/>
          <p:cNvSpPr/>
          <p:nvPr userDrawn="1"/>
        </p:nvSpPr>
        <p:spPr bwMode="auto">
          <a:xfrm rot="10800000" flipV="1">
            <a:off x="639176" y="4408565"/>
            <a:ext cx="2286001"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8" name="Ellipse 98"/>
          <p:cNvSpPr/>
          <p:nvPr userDrawn="1"/>
        </p:nvSpPr>
        <p:spPr bwMode="auto">
          <a:xfrm rot="10800000" flipV="1">
            <a:off x="3077576" y="4398338"/>
            <a:ext cx="2362199"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9" name="Ellipse 98"/>
          <p:cNvSpPr/>
          <p:nvPr userDrawn="1"/>
        </p:nvSpPr>
        <p:spPr bwMode="auto">
          <a:xfrm rot="10800000" flipV="1">
            <a:off x="5668371" y="4398338"/>
            <a:ext cx="2286000"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10" name="Rectangle 9"/>
          <p:cNvSpPr/>
          <p:nvPr userDrawn="1"/>
        </p:nvSpPr>
        <p:spPr>
          <a:xfrm rot="16200000" flipH="1">
            <a:off x="1136447" y="2735686"/>
            <a:ext cx="1261308"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3" name="Rectangle 12"/>
          <p:cNvSpPr/>
          <p:nvPr userDrawn="1"/>
        </p:nvSpPr>
        <p:spPr>
          <a:xfrm rot="16200000" flipH="1">
            <a:off x="3651051" y="2730708"/>
            <a:ext cx="1261307"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6" name="Rectangle 15"/>
          <p:cNvSpPr/>
          <p:nvPr userDrawn="1"/>
        </p:nvSpPr>
        <p:spPr>
          <a:xfrm rot="16200000" flipH="1">
            <a:off x="6148862" y="2730709"/>
            <a:ext cx="1261308" cy="2314994"/>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8" name="Text Placeholder 33"/>
          <p:cNvSpPr>
            <a:spLocks noGrp="1"/>
          </p:cNvSpPr>
          <p:nvPr>
            <p:ph type="body" sz="quarter" idx="16"/>
          </p:nvPr>
        </p:nvSpPr>
        <p:spPr>
          <a:xfrm>
            <a:off x="7153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19" name="Text Placeholder 33"/>
          <p:cNvSpPr>
            <a:spLocks noGrp="1"/>
          </p:cNvSpPr>
          <p:nvPr>
            <p:ph type="body" sz="quarter" idx="17"/>
          </p:nvPr>
        </p:nvSpPr>
        <p:spPr>
          <a:xfrm>
            <a:off x="32299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0" name="Text Placeholder 33"/>
          <p:cNvSpPr>
            <a:spLocks noGrp="1"/>
          </p:cNvSpPr>
          <p:nvPr>
            <p:ph type="body" sz="quarter" idx="18"/>
          </p:nvPr>
        </p:nvSpPr>
        <p:spPr>
          <a:xfrm>
            <a:off x="5727787"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1" name="Text Placeholder 37"/>
          <p:cNvSpPr>
            <a:spLocks noGrp="1"/>
          </p:cNvSpPr>
          <p:nvPr>
            <p:ph type="body" sz="quarter" idx="19"/>
          </p:nvPr>
        </p:nvSpPr>
        <p:spPr>
          <a:xfrm>
            <a:off x="685808" y="3389324"/>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2" name="Text Placeholder 37"/>
          <p:cNvSpPr>
            <a:spLocks noGrp="1"/>
          </p:cNvSpPr>
          <p:nvPr>
            <p:ph type="body" sz="quarter" idx="20"/>
          </p:nvPr>
        </p:nvSpPr>
        <p:spPr>
          <a:xfrm>
            <a:off x="3215193"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3" name="Text Placeholder 37"/>
          <p:cNvSpPr>
            <a:spLocks noGrp="1"/>
          </p:cNvSpPr>
          <p:nvPr>
            <p:ph type="body" sz="quarter" idx="21"/>
          </p:nvPr>
        </p:nvSpPr>
        <p:spPr>
          <a:xfrm>
            <a:off x="5727796"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4" name="Picture Placeholder 28"/>
          <p:cNvSpPr>
            <a:spLocks noGrp="1"/>
          </p:cNvSpPr>
          <p:nvPr>
            <p:ph type="pic" sz="quarter" idx="13"/>
          </p:nvPr>
        </p:nvSpPr>
        <p:spPr>
          <a:xfrm>
            <a:off x="609606" y="150993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5" name="Picture Placeholder 28"/>
          <p:cNvSpPr>
            <a:spLocks noGrp="1"/>
          </p:cNvSpPr>
          <p:nvPr>
            <p:ph type="pic" sz="quarter" idx="14"/>
          </p:nvPr>
        </p:nvSpPr>
        <p:spPr>
          <a:xfrm>
            <a:off x="3124206"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6" name="Picture Placeholder 28"/>
          <p:cNvSpPr>
            <a:spLocks noGrp="1"/>
          </p:cNvSpPr>
          <p:nvPr>
            <p:ph type="pic" sz="quarter" idx="15"/>
          </p:nvPr>
        </p:nvSpPr>
        <p:spPr>
          <a:xfrm>
            <a:off x="5621400"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3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31"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43527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514350"/>
            <a:ext cx="3810000" cy="857250"/>
          </a:xfrm>
        </p:spPr>
        <p:txBody>
          <a:bodyPr>
            <a:noAutofit/>
          </a:bodyPr>
          <a:lstStyle>
            <a:lvl1pPr algn="l">
              <a:defRPr sz="2800">
                <a:solidFill>
                  <a:srgbClr val="343E48"/>
                </a:solidFill>
              </a:defRPr>
            </a:lvl1pPr>
          </a:lstStyle>
          <a:p>
            <a:r>
              <a:rPr lang="en-US"/>
              <a:t>Click to edit Master title style</a:t>
            </a:r>
            <a:endParaRPr lang="en-JM"/>
          </a:p>
        </p:txBody>
      </p:sp>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1523"/>
            <a:ext cx="3505200" cy="990600"/>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20" name="Content Placeholder 19"/>
          <p:cNvSpPr>
            <a:spLocks noGrp="1"/>
          </p:cNvSpPr>
          <p:nvPr>
            <p:ph sz="quarter" idx="16"/>
          </p:nvPr>
        </p:nvSpPr>
        <p:spPr>
          <a:xfrm>
            <a:off x="5638800" y="3108328"/>
            <a:ext cx="2438400" cy="307975"/>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1" name="Content Placeholder 19"/>
          <p:cNvSpPr>
            <a:spLocks noGrp="1"/>
          </p:cNvSpPr>
          <p:nvPr>
            <p:ph sz="quarter" idx="17"/>
          </p:nvPr>
        </p:nvSpPr>
        <p:spPr>
          <a:xfrm>
            <a:off x="5638800" y="3562353"/>
            <a:ext cx="2438400" cy="465119"/>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3" name="Text Placeholder 22"/>
          <p:cNvSpPr>
            <a:spLocks noGrp="1"/>
          </p:cNvSpPr>
          <p:nvPr>
            <p:ph type="body" sz="quarter" idx="18"/>
          </p:nvPr>
        </p:nvSpPr>
        <p:spPr>
          <a:xfrm>
            <a:off x="5029200" y="1733555"/>
            <a:ext cx="3505200" cy="357187"/>
          </a:xfrm>
        </p:spPr>
        <p:txBody>
          <a:bodyPr>
            <a:noAutofit/>
          </a:bodyPr>
          <a:lstStyle>
            <a:lvl1pPr marL="0" indent="0">
              <a:buFontTx/>
              <a:buNone/>
              <a:defRPr sz="1100" b="0" i="0">
                <a:solidFill>
                  <a:srgbClr val="ED3645"/>
                </a:solidFill>
                <a:latin typeface="Lato Regular"/>
                <a:ea typeface="Arial" charset="0"/>
                <a:cs typeface="Lato Regular"/>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a:p>
        </p:txBody>
      </p:sp>
    </p:spTree>
    <p:extLst>
      <p:ext uri="{BB962C8B-B14F-4D97-AF65-F5344CB8AC3E}">
        <p14:creationId xmlns:p14="http://schemas.microsoft.com/office/powerpoint/2010/main" val="1407023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733550"/>
            <a:ext cx="4724400" cy="2895600"/>
          </a:xfrm>
        </p:spPr>
        <p:txBody>
          <a:bodyPr>
            <a:normAutofit/>
          </a:bodyPr>
          <a:lstStyle>
            <a:lvl1pPr>
              <a:defRPr sz="1400"/>
            </a:lvl1pPr>
          </a:lstStyle>
          <a:p>
            <a:endParaRPr lang="en-JM"/>
          </a:p>
        </p:txBody>
      </p:sp>
      <p:sp>
        <p:nvSpPr>
          <p:cNvPr id="8" name="Text Placeholder 5"/>
          <p:cNvSpPr>
            <a:spLocks noGrp="1"/>
          </p:cNvSpPr>
          <p:nvPr>
            <p:ph type="body" sz="quarter" idx="66"/>
          </p:nvPr>
        </p:nvSpPr>
        <p:spPr>
          <a:xfrm>
            <a:off x="5475297" y="2274270"/>
            <a:ext cx="2994025" cy="1219818"/>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9" name="Text Placeholder 8"/>
          <p:cNvSpPr>
            <a:spLocks noGrp="1"/>
          </p:cNvSpPr>
          <p:nvPr>
            <p:ph type="body" sz="quarter" idx="67"/>
          </p:nvPr>
        </p:nvSpPr>
        <p:spPr>
          <a:xfrm>
            <a:off x="5965832" y="1916118"/>
            <a:ext cx="1730375" cy="358775"/>
          </a:xfrm>
        </p:spPr>
        <p:txBody>
          <a:bodyPr>
            <a:noAutofit/>
          </a:bodyPr>
          <a:lstStyle>
            <a:lvl1pPr marL="0" indent="0">
              <a:buFontTx/>
              <a:buNone/>
              <a:defRPr sz="1100">
                <a:solidFill>
                  <a:srgbClr val="ED3645"/>
                </a:solidFill>
                <a:latin typeface="Lato Regular"/>
                <a:cs typeface="Lato Regular"/>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98135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504950"/>
            <a:ext cx="9144000" cy="2133600"/>
          </a:xfrm>
        </p:spPr>
        <p:txBody>
          <a:bodyPr>
            <a:normAutofit/>
          </a:bodyPr>
          <a:lstStyle>
            <a:lvl1pPr>
              <a:defRPr sz="1400"/>
            </a:lvl1pPr>
          </a:lstStyle>
          <a:p>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243209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7" name="Picture 6" descr="01-iPad-Air-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179" y="950310"/>
            <a:ext cx="2655651" cy="2800350"/>
          </a:xfrm>
          <a:prstGeom prst="rect">
            <a:avLst/>
          </a:prstGeom>
        </p:spPr>
      </p:pic>
      <p:sp>
        <p:nvSpPr>
          <p:cNvPr id="8" name="Picture Placeholder 6"/>
          <p:cNvSpPr>
            <a:spLocks noGrp="1"/>
          </p:cNvSpPr>
          <p:nvPr>
            <p:ph type="pic" sz="quarter" idx="13"/>
          </p:nvPr>
        </p:nvSpPr>
        <p:spPr>
          <a:xfrm>
            <a:off x="3476547" y="1350359"/>
            <a:ext cx="2190904" cy="2106000"/>
          </a:xfrm>
        </p:spPr>
        <p:txBody>
          <a:bodyPr/>
          <a:lstStyle/>
          <a:p>
            <a:endParaRPr lang="en-JM"/>
          </a:p>
        </p:txBody>
      </p:sp>
      <p:sp>
        <p:nvSpPr>
          <p:cNvPr id="9" name="Oval 8"/>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0"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143295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Mac-Cinema-Monitor-Style-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2286003"/>
            <a:ext cx="4267200" cy="2488997"/>
          </a:xfrm>
          <a:prstGeom prst="rect">
            <a:avLst/>
          </a:prstGeom>
        </p:spPr>
      </p:pic>
      <p:sp>
        <p:nvSpPr>
          <p:cNvPr id="12" name="Picture Placeholder 21"/>
          <p:cNvSpPr>
            <a:spLocks noGrp="1"/>
          </p:cNvSpPr>
          <p:nvPr>
            <p:ph type="pic" sz="quarter" idx="16"/>
          </p:nvPr>
        </p:nvSpPr>
        <p:spPr>
          <a:xfrm>
            <a:off x="2716924" y="2505696"/>
            <a:ext cx="3531476" cy="1655380"/>
          </a:xfrm>
        </p:spPr>
        <p:txBody>
          <a:bodyPr>
            <a:normAutofit/>
          </a:bodyPr>
          <a:lstStyle>
            <a:lvl1pPr marL="0" indent="0" algn="ctr">
              <a:buFontTx/>
              <a:buNone/>
              <a:defRPr sz="1200">
                <a:solidFill>
                  <a:schemeClr val="bg1">
                    <a:lumMod val="95000"/>
                  </a:schemeClr>
                </a:solidFill>
              </a:defRPr>
            </a:lvl1pPr>
          </a:lstStyle>
          <a:p>
            <a:endParaRPr lang="en-JM"/>
          </a:p>
        </p:txBody>
      </p:sp>
    </p:spTree>
    <p:extLst>
      <p:ext uri="{BB962C8B-B14F-4D97-AF65-F5344CB8AC3E}">
        <p14:creationId xmlns:p14="http://schemas.microsoft.com/office/powerpoint/2010/main" val="214733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299000" y="1657350"/>
            <a:ext cx="1797000" cy="2514600"/>
          </a:xfrm>
        </p:spPr>
        <p:txBody>
          <a:bodyPr>
            <a:normAutofit/>
          </a:bodyPr>
          <a:lstStyle>
            <a:lvl1pPr>
              <a:defRPr sz="1200"/>
            </a:lvl1pPr>
          </a:lstStyle>
          <a:p>
            <a:endParaRPr lang="en-US"/>
          </a:p>
        </p:txBody>
      </p:sp>
      <p:sp>
        <p:nvSpPr>
          <p:cNvPr id="6" name="Picture Placeholder 10"/>
          <p:cNvSpPr>
            <a:spLocks noGrp="1"/>
          </p:cNvSpPr>
          <p:nvPr>
            <p:ph type="pic" sz="quarter" idx="27"/>
          </p:nvPr>
        </p:nvSpPr>
        <p:spPr>
          <a:xfrm>
            <a:off x="539800" y="1657350"/>
            <a:ext cx="1797000" cy="2514600"/>
          </a:xfrm>
        </p:spPr>
        <p:txBody>
          <a:bodyPr>
            <a:normAutofit/>
          </a:bodyPr>
          <a:lstStyle>
            <a:lvl1pPr>
              <a:defRPr sz="1200"/>
            </a:lvl1pPr>
          </a:lstStyle>
          <a:p>
            <a:endParaRPr lang="en-US"/>
          </a:p>
        </p:txBody>
      </p:sp>
      <p:sp>
        <p:nvSpPr>
          <p:cNvPr id="7"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5458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8" name="Picture 7"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5" y="1028703"/>
            <a:ext cx="2304029" cy="3444125"/>
          </a:xfrm>
          <a:prstGeom prst="rect">
            <a:avLst/>
          </a:prstGeom>
        </p:spPr>
      </p:pic>
      <p:sp>
        <p:nvSpPr>
          <p:cNvPr id="9" name="Picture Placeholder 19"/>
          <p:cNvSpPr>
            <a:spLocks noGrp="1"/>
          </p:cNvSpPr>
          <p:nvPr>
            <p:ph type="pic" sz="quarter" idx="64"/>
          </p:nvPr>
        </p:nvSpPr>
        <p:spPr>
          <a:xfrm>
            <a:off x="3675633" y="1595128"/>
            <a:ext cx="1758559" cy="2306198"/>
          </a:xfrm>
        </p:spPr>
        <p:txBody>
          <a:bodyPr/>
          <a:lstStyle/>
          <a:p>
            <a:endParaRPr lang="en-JM"/>
          </a:p>
        </p:txBody>
      </p:sp>
      <p:sp>
        <p:nvSpPr>
          <p:cNvPr id="10" name="Oval 9"/>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1"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324071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1881124"/>
            <a:ext cx="1828800" cy="2733740"/>
          </a:xfrm>
          <a:prstGeom prst="rect">
            <a:avLst/>
          </a:prstGeom>
        </p:spPr>
      </p:pic>
      <p:sp>
        <p:nvSpPr>
          <p:cNvPr id="12" name="Picture Placeholder 19"/>
          <p:cNvSpPr>
            <a:spLocks noGrp="1"/>
          </p:cNvSpPr>
          <p:nvPr>
            <p:ph type="pic" sz="quarter" idx="64"/>
          </p:nvPr>
        </p:nvSpPr>
        <p:spPr>
          <a:xfrm>
            <a:off x="4776362" y="2457450"/>
            <a:ext cx="1395838" cy="1676400"/>
          </a:xfrm>
        </p:spPr>
        <p:txBody>
          <a:bodyPr/>
          <a:lstStyle/>
          <a:p>
            <a:endParaRPr lang="en-JM"/>
          </a:p>
        </p:txBody>
      </p:sp>
      <p:pic>
        <p:nvPicPr>
          <p:cNvPr id="13" name="Picture 12"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0" y="1881124"/>
            <a:ext cx="1828800" cy="2733740"/>
          </a:xfrm>
          <a:prstGeom prst="rect">
            <a:avLst/>
          </a:prstGeom>
        </p:spPr>
      </p:pic>
      <p:sp>
        <p:nvSpPr>
          <p:cNvPr id="17" name="Picture Placeholder 19"/>
          <p:cNvSpPr>
            <a:spLocks noGrp="1"/>
          </p:cNvSpPr>
          <p:nvPr>
            <p:ph type="pic" sz="quarter" idx="65"/>
          </p:nvPr>
        </p:nvSpPr>
        <p:spPr>
          <a:xfrm>
            <a:off x="2947562" y="2457450"/>
            <a:ext cx="1395838" cy="1676400"/>
          </a:xfrm>
        </p:spPr>
        <p:txBody>
          <a:bodyPr/>
          <a:lstStyle/>
          <a:p>
            <a:endParaRPr lang="en-JM"/>
          </a:p>
        </p:txBody>
      </p:sp>
    </p:spTree>
    <p:extLst>
      <p:ext uri="{BB962C8B-B14F-4D97-AF65-F5344CB8AC3E}">
        <p14:creationId xmlns:p14="http://schemas.microsoft.com/office/powerpoint/2010/main" val="543334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Text Placeholder 18"/>
          <p:cNvSpPr>
            <a:spLocks noGrp="1"/>
          </p:cNvSpPr>
          <p:nvPr>
            <p:ph type="body" sz="quarter" idx="17"/>
          </p:nvPr>
        </p:nvSpPr>
        <p:spPr>
          <a:xfrm>
            <a:off x="5867400" y="19621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23" name="Text Placeholder 26"/>
          <p:cNvSpPr>
            <a:spLocks noGrp="1"/>
          </p:cNvSpPr>
          <p:nvPr>
            <p:ph type="body" sz="quarter" idx="19"/>
          </p:nvPr>
        </p:nvSpPr>
        <p:spPr>
          <a:xfrm>
            <a:off x="5867400" y="21907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0" name="Text Placeholder 18"/>
          <p:cNvSpPr>
            <a:spLocks noGrp="1"/>
          </p:cNvSpPr>
          <p:nvPr>
            <p:ph type="body" sz="quarter" idx="21"/>
          </p:nvPr>
        </p:nvSpPr>
        <p:spPr>
          <a:xfrm>
            <a:off x="5867400" y="28765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1" name="Text Placeholder 26"/>
          <p:cNvSpPr>
            <a:spLocks noGrp="1"/>
          </p:cNvSpPr>
          <p:nvPr>
            <p:ph type="body" sz="quarter" idx="22"/>
          </p:nvPr>
        </p:nvSpPr>
        <p:spPr>
          <a:xfrm>
            <a:off x="5867400" y="31051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2" name="Text Placeholder 18"/>
          <p:cNvSpPr>
            <a:spLocks noGrp="1"/>
          </p:cNvSpPr>
          <p:nvPr>
            <p:ph type="body" sz="quarter" idx="23"/>
          </p:nvPr>
        </p:nvSpPr>
        <p:spPr>
          <a:xfrm>
            <a:off x="5867400" y="37909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3" name="Text Placeholder 26"/>
          <p:cNvSpPr>
            <a:spLocks noGrp="1"/>
          </p:cNvSpPr>
          <p:nvPr>
            <p:ph type="body" sz="quarter" idx="24"/>
          </p:nvPr>
        </p:nvSpPr>
        <p:spPr>
          <a:xfrm>
            <a:off x="5867400" y="40195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4" name="Text Placeholder 17"/>
          <p:cNvSpPr>
            <a:spLocks noGrp="1"/>
          </p:cNvSpPr>
          <p:nvPr>
            <p:ph type="body" sz="quarter" idx="25"/>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8" name="Picture 17" descr="FireFox-Flat-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5" y="2528889"/>
            <a:ext cx="4622459" cy="2614613"/>
          </a:xfrm>
          <a:prstGeom prst="rect">
            <a:avLst/>
          </a:prstGeom>
        </p:spPr>
      </p:pic>
      <p:sp>
        <p:nvSpPr>
          <p:cNvPr id="20" name="Picture Placeholder 6"/>
          <p:cNvSpPr>
            <a:spLocks noGrp="1"/>
          </p:cNvSpPr>
          <p:nvPr>
            <p:ph type="pic" sz="quarter" idx="20"/>
          </p:nvPr>
        </p:nvSpPr>
        <p:spPr>
          <a:xfrm>
            <a:off x="698400" y="2956725"/>
            <a:ext cx="4419600" cy="2171700"/>
          </a:xfrm>
        </p:spPr>
        <p:txBody>
          <a:bodyPr/>
          <a:lstStyle/>
          <a:p>
            <a:endParaRPr lang="en-JM"/>
          </a:p>
        </p:txBody>
      </p:sp>
    </p:spTree>
    <p:extLst>
      <p:ext uri="{BB962C8B-B14F-4D97-AF65-F5344CB8AC3E}">
        <p14:creationId xmlns:p14="http://schemas.microsoft.com/office/powerpoint/2010/main" val="1759885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536203"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8" name="Content Placeholder 37"/>
          <p:cNvSpPr>
            <a:spLocks noGrp="1"/>
          </p:cNvSpPr>
          <p:nvPr>
            <p:ph sz="quarter" idx="19"/>
          </p:nvPr>
        </p:nvSpPr>
        <p:spPr>
          <a:xfrm>
            <a:off x="4443222"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9" name="Content Placeholder 37"/>
          <p:cNvSpPr>
            <a:spLocks noGrp="1"/>
          </p:cNvSpPr>
          <p:nvPr>
            <p:ph sz="quarter" idx="20"/>
          </p:nvPr>
        </p:nvSpPr>
        <p:spPr>
          <a:xfrm>
            <a:off x="64008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0" name="Content Placeholder 37"/>
          <p:cNvSpPr>
            <a:spLocks noGrp="1"/>
          </p:cNvSpPr>
          <p:nvPr>
            <p:ph sz="quarter" idx="21"/>
          </p:nvPr>
        </p:nvSpPr>
        <p:spPr>
          <a:xfrm>
            <a:off x="6096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1" name="Picture Placeholder 28"/>
          <p:cNvSpPr>
            <a:spLocks noGrp="1"/>
          </p:cNvSpPr>
          <p:nvPr>
            <p:ph type="pic" sz="quarter" idx="50"/>
          </p:nvPr>
        </p:nvSpPr>
        <p:spPr>
          <a:xfrm>
            <a:off x="609605" y="2006529"/>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2" name="Picture Placeholder 28"/>
          <p:cNvSpPr>
            <a:spLocks noGrp="1"/>
          </p:cNvSpPr>
          <p:nvPr>
            <p:ph type="pic" sz="quarter" idx="51"/>
          </p:nvPr>
        </p:nvSpPr>
        <p:spPr>
          <a:xfrm>
            <a:off x="2514605" y="2006530"/>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3" name="Picture Placeholder 28"/>
          <p:cNvSpPr>
            <a:spLocks noGrp="1"/>
          </p:cNvSpPr>
          <p:nvPr>
            <p:ph type="pic" sz="quarter" idx="52"/>
          </p:nvPr>
        </p:nvSpPr>
        <p:spPr>
          <a:xfrm>
            <a:off x="4443227" y="204615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4" name="Picture Placeholder 28"/>
          <p:cNvSpPr>
            <a:spLocks noGrp="1"/>
          </p:cNvSpPr>
          <p:nvPr>
            <p:ph type="pic" sz="quarter" idx="53"/>
          </p:nvPr>
        </p:nvSpPr>
        <p:spPr>
          <a:xfrm>
            <a:off x="6400805" y="203853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9" name="Text Placeholder 7"/>
          <p:cNvSpPr>
            <a:spLocks noGrp="1"/>
          </p:cNvSpPr>
          <p:nvPr>
            <p:ph type="body" sz="quarter" idx="61"/>
          </p:nvPr>
        </p:nvSpPr>
        <p:spPr>
          <a:xfrm>
            <a:off x="24384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0" name="Text Placeholder 7"/>
          <p:cNvSpPr>
            <a:spLocks noGrp="1"/>
          </p:cNvSpPr>
          <p:nvPr>
            <p:ph type="body" sz="quarter" idx="62"/>
          </p:nvPr>
        </p:nvSpPr>
        <p:spPr>
          <a:xfrm>
            <a:off x="44196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1" name="Text Placeholder 7"/>
          <p:cNvSpPr>
            <a:spLocks noGrp="1"/>
          </p:cNvSpPr>
          <p:nvPr>
            <p:ph type="body" sz="quarter" idx="63"/>
          </p:nvPr>
        </p:nvSpPr>
        <p:spPr>
          <a:xfrm>
            <a:off x="64008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2" name="Text Placeholder 7"/>
          <p:cNvSpPr>
            <a:spLocks noGrp="1"/>
          </p:cNvSpPr>
          <p:nvPr>
            <p:ph type="body" sz="quarter" idx="64"/>
          </p:nvPr>
        </p:nvSpPr>
        <p:spPr>
          <a:xfrm>
            <a:off x="3810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983968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a:t>Click to edit Master title style</a:t>
            </a:r>
            <a:endParaRPr lang="en-JM"/>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5827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4648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543128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665"/>
            <a:ext cx="4040188"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70484"/>
            <a:ext cx="4040188"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p:nvPr>
        </p:nvSpPr>
        <p:spPr>
          <a:xfrm>
            <a:off x="4645033" y="1490665"/>
            <a:ext cx="4041775"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970484"/>
            <a:ext cx="4041775"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36456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166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4"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78647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6" name="Oval 5"/>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7"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353618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6" y="1711278"/>
            <a:ext cx="2919699" cy="304800"/>
          </a:xfrm>
        </p:spPr>
        <p:txBody>
          <a:bodyPr anchor="ctr">
            <a:noAutofit/>
          </a:bodyPr>
          <a:lstStyle>
            <a:lvl1pPr marL="0" indent="0" algn="l">
              <a:buFontTx/>
              <a:buNone/>
              <a:defRPr sz="1200" b="0" i="0">
                <a:solidFill>
                  <a:schemeClr val="tx1">
                    <a:lumMod val="65000"/>
                    <a:lumOff val="3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1" name="Text Placeholder 3"/>
          <p:cNvSpPr>
            <a:spLocks noGrp="1"/>
          </p:cNvSpPr>
          <p:nvPr>
            <p:ph type="body" sz="quarter" idx="70"/>
          </p:nvPr>
        </p:nvSpPr>
        <p:spPr>
          <a:xfrm>
            <a:off x="624505" y="3867150"/>
            <a:ext cx="2336540" cy="304800"/>
          </a:xfrm>
        </p:spPr>
        <p:txBody>
          <a:bodyPr>
            <a:noAutofit/>
          </a:bodyPr>
          <a:lstStyle>
            <a:lvl1pPr marL="0" indent="0" algn="ctr">
              <a:buFontTx/>
              <a:buNone/>
              <a:defRPr sz="1200" b="0" i="0">
                <a:solidFill>
                  <a:schemeClr val="tx1">
                    <a:lumMod val="65000"/>
                    <a:lumOff val="35000"/>
                  </a:schemeClr>
                </a:solidFill>
                <a:latin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2" name="Text Placeholder 7"/>
          <p:cNvSpPr>
            <a:spLocks noGrp="1"/>
          </p:cNvSpPr>
          <p:nvPr>
            <p:ph type="body" sz="quarter" idx="71"/>
          </p:nvPr>
        </p:nvSpPr>
        <p:spPr>
          <a:xfrm>
            <a:off x="4071423" y="2152650"/>
            <a:ext cx="4081981" cy="876300"/>
          </a:xfrm>
        </p:spPr>
        <p:txBody>
          <a:bodyPr>
            <a:noAutofit/>
          </a:bodyPr>
          <a:lstStyle>
            <a:lvl1pPr marL="0" indent="0" algn="l">
              <a:buFontTx/>
              <a:buNone/>
              <a:defRPr sz="1100">
                <a:solidFill>
                  <a:srgbClr val="A6A6A6"/>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3" name="Picture Placeholder 28"/>
          <p:cNvSpPr>
            <a:spLocks noGrp="1" noChangeAspect="1"/>
          </p:cNvSpPr>
          <p:nvPr>
            <p:ph type="pic" sz="quarter" idx="50"/>
          </p:nvPr>
        </p:nvSpPr>
        <p:spPr>
          <a:xfrm>
            <a:off x="700710" y="1771650"/>
            <a:ext cx="2271095" cy="1701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075114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B6EBE-D053-4675-A818-369AC9BC2EC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07302C7-6569-49ED-82FE-30FD1526043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3A00858-BE8E-402F-8D76-10FF41FB8419}"/>
              </a:ext>
            </a:extLst>
          </p:cNvPr>
          <p:cNvSpPr>
            <a:spLocks noGrp="1"/>
          </p:cNvSpPr>
          <p:nvPr>
            <p:ph type="dt" sz="half" idx="10"/>
          </p:nvPr>
        </p:nvSpPr>
        <p:spPr/>
        <p:txBody>
          <a:bodyPr/>
          <a:lstStyle/>
          <a:p>
            <a:fld id="{F1FFDCF3-BD11-43FF-B27D-C7D4B1198CE5}" type="datetimeFigureOut">
              <a:rPr lang="en-GB" smtClean="0"/>
              <a:t>17/06/2020</a:t>
            </a:fld>
            <a:endParaRPr lang="en-GB"/>
          </a:p>
        </p:txBody>
      </p:sp>
      <p:sp>
        <p:nvSpPr>
          <p:cNvPr id="5" name="Footer Placeholder 4">
            <a:extLst>
              <a:ext uri="{FF2B5EF4-FFF2-40B4-BE49-F238E27FC236}">
                <a16:creationId xmlns:a16="http://schemas.microsoft.com/office/drawing/2014/main" xmlns="" id="{2A8EBECD-D2FF-4200-BF21-9E9B30134C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5CD35F2-E5B1-400B-9437-BFB10399B525}"/>
              </a:ext>
            </a:extLst>
          </p:cNvPr>
          <p:cNvSpPr>
            <a:spLocks noGrp="1"/>
          </p:cNvSpPr>
          <p:nvPr>
            <p:ph type="sldNum" sz="quarter" idx="12"/>
          </p:nvPr>
        </p:nvSpPr>
        <p:spPr/>
        <p:txBody>
          <a:bodyPr/>
          <a:lstStyle/>
          <a:p>
            <a:fld id="{255027FA-B7E3-4EA4-BAD4-B1FB83D04DA4}" type="slidenum">
              <a:rPr lang="en-GB" smtClean="0"/>
              <a:t>‹#›</a:t>
            </a:fld>
            <a:endParaRPr lang="en-GB"/>
          </a:p>
        </p:txBody>
      </p:sp>
    </p:spTree>
    <p:extLst>
      <p:ext uri="{BB962C8B-B14F-4D97-AF65-F5344CB8AC3E}">
        <p14:creationId xmlns:p14="http://schemas.microsoft.com/office/powerpoint/2010/main" val="18927609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52E9A-3E96-4D74-A95E-A931BAB27A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6E3F792-B0B6-494B-B290-5E07CB942C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6AC7EB4-D7A6-4BAB-BAB9-0E28F964ED85}"/>
              </a:ext>
            </a:extLst>
          </p:cNvPr>
          <p:cNvSpPr>
            <a:spLocks noGrp="1"/>
          </p:cNvSpPr>
          <p:nvPr>
            <p:ph type="dt" sz="half" idx="10"/>
          </p:nvPr>
        </p:nvSpPr>
        <p:spPr/>
        <p:txBody>
          <a:bodyPr/>
          <a:lstStyle/>
          <a:p>
            <a:fld id="{F1FFDCF3-BD11-43FF-B27D-C7D4B1198CE5}" type="datetimeFigureOut">
              <a:rPr lang="en-GB" smtClean="0"/>
              <a:t>17/06/2020</a:t>
            </a:fld>
            <a:endParaRPr lang="en-GB"/>
          </a:p>
        </p:txBody>
      </p:sp>
      <p:sp>
        <p:nvSpPr>
          <p:cNvPr id="5" name="Footer Placeholder 4">
            <a:extLst>
              <a:ext uri="{FF2B5EF4-FFF2-40B4-BE49-F238E27FC236}">
                <a16:creationId xmlns:a16="http://schemas.microsoft.com/office/drawing/2014/main" xmlns="" id="{E18A95E8-2317-4765-BB22-9B93CA9EB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0D0941D-BC23-4C1D-BD2F-80C2C451D7F8}"/>
              </a:ext>
            </a:extLst>
          </p:cNvPr>
          <p:cNvSpPr>
            <a:spLocks noGrp="1"/>
          </p:cNvSpPr>
          <p:nvPr>
            <p:ph type="sldNum" sz="quarter" idx="12"/>
          </p:nvPr>
        </p:nvSpPr>
        <p:spPr/>
        <p:txBody>
          <a:bodyPr/>
          <a:lstStyle/>
          <a:p>
            <a:fld id="{255027FA-B7E3-4EA4-BAD4-B1FB83D04DA4}" type="slidenum">
              <a:rPr lang="en-GB" smtClean="0"/>
              <a:t>‹#›</a:t>
            </a:fld>
            <a:endParaRPr lang="en-GB"/>
          </a:p>
        </p:txBody>
      </p:sp>
    </p:spTree>
    <p:extLst>
      <p:ext uri="{BB962C8B-B14F-4D97-AF65-F5344CB8AC3E}">
        <p14:creationId xmlns:p14="http://schemas.microsoft.com/office/powerpoint/2010/main" val="2442937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CBCFE3-7257-4B34-994A-2E4DE8D421D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E4F0C8D-1F74-49CD-B357-C7938C22637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2857EF1-2BE2-4018-8111-7EE5A1D99FFB}"/>
              </a:ext>
            </a:extLst>
          </p:cNvPr>
          <p:cNvSpPr>
            <a:spLocks noGrp="1"/>
          </p:cNvSpPr>
          <p:nvPr>
            <p:ph type="dt" sz="half" idx="10"/>
          </p:nvPr>
        </p:nvSpPr>
        <p:spPr/>
        <p:txBody>
          <a:bodyPr/>
          <a:lstStyle/>
          <a:p>
            <a:fld id="{F1FFDCF3-BD11-43FF-B27D-C7D4B1198CE5}" type="datetimeFigureOut">
              <a:rPr lang="en-GB" smtClean="0"/>
              <a:t>17/06/2020</a:t>
            </a:fld>
            <a:endParaRPr lang="en-GB"/>
          </a:p>
        </p:txBody>
      </p:sp>
      <p:sp>
        <p:nvSpPr>
          <p:cNvPr id="5" name="Footer Placeholder 4">
            <a:extLst>
              <a:ext uri="{FF2B5EF4-FFF2-40B4-BE49-F238E27FC236}">
                <a16:creationId xmlns:a16="http://schemas.microsoft.com/office/drawing/2014/main" xmlns="" id="{0C649F1C-6047-4DFF-86D4-DE87195D03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7C5DF03-5B1F-472D-9AD9-6809717ABD2F}"/>
              </a:ext>
            </a:extLst>
          </p:cNvPr>
          <p:cNvSpPr>
            <a:spLocks noGrp="1"/>
          </p:cNvSpPr>
          <p:nvPr>
            <p:ph type="sldNum" sz="quarter" idx="12"/>
          </p:nvPr>
        </p:nvSpPr>
        <p:spPr/>
        <p:txBody>
          <a:bodyPr/>
          <a:lstStyle/>
          <a:p>
            <a:fld id="{255027FA-B7E3-4EA4-BAD4-B1FB83D04DA4}" type="slidenum">
              <a:rPr lang="en-GB" smtClean="0"/>
              <a:t>‹#›</a:t>
            </a:fld>
            <a:endParaRPr lang="en-GB"/>
          </a:p>
        </p:txBody>
      </p:sp>
    </p:spTree>
    <p:extLst>
      <p:ext uri="{BB962C8B-B14F-4D97-AF65-F5344CB8AC3E}">
        <p14:creationId xmlns:p14="http://schemas.microsoft.com/office/powerpoint/2010/main" val="1890935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910348-F8F1-4AD7-9D7A-795905FEDF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E38FFE4-DC63-4E78-8A7B-8CD5DDE53C9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57D8898B-F429-4DF5-B450-D7F37B3FA14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B8950FE-E876-48BA-9859-9CFDE7B44313}"/>
              </a:ext>
            </a:extLst>
          </p:cNvPr>
          <p:cNvSpPr>
            <a:spLocks noGrp="1"/>
          </p:cNvSpPr>
          <p:nvPr>
            <p:ph type="dt" sz="half" idx="10"/>
          </p:nvPr>
        </p:nvSpPr>
        <p:spPr/>
        <p:txBody>
          <a:bodyPr/>
          <a:lstStyle/>
          <a:p>
            <a:fld id="{F1FFDCF3-BD11-43FF-B27D-C7D4B1198CE5}" type="datetimeFigureOut">
              <a:rPr lang="en-GB" smtClean="0"/>
              <a:t>17/06/2020</a:t>
            </a:fld>
            <a:endParaRPr lang="en-GB"/>
          </a:p>
        </p:txBody>
      </p:sp>
      <p:sp>
        <p:nvSpPr>
          <p:cNvPr id="6" name="Footer Placeholder 5">
            <a:extLst>
              <a:ext uri="{FF2B5EF4-FFF2-40B4-BE49-F238E27FC236}">
                <a16:creationId xmlns:a16="http://schemas.microsoft.com/office/drawing/2014/main" xmlns="" id="{0A4EA20E-43CA-4916-AE2B-A7D66E2CA2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4FA401E-4F0D-44CC-ABD3-EA599FD30996}"/>
              </a:ext>
            </a:extLst>
          </p:cNvPr>
          <p:cNvSpPr>
            <a:spLocks noGrp="1"/>
          </p:cNvSpPr>
          <p:nvPr>
            <p:ph type="sldNum" sz="quarter" idx="12"/>
          </p:nvPr>
        </p:nvSpPr>
        <p:spPr/>
        <p:txBody>
          <a:bodyPr/>
          <a:lstStyle/>
          <a:p>
            <a:fld id="{255027FA-B7E3-4EA4-BAD4-B1FB83D04DA4}" type="slidenum">
              <a:rPr lang="en-GB" smtClean="0"/>
              <a:t>‹#›</a:t>
            </a:fld>
            <a:endParaRPr lang="en-GB"/>
          </a:p>
        </p:txBody>
      </p:sp>
    </p:spTree>
    <p:extLst>
      <p:ext uri="{BB962C8B-B14F-4D97-AF65-F5344CB8AC3E}">
        <p14:creationId xmlns:p14="http://schemas.microsoft.com/office/powerpoint/2010/main" val="20179445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A01854-FD05-46D9-9CF6-053258DCB00F}"/>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D84D154-696A-42A8-A391-21B8C7762E3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7A1CD23-2B99-405A-B330-E51FDADE8B4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DE153DB-BB0A-485E-9693-8C9F3633276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E4ACB4A-6A06-4ADE-A6AA-840A482BC3C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23E8C90-72A0-4CFF-B39B-CF49B643B0BE}"/>
              </a:ext>
            </a:extLst>
          </p:cNvPr>
          <p:cNvSpPr>
            <a:spLocks noGrp="1"/>
          </p:cNvSpPr>
          <p:nvPr>
            <p:ph type="dt" sz="half" idx="10"/>
          </p:nvPr>
        </p:nvSpPr>
        <p:spPr/>
        <p:txBody>
          <a:bodyPr/>
          <a:lstStyle/>
          <a:p>
            <a:fld id="{F1FFDCF3-BD11-43FF-B27D-C7D4B1198CE5}" type="datetimeFigureOut">
              <a:rPr lang="en-GB" smtClean="0"/>
              <a:t>17/06/2020</a:t>
            </a:fld>
            <a:endParaRPr lang="en-GB"/>
          </a:p>
        </p:txBody>
      </p:sp>
      <p:sp>
        <p:nvSpPr>
          <p:cNvPr id="8" name="Footer Placeholder 7">
            <a:extLst>
              <a:ext uri="{FF2B5EF4-FFF2-40B4-BE49-F238E27FC236}">
                <a16:creationId xmlns:a16="http://schemas.microsoft.com/office/drawing/2014/main" xmlns="" id="{17844799-4404-4E6B-BB46-693638160D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50DF6853-706C-4981-8394-2363F68B4999}"/>
              </a:ext>
            </a:extLst>
          </p:cNvPr>
          <p:cNvSpPr>
            <a:spLocks noGrp="1"/>
          </p:cNvSpPr>
          <p:nvPr>
            <p:ph type="sldNum" sz="quarter" idx="12"/>
          </p:nvPr>
        </p:nvSpPr>
        <p:spPr/>
        <p:txBody>
          <a:bodyPr/>
          <a:lstStyle/>
          <a:p>
            <a:fld id="{255027FA-B7E3-4EA4-BAD4-B1FB83D04DA4}" type="slidenum">
              <a:rPr lang="en-GB" smtClean="0"/>
              <a:t>‹#›</a:t>
            </a:fld>
            <a:endParaRPr lang="en-GB"/>
          </a:p>
        </p:txBody>
      </p:sp>
    </p:spTree>
    <p:extLst>
      <p:ext uri="{BB962C8B-B14F-4D97-AF65-F5344CB8AC3E}">
        <p14:creationId xmlns:p14="http://schemas.microsoft.com/office/powerpoint/2010/main" val="2256438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537DB7-0EAF-447E-B2F2-32A180799C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E7B656C2-35F6-4679-BD94-96E9DBFAD13A}"/>
              </a:ext>
            </a:extLst>
          </p:cNvPr>
          <p:cNvSpPr>
            <a:spLocks noGrp="1"/>
          </p:cNvSpPr>
          <p:nvPr>
            <p:ph type="dt" sz="half" idx="10"/>
          </p:nvPr>
        </p:nvSpPr>
        <p:spPr/>
        <p:txBody>
          <a:bodyPr/>
          <a:lstStyle/>
          <a:p>
            <a:fld id="{F1FFDCF3-BD11-43FF-B27D-C7D4B1198CE5}" type="datetimeFigureOut">
              <a:rPr lang="en-GB" smtClean="0"/>
              <a:t>17/06/2020</a:t>
            </a:fld>
            <a:endParaRPr lang="en-GB"/>
          </a:p>
        </p:txBody>
      </p:sp>
      <p:sp>
        <p:nvSpPr>
          <p:cNvPr id="4" name="Footer Placeholder 3">
            <a:extLst>
              <a:ext uri="{FF2B5EF4-FFF2-40B4-BE49-F238E27FC236}">
                <a16:creationId xmlns:a16="http://schemas.microsoft.com/office/drawing/2014/main" xmlns="" id="{D5369EEA-0A36-4F14-ABD3-B5D5EC2FAD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1E8B1C79-803D-4F7B-8BF3-E64E61FA0068}"/>
              </a:ext>
            </a:extLst>
          </p:cNvPr>
          <p:cNvSpPr>
            <a:spLocks noGrp="1"/>
          </p:cNvSpPr>
          <p:nvPr>
            <p:ph type="sldNum" sz="quarter" idx="12"/>
          </p:nvPr>
        </p:nvSpPr>
        <p:spPr/>
        <p:txBody>
          <a:bodyPr/>
          <a:lstStyle/>
          <a:p>
            <a:fld id="{255027FA-B7E3-4EA4-BAD4-B1FB83D04DA4}" type="slidenum">
              <a:rPr lang="en-GB" smtClean="0"/>
              <a:t>‹#›</a:t>
            </a:fld>
            <a:endParaRPr lang="en-GB"/>
          </a:p>
        </p:txBody>
      </p:sp>
    </p:spTree>
    <p:extLst>
      <p:ext uri="{BB962C8B-B14F-4D97-AF65-F5344CB8AC3E}">
        <p14:creationId xmlns:p14="http://schemas.microsoft.com/office/powerpoint/2010/main" val="64747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5C4C204-6BEF-4B46-8CAD-BBCAD8DC926E}"/>
              </a:ext>
            </a:extLst>
          </p:cNvPr>
          <p:cNvSpPr>
            <a:spLocks noGrp="1"/>
          </p:cNvSpPr>
          <p:nvPr>
            <p:ph type="dt" sz="half" idx="10"/>
          </p:nvPr>
        </p:nvSpPr>
        <p:spPr/>
        <p:txBody>
          <a:bodyPr/>
          <a:lstStyle/>
          <a:p>
            <a:fld id="{F1FFDCF3-BD11-43FF-B27D-C7D4B1198CE5}" type="datetimeFigureOut">
              <a:rPr lang="en-GB" smtClean="0"/>
              <a:t>17/06/2020</a:t>
            </a:fld>
            <a:endParaRPr lang="en-GB"/>
          </a:p>
        </p:txBody>
      </p:sp>
      <p:sp>
        <p:nvSpPr>
          <p:cNvPr id="3" name="Footer Placeholder 2">
            <a:extLst>
              <a:ext uri="{FF2B5EF4-FFF2-40B4-BE49-F238E27FC236}">
                <a16:creationId xmlns:a16="http://schemas.microsoft.com/office/drawing/2014/main" xmlns="" id="{6CDC0C6A-7612-4788-A411-AACE8E57DC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C4ED419D-75B0-4F9D-BCC6-3BF8ABA1BA43}"/>
              </a:ext>
            </a:extLst>
          </p:cNvPr>
          <p:cNvSpPr>
            <a:spLocks noGrp="1"/>
          </p:cNvSpPr>
          <p:nvPr>
            <p:ph type="sldNum" sz="quarter" idx="12"/>
          </p:nvPr>
        </p:nvSpPr>
        <p:spPr/>
        <p:txBody>
          <a:bodyPr/>
          <a:lstStyle/>
          <a:p>
            <a:fld id="{255027FA-B7E3-4EA4-BAD4-B1FB83D04DA4}" type="slidenum">
              <a:rPr lang="en-GB" smtClean="0"/>
              <a:t>‹#›</a:t>
            </a:fld>
            <a:endParaRPr lang="en-GB"/>
          </a:p>
        </p:txBody>
      </p:sp>
    </p:spTree>
    <p:extLst>
      <p:ext uri="{BB962C8B-B14F-4D97-AF65-F5344CB8AC3E}">
        <p14:creationId xmlns:p14="http://schemas.microsoft.com/office/powerpoint/2010/main" val="3657214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353B3-B650-484B-B714-1AD8AED49FC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EAD2FE1-F6D5-454F-8F68-E72E8F66B5D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84043443-09E1-412F-99D2-8E997CE8452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706F060D-DA9D-4932-AD47-C839A717654A}"/>
              </a:ext>
            </a:extLst>
          </p:cNvPr>
          <p:cNvSpPr>
            <a:spLocks noGrp="1"/>
          </p:cNvSpPr>
          <p:nvPr>
            <p:ph type="dt" sz="half" idx="10"/>
          </p:nvPr>
        </p:nvSpPr>
        <p:spPr/>
        <p:txBody>
          <a:bodyPr/>
          <a:lstStyle/>
          <a:p>
            <a:fld id="{F1FFDCF3-BD11-43FF-B27D-C7D4B1198CE5}" type="datetimeFigureOut">
              <a:rPr lang="en-GB" smtClean="0"/>
              <a:t>17/06/2020</a:t>
            </a:fld>
            <a:endParaRPr lang="en-GB"/>
          </a:p>
        </p:txBody>
      </p:sp>
      <p:sp>
        <p:nvSpPr>
          <p:cNvPr id="6" name="Footer Placeholder 5">
            <a:extLst>
              <a:ext uri="{FF2B5EF4-FFF2-40B4-BE49-F238E27FC236}">
                <a16:creationId xmlns:a16="http://schemas.microsoft.com/office/drawing/2014/main" xmlns="" id="{03288B10-5B73-4044-810E-28EC2CE3B8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A53F804-CA03-4226-AC0A-FEA68F221E9A}"/>
              </a:ext>
            </a:extLst>
          </p:cNvPr>
          <p:cNvSpPr>
            <a:spLocks noGrp="1"/>
          </p:cNvSpPr>
          <p:nvPr>
            <p:ph type="sldNum" sz="quarter" idx="12"/>
          </p:nvPr>
        </p:nvSpPr>
        <p:spPr/>
        <p:txBody>
          <a:bodyPr/>
          <a:lstStyle/>
          <a:p>
            <a:fld id="{255027FA-B7E3-4EA4-BAD4-B1FB83D04DA4}" type="slidenum">
              <a:rPr lang="en-GB" smtClean="0"/>
              <a:t>‹#›</a:t>
            </a:fld>
            <a:endParaRPr lang="en-GB"/>
          </a:p>
        </p:txBody>
      </p:sp>
    </p:spTree>
    <p:extLst>
      <p:ext uri="{BB962C8B-B14F-4D97-AF65-F5344CB8AC3E}">
        <p14:creationId xmlns:p14="http://schemas.microsoft.com/office/powerpoint/2010/main" val="3424205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6FD995-5996-4DFD-9E54-40C7255EFFE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2F419054-7C63-4F8A-B5B6-72A5388956E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xmlns="" id="{6D557DA0-9C71-4D1B-BECA-711FC433A62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4CD998D2-C14D-4DE9-AC3F-89499C74A0C9}"/>
              </a:ext>
            </a:extLst>
          </p:cNvPr>
          <p:cNvSpPr>
            <a:spLocks noGrp="1"/>
          </p:cNvSpPr>
          <p:nvPr>
            <p:ph type="dt" sz="half" idx="10"/>
          </p:nvPr>
        </p:nvSpPr>
        <p:spPr/>
        <p:txBody>
          <a:bodyPr/>
          <a:lstStyle/>
          <a:p>
            <a:fld id="{F1FFDCF3-BD11-43FF-B27D-C7D4B1198CE5}" type="datetimeFigureOut">
              <a:rPr lang="en-GB" smtClean="0"/>
              <a:t>17/06/2020</a:t>
            </a:fld>
            <a:endParaRPr lang="en-GB"/>
          </a:p>
        </p:txBody>
      </p:sp>
      <p:sp>
        <p:nvSpPr>
          <p:cNvPr id="6" name="Footer Placeholder 5">
            <a:extLst>
              <a:ext uri="{FF2B5EF4-FFF2-40B4-BE49-F238E27FC236}">
                <a16:creationId xmlns:a16="http://schemas.microsoft.com/office/drawing/2014/main" xmlns="" id="{AD826424-A859-4323-A386-53F84DDBF5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F42B6AB-76A3-40EB-B075-B055A5D405B5}"/>
              </a:ext>
            </a:extLst>
          </p:cNvPr>
          <p:cNvSpPr>
            <a:spLocks noGrp="1"/>
          </p:cNvSpPr>
          <p:nvPr>
            <p:ph type="sldNum" sz="quarter" idx="12"/>
          </p:nvPr>
        </p:nvSpPr>
        <p:spPr/>
        <p:txBody>
          <a:bodyPr/>
          <a:lstStyle/>
          <a:p>
            <a:fld id="{255027FA-B7E3-4EA4-BAD4-B1FB83D04DA4}" type="slidenum">
              <a:rPr lang="en-GB" smtClean="0"/>
              <a:t>‹#›</a:t>
            </a:fld>
            <a:endParaRPr lang="en-GB"/>
          </a:p>
        </p:txBody>
      </p:sp>
    </p:spTree>
    <p:extLst>
      <p:ext uri="{BB962C8B-B14F-4D97-AF65-F5344CB8AC3E}">
        <p14:creationId xmlns:p14="http://schemas.microsoft.com/office/powerpoint/2010/main" val="138971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13906-3ECB-47D9-984F-DE4DD353F9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012B66C-C4A8-44A4-ABE1-DE06A17C61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F815886-6B8D-413E-8479-154B0F261AA5}"/>
              </a:ext>
            </a:extLst>
          </p:cNvPr>
          <p:cNvSpPr>
            <a:spLocks noGrp="1"/>
          </p:cNvSpPr>
          <p:nvPr>
            <p:ph type="dt" sz="half" idx="10"/>
          </p:nvPr>
        </p:nvSpPr>
        <p:spPr/>
        <p:txBody>
          <a:bodyPr/>
          <a:lstStyle/>
          <a:p>
            <a:fld id="{F1FFDCF3-BD11-43FF-B27D-C7D4B1198CE5}" type="datetimeFigureOut">
              <a:rPr lang="en-GB" smtClean="0"/>
              <a:t>17/06/2020</a:t>
            </a:fld>
            <a:endParaRPr lang="en-GB"/>
          </a:p>
        </p:txBody>
      </p:sp>
      <p:sp>
        <p:nvSpPr>
          <p:cNvPr id="5" name="Footer Placeholder 4">
            <a:extLst>
              <a:ext uri="{FF2B5EF4-FFF2-40B4-BE49-F238E27FC236}">
                <a16:creationId xmlns:a16="http://schemas.microsoft.com/office/drawing/2014/main" xmlns="" id="{FA5A71F5-F7B9-4FE5-AEE7-518D1440CB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DE50382-76AF-4752-A04E-8AC4A186EE25}"/>
              </a:ext>
            </a:extLst>
          </p:cNvPr>
          <p:cNvSpPr>
            <a:spLocks noGrp="1"/>
          </p:cNvSpPr>
          <p:nvPr>
            <p:ph type="sldNum" sz="quarter" idx="12"/>
          </p:nvPr>
        </p:nvSpPr>
        <p:spPr/>
        <p:txBody>
          <a:bodyPr/>
          <a:lstStyle/>
          <a:p>
            <a:fld id="{255027FA-B7E3-4EA4-BAD4-B1FB83D04DA4}" type="slidenum">
              <a:rPr lang="en-GB" smtClean="0"/>
              <a:t>‹#›</a:t>
            </a:fld>
            <a:endParaRPr lang="en-GB"/>
          </a:p>
        </p:txBody>
      </p:sp>
    </p:spTree>
    <p:extLst>
      <p:ext uri="{BB962C8B-B14F-4D97-AF65-F5344CB8AC3E}">
        <p14:creationId xmlns:p14="http://schemas.microsoft.com/office/powerpoint/2010/main" val="85015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262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Picture Placeholder 28"/>
          <p:cNvSpPr>
            <a:spLocks noGrp="1" noChangeAspect="1"/>
          </p:cNvSpPr>
          <p:nvPr>
            <p:ph type="pic" sz="quarter" idx="51"/>
          </p:nvPr>
        </p:nvSpPr>
        <p:spPr>
          <a:xfrm>
            <a:off x="38949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4" name="Picture Placeholder 28"/>
          <p:cNvSpPr>
            <a:spLocks noGrp="1" noChangeAspect="1"/>
          </p:cNvSpPr>
          <p:nvPr>
            <p:ph type="pic" sz="quarter" idx="52"/>
          </p:nvPr>
        </p:nvSpPr>
        <p:spPr>
          <a:xfrm>
            <a:off x="5167802"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3"/>
          </p:nvPr>
        </p:nvSpPr>
        <p:spPr>
          <a:xfrm>
            <a:off x="32628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4"/>
          </p:nvPr>
        </p:nvSpPr>
        <p:spPr>
          <a:xfrm>
            <a:off x="4558204"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9" name="Picture Placeholder 28"/>
          <p:cNvSpPr>
            <a:spLocks noGrp="1" noChangeAspect="1"/>
          </p:cNvSpPr>
          <p:nvPr>
            <p:ph type="pic" sz="quarter" idx="55"/>
          </p:nvPr>
        </p:nvSpPr>
        <p:spPr>
          <a:xfrm>
            <a:off x="643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20" name="Picture Placeholder 28"/>
          <p:cNvSpPr>
            <a:spLocks noGrp="1" noChangeAspect="1"/>
          </p:cNvSpPr>
          <p:nvPr>
            <p:ph type="pic" sz="quarter" idx="56"/>
          </p:nvPr>
        </p:nvSpPr>
        <p:spPr>
          <a:xfrm>
            <a:off x="57774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720294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A26A5CF-B742-4661-BDF7-526DFE71519E}"/>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F36307F-0B2A-4745-A8F8-EAAD55B6006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831522C-9E3C-4204-A94F-67958E87D61A}"/>
              </a:ext>
            </a:extLst>
          </p:cNvPr>
          <p:cNvSpPr>
            <a:spLocks noGrp="1"/>
          </p:cNvSpPr>
          <p:nvPr>
            <p:ph type="dt" sz="half" idx="10"/>
          </p:nvPr>
        </p:nvSpPr>
        <p:spPr/>
        <p:txBody>
          <a:bodyPr/>
          <a:lstStyle/>
          <a:p>
            <a:fld id="{F1FFDCF3-BD11-43FF-B27D-C7D4B1198CE5}" type="datetimeFigureOut">
              <a:rPr lang="en-GB" smtClean="0"/>
              <a:t>17/06/2020</a:t>
            </a:fld>
            <a:endParaRPr lang="en-GB"/>
          </a:p>
        </p:txBody>
      </p:sp>
      <p:sp>
        <p:nvSpPr>
          <p:cNvPr id="5" name="Footer Placeholder 4">
            <a:extLst>
              <a:ext uri="{FF2B5EF4-FFF2-40B4-BE49-F238E27FC236}">
                <a16:creationId xmlns:a16="http://schemas.microsoft.com/office/drawing/2014/main" xmlns="" id="{4DC3FF79-6C29-4F42-B84D-E4CE490942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CD19BBB-3851-4CB4-B441-139CECFEB4A3}"/>
              </a:ext>
            </a:extLst>
          </p:cNvPr>
          <p:cNvSpPr>
            <a:spLocks noGrp="1"/>
          </p:cNvSpPr>
          <p:nvPr>
            <p:ph type="sldNum" sz="quarter" idx="12"/>
          </p:nvPr>
        </p:nvSpPr>
        <p:spPr/>
        <p:txBody>
          <a:bodyPr/>
          <a:lstStyle/>
          <a:p>
            <a:fld id="{255027FA-B7E3-4EA4-BAD4-B1FB83D04DA4}" type="slidenum">
              <a:rPr lang="en-GB" smtClean="0"/>
              <a:t>‹#›</a:t>
            </a:fld>
            <a:endParaRPr lang="en-GB"/>
          </a:p>
        </p:txBody>
      </p:sp>
    </p:spTree>
    <p:extLst>
      <p:ext uri="{BB962C8B-B14F-4D97-AF65-F5344CB8AC3E}">
        <p14:creationId xmlns:p14="http://schemas.microsoft.com/office/powerpoint/2010/main" val="2411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3"/>
            <a:ext cx="8229600" cy="304799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12252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9" name="Content Placeholder 13"/>
          <p:cNvSpPr>
            <a:spLocks noGrp="1"/>
          </p:cNvSpPr>
          <p:nvPr>
            <p:ph sz="quarter" idx="42"/>
          </p:nvPr>
        </p:nvSpPr>
        <p:spPr>
          <a:xfrm>
            <a:off x="34290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10" name="Content Placeholder 13"/>
          <p:cNvSpPr>
            <a:spLocks noGrp="1"/>
          </p:cNvSpPr>
          <p:nvPr>
            <p:ph sz="quarter" idx="43"/>
          </p:nvPr>
        </p:nvSpPr>
        <p:spPr>
          <a:xfrm>
            <a:off x="6324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0488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1486852"/>
            <a:ext cx="2276856" cy="2423160"/>
          </a:xfrm>
        </p:spPr>
        <p:txBody>
          <a:bodyPr>
            <a:normAutofit/>
          </a:bodyPr>
          <a:lstStyle>
            <a:lvl1pPr>
              <a:defRPr sz="1100"/>
            </a:lvl1pPr>
          </a:lstStyle>
          <a:p>
            <a:endParaRPr lang="en-JM"/>
          </a:p>
        </p:txBody>
      </p:sp>
      <p:sp>
        <p:nvSpPr>
          <p:cNvPr id="8" name="Picture Placeholder 27"/>
          <p:cNvSpPr>
            <a:spLocks noGrp="1"/>
          </p:cNvSpPr>
          <p:nvPr>
            <p:ph type="pic" sz="quarter" idx="25"/>
          </p:nvPr>
        </p:nvSpPr>
        <p:spPr>
          <a:xfrm>
            <a:off x="2286000" y="1486852"/>
            <a:ext cx="2276856" cy="2423160"/>
          </a:xfrm>
        </p:spPr>
        <p:txBody>
          <a:bodyPr>
            <a:normAutofit/>
          </a:bodyPr>
          <a:lstStyle>
            <a:lvl1pPr>
              <a:defRPr sz="1100"/>
            </a:lvl1pPr>
          </a:lstStyle>
          <a:p>
            <a:endParaRPr lang="en-JM"/>
          </a:p>
        </p:txBody>
      </p:sp>
      <p:sp>
        <p:nvSpPr>
          <p:cNvPr id="9" name="Picture Placeholder 27"/>
          <p:cNvSpPr>
            <a:spLocks noGrp="1"/>
          </p:cNvSpPr>
          <p:nvPr>
            <p:ph type="pic" sz="quarter" idx="26"/>
          </p:nvPr>
        </p:nvSpPr>
        <p:spPr>
          <a:xfrm>
            <a:off x="4572000" y="1485900"/>
            <a:ext cx="2276856" cy="2423160"/>
          </a:xfrm>
        </p:spPr>
        <p:txBody>
          <a:bodyPr>
            <a:normAutofit/>
          </a:bodyPr>
          <a:lstStyle>
            <a:lvl1pPr>
              <a:defRPr sz="1100"/>
            </a:lvl1pPr>
          </a:lstStyle>
          <a:p>
            <a:endParaRPr lang="en-JM"/>
          </a:p>
        </p:txBody>
      </p:sp>
      <p:sp>
        <p:nvSpPr>
          <p:cNvPr id="10" name="Picture Placeholder 27"/>
          <p:cNvSpPr>
            <a:spLocks noGrp="1"/>
          </p:cNvSpPr>
          <p:nvPr>
            <p:ph type="pic" sz="quarter" idx="27"/>
          </p:nvPr>
        </p:nvSpPr>
        <p:spPr>
          <a:xfrm>
            <a:off x="6858000" y="1485900"/>
            <a:ext cx="2286000" cy="2423160"/>
          </a:xfrm>
        </p:spPr>
        <p:txBody>
          <a:bodyPr>
            <a:normAutofit/>
          </a:bodyPr>
          <a:lstStyle>
            <a:lvl1pPr>
              <a:defRPr sz="1100"/>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3" name="Text Placeholder 17"/>
          <p:cNvSpPr>
            <a:spLocks noGrp="1"/>
          </p:cNvSpPr>
          <p:nvPr>
            <p:ph type="body" sz="quarter" idx="28"/>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297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60960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5" name="Picture Placeholder 28"/>
          <p:cNvSpPr>
            <a:spLocks noGrp="1" noChangeAspect="1"/>
          </p:cNvSpPr>
          <p:nvPr>
            <p:ph type="pic" sz="quarter" idx="51"/>
          </p:nvPr>
        </p:nvSpPr>
        <p:spPr>
          <a:xfrm>
            <a:off x="2463001"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2"/>
          </p:nvPr>
        </p:nvSpPr>
        <p:spPr>
          <a:xfrm>
            <a:off x="434645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3"/>
          </p:nvPr>
        </p:nvSpPr>
        <p:spPr>
          <a:xfrm>
            <a:off x="6273006"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8" name="Text Placeholder 3"/>
          <p:cNvSpPr>
            <a:spLocks noGrp="1"/>
          </p:cNvSpPr>
          <p:nvPr>
            <p:ph type="body" sz="quarter" idx="57"/>
          </p:nvPr>
        </p:nvSpPr>
        <p:spPr>
          <a:xfrm>
            <a:off x="2514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9" name="Text Placeholder 3"/>
          <p:cNvSpPr>
            <a:spLocks noGrp="1"/>
          </p:cNvSpPr>
          <p:nvPr>
            <p:ph type="body" sz="quarter" idx="58"/>
          </p:nvPr>
        </p:nvSpPr>
        <p:spPr>
          <a:xfrm>
            <a:off x="441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0" name="Text Placeholder 3"/>
          <p:cNvSpPr>
            <a:spLocks noGrp="1"/>
          </p:cNvSpPr>
          <p:nvPr>
            <p:ph type="body" sz="quarter" idx="59"/>
          </p:nvPr>
        </p:nvSpPr>
        <p:spPr>
          <a:xfrm>
            <a:off x="6273001"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1" name="Text Placeholder 3"/>
          <p:cNvSpPr>
            <a:spLocks noGrp="1"/>
          </p:cNvSpPr>
          <p:nvPr>
            <p:ph type="body" sz="quarter" idx="60"/>
          </p:nvPr>
        </p:nvSpPr>
        <p:spPr>
          <a:xfrm>
            <a:off x="60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2" name="Text Placeholder 7"/>
          <p:cNvSpPr>
            <a:spLocks noGrp="1"/>
          </p:cNvSpPr>
          <p:nvPr>
            <p:ph type="body" sz="quarter" idx="61"/>
          </p:nvPr>
        </p:nvSpPr>
        <p:spPr>
          <a:xfrm>
            <a:off x="2514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3" name="Text Placeholder 7"/>
          <p:cNvSpPr>
            <a:spLocks noGrp="1"/>
          </p:cNvSpPr>
          <p:nvPr>
            <p:ph type="body" sz="quarter" idx="62"/>
          </p:nvPr>
        </p:nvSpPr>
        <p:spPr>
          <a:xfrm>
            <a:off x="441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4" name="Text Placeholder 7"/>
          <p:cNvSpPr>
            <a:spLocks noGrp="1"/>
          </p:cNvSpPr>
          <p:nvPr>
            <p:ph type="body" sz="quarter" idx="63"/>
          </p:nvPr>
        </p:nvSpPr>
        <p:spPr>
          <a:xfrm>
            <a:off x="6273001"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5" name="Text Placeholder 7"/>
          <p:cNvSpPr>
            <a:spLocks noGrp="1"/>
          </p:cNvSpPr>
          <p:nvPr>
            <p:ph type="body" sz="quarter" idx="64"/>
          </p:nvPr>
        </p:nvSpPr>
        <p:spPr>
          <a:xfrm>
            <a:off x="60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69286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457200" y="1504953"/>
            <a:ext cx="8229600" cy="3124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3"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cxnSp>
        <p:nvCxnSpPr>
          <p:cNvPr id="8" name="Straight Connector 7"/>
          <p:cNvCxnSpPr/>
          <p:nvPr userDrawn="1"/>
        </p:nvCxnSpPr>
        <p:spPr>
          <a:xfrm>
            <a:off x="568200" y="1028700"/>
            <a:ext cx="395998" cy="0"/>
          </a:xfrm>
          <a:prstGeom prst="line">
            <a:avLst/>
          </a:prstGeom>
          <a:ln w="12700" cmpd="sng">
            <a:solidFill>
              <a:srgbClr val="343E4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4" r:id="rId3"/>
    <p:sldLayoutId id="2147483698" r:id="rId4"/>
    <p:sldLayoutId id="2147483699" r:id="rId5"/>
    <p:sldLayoutId id="2147483679" r:id="rId6"/>
    <p:sldLayoutId id="2147483688" r:id="rId7"/>
    <p:sldLayoutId id="2147483703" r:id="rId8"/>
    <p:sldLayoutId id="2147483686" r:id="rId9"/>
    <p:sldLayoutId id="2147483696" r:id="rId10"/>
    <p:sldLayoutId id="2147483684" r:id="rId11"/>
    <p:sldLayoutId id="2147483683" r:id="rId12"/>
    <p:sldLayoutId id="2147483682" r:id="rId13"/>
    <p:sldLayoutId id="2147483680" r:id="rId14"/>
    <p:sldLayoutId id="2147483681" r:id="rId15"/>
    <p:sldLayoutId id="2147483678" r:id="rId16"/>
    <p:sldLayoutId id="2147483705" r:id="rId17"/>
    <p:sldLayoutId id="2147483677" r:id="rId18"/>
    <p:sldLayoutId id="2147483672" r:id="rId19"/>
    <p:sldLayoutId id="2147483697" r:id="rId20"/>
    <p:sldLayoutId id="2147483702" r:id="rId21"/>
    <p:sldLayoutId id="2147483694" r:id="rId22"/>
    <p:sldLayoutId id="2147483671" r:id="rId23"/>
    <p:sldLayoutId id="2147483692" r:id="rId24"/>
    <p:sldLayoutId id="2147483669" r:id="rId25"/>
    <p:sldLayoutId id="2147483667" r:id="rId26"/>
    <p:sldLayoutId id="2147483701" r:id="rId27"/>
    <p:sldLayoutId id="2147483693" r:id="rId28"/>
    <p:sldLayoutId id="2147483665" r:id="rId29"/>
    <p:sldLayoutId id="2147483664" r:id="rId30"/>
    <p:sldLayoutId id="2147483700" r:id="rId31"/>
    <p:sldLayoutId id="2147483666" r:id="rId32"/>
    <p:sldLayoutId id="2147483660" r:id="rId33"/>
    <p:sldLayoutId id="2147483651" r:id="rId34"/>
    <p:sldLayoutId id="2147483652" r:id="rId35"/>
    <p:sldLayoutId id="2147483653" r:id="rId36"/>
    <p:sldLayoutId id="2147483654" r:id="rId37"/>
    <p:sldLayoutId id="2147483695" r:id="rId38"/>
    <p:sldLayoutId id="2147483655" r:id="rId39"/>
  </p:sldLayoutIdLst>
  <p:hf hdr="0" dt="0"/>
  <p:txStyles>
    <p:titleStyle>
      <a:lvl1pPr algn="l" defTabSz="914400" rtl="0" eaLnBrk="1" latinLnBrk="0" hangingPunct="1">
        <a:spcBef>
          <a:spcPct val="0"/>
        </a:spcBef>
        <a:buNone/>
        <a:defRPr sz="3000" b="0" i="0" kern="1200">
          <a:solidFill>
            <a:srgbClr val="343E48"/>
          </a:solidFill>
          <a:latin typeface="Lato Regular"/>
          <a:ea typeface="Arial" charset="0"/>
          <a:cs typeface="Lato Regular"/>
        </a:defRPr>
      </a:lvl1pPr>
    </p:titleStyle>
    <p:bodyStyle>
      <a:lvl1pPr marL="342900" indent="-342900" algn="l" defTabSz="914400" rtl="0" eaLnBrk="1" latinLnBrk="0" hangingPunct="1">
        <a:spcBef>
          <a:spcPct val="20000"/>
        </a:spcBef>
        <a:buFont typeface="Arial" pitchFamily="34" charset="0"/>
        <a:buChar char="•"/>
        <a:defRPr sz="1600" b="0" i="0" kern="1200">
          <a:solidFill>
            <a:schemeClr val="bg1">
              <a:lumMod val="65000"/>
            </a:schemeClr>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1400" b="0" i="0" kern="1200">
          <a:solidFill>
            <a:schemeClr val="bg1">
              <a:lumMod val="65000"/>
            </a:schemeClr>
          </a:solidFill>
          <a:latin typeface="Arial" charset="0"/>
          <a:ea typeface="+mn-ea"/>
          <a:cs typeface="+mn-cs"/>
        </a:defRPr>
      </a:lvl2pPr>
      <a:lvl3pPr marL="1143000" indent="-228600" algn="l" defTabSz="914400" rtl="0" eaLnBrk="1" latinLnBrk="0" hangingPunct="1">
        <a:spcBef>
          <a:spcPct val="20000"/>
        </a:spcBef>
        <a:buFont typeface="Arial" pitchFamily="34" charset="0"/>
        <a:buChar char="•"/>
        <a:defRPr sz="1200" b="0" i="0" kern="1200">
          <a:solidFill>
            <a:schemeClr val="bg1">
              <a:lumMod val="65000"/>
            </a:schemeClr>
          </a:solidFill>
          <a:latin typeface="Arial" charset="0"/>
          <a:ea typeface="+mn-ea"/>
          <a:cs typeface="+mn-cs"/>
        </a:defRPr>
      </a:lvl3pPr>
      <a:lvl4pPr marL="16002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4pPr>
      <a:lvl5pPr marL="20574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DD0C38-8DCB-4ABB-A478-D5B5DBBEAE0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71C213E-D84C-4404-A6EF-83403C2FEE6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61725C7-1690-467D-85D6-EF55D897D5C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1FFDCF3-BD11-43FF-B27D-C7D4B1198CE5}" type="datetimeFigureOut">
              <a:rPr lang="en-GB" smtClean="0"/>
              <a:t>17/06/2020</a:t>
            </a:fld>
            <a:endParaRPr lang="en-GB"/>
          </a:p>
        </p:txBody>
      </p:sp>
      <p:sp>
        <p:nvSpPr>
          <p:cNvPr id="5" name="Footer Placeholder 4">
            <a:extLst>
              <a:ext uri="{FF2B5EF4-FFF2-40B4-BE49-F238E27FC236}">
                <a16:creationId xmlns:a16="http://schemas.microsoft.com/office/drawing/2014/main" xmlns="" id="{77CD0159-ECBD-44C9-8F3A-43D014A4358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D8D85499-3907-44B8-B40C-0576FB026A9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55027FA-B7E3-4EA4-BAD4-B1FB83D04DA4}" type="slidenum">
              <a:rPr lang="en-GB" smtClean="0"/>
              <a:t>‹#›</a:t>
            </a:fld>
            <a:endParaRPr lang="en-GB"/>
          </a:p>
        </p:txBody>
      </p:sp>
    </p:spTree>
    <p:extLst>
      <p:ext uri="{BB962C8B-B14F-4D97-AF65-F5344CB8AC3E}">
        <p14:creationId xmlns:p14="http://schemas.microsoft.com/office/powerpoint/2010/main" val="295265154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8.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 copy.jpg"/>
          <p:cNvPicPr>
            <a:picLocks noChangeAspect="1"/>
          </p:cNvPicPr>
          <p:nvPr/>
        </p:nvPicPr>
        <p:blipFill rotWithShape="1">
          <a:blip r:embed="rId3" cstate="print">
            <a:extLst>
              <a:ext uri="{28A0092B-C50C-407E-A947-70E740481C1C}">
                <a14:useLocalDpi xmlns:a14="http://schemas.microsoft.com/office/drawing/2010/main" val="0"/>
              </a:ext>
            </a:extLst>
          </a:blip>
          <a:srcRect b="14849"/>
          <a:stretch/>
        </p:blipFill>
        <p:spPr>
          <a:xfrm>
            <a:off x="8313" y="3807"/>
            <a:ext cx="9144000" cy="4324350"/>
          </a:xfrm>
          <a:prstGeom prst="rect">
            <a:avLst/>
          </a:prstGeom>
        </p:spPr>
      </p:pic>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itle 1"/>
          <p:cNvSpPr txBox="1">
            <a:spLocks/>
          </p:cNvSpPr>
          <p:nvPr/>
        </p:nvSpPr>
        <p:spPr>
          <a:xfrm>
            <a:off x="116379" y="2325492"/>
            <a:ext cx="8927868" cy="20026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200" b="0" kern="1200">
                <a:solidFill>
                  <a:srgbClr val="343E48"/>
                </a:solidFill>
                <a:latin typeface="Lato Regular"/>
                <a:ea typeface="Calibri"/>
                <a:cs typeface="Lato Regular"/>
              </a:defRPr>
            </a:lvl1pPr>
          </a:lstStyle>
          <a:p>
            <a:pPr algn="r" rtl="1"/>
            <a:r>
              <a:rPr lang="ar-IQ" sz="4400" b="1" dirty="0" smtClean="0">
                <a:solidFill>
                  <a:schemeClr val="bg1"/>
                </a:solidFill>
                <a:latin typeface="Arial" charset="0"/>
                <a:ea typeface="Arial" charset="0"/>
                <a:cs typeface="Arial" charset="0"/>
              </a:rPr>
              <a:t>التقييم في صف جوجل الدراسي: كيف يعمل سلم التقييم وتقارير الاصالة ضمن صف جوجل الدراسي</a:t>
            </a:r>
            <a:endParaRPr lang="en-US" sz="4400" b="1" dirty="0">
              <a:solidFill>
                <a:schemeClr val="bg1"/>
              </a:solidFill>
              <a:latin typeface="Arial" charset="0"/>
              <a:ea typeface="Arial" charset="0"/>
              <a:cs typeface="Arial" charset="0"/>
            </a:endParaRPr>
          </a:p>
        </p:txBody>
      </p:sp>
      <p:sp>
        <p:nvSpPr>
          <p:cNvPr id="9" name="TextBox 8"/>
          <p:cNvSpPr txBox="1"/>
          <p:nvPr/>
        </p:nvSpPr>
        <p:spPr>
          <a:xfrm>
            <a:off x="806887" y="4401719"/>
            <a:ext cx="7763664" cy="523220"/>
          </a:xfrm>
          <a:prstGeom prst="rect">
            <a:avLst/>
          </a:prstGeom>
          <a:noFill/>
        </p:spPr>
        <p:txBody>
          <a:bodyPr wrap="none" rtlCol="0">
            <a:spAutoFit/>
          </a:bodyPr>
          <a:lstStyle/>
          <a:p>
            <a:pPr algn="r" rtl="1"/>
            <a:r>
              <a:rPr lang="ar-IQ" sz="2800" b="1" dirty="0" smtClean="0">
                <a:latin typeface="Arial" charset="0"/>
                <a:ea typeface="Arial" charset="0"/>
                <a:cs typeface="Arial" charset="0"/>
              </a:rPr>
              <a:t>الوحدة 3, القسم 2, الخميس 18 حزيران, 5:00 – 6:30 مساء</a:t>
            </a: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353703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smtClean="0">
                <a:solidFill>
                  <a:srgbClr val="009BA0"/>
                </a:solidFill>
                <a:latin typeface="Arial Regular" charset="0"/>
                <a:ea typeface="Arial" charset="0"/>
                <a:cs typeface="Arial Regular" charset="0"/>
              </a:rPr>
              <a:t>سلم التقييم رائع, فأين الخلل؟</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0" name="Rectangle 3">
            <a:extLst>
              <a:ext uri="{FF2B5EF4-FFF2-40B4-BE49-F238E27FC236}">
                <a16:creationId xmlns:a16="http://schemas.microsoft.com/office/drawing/2014/main" xmlns="" id="{E5FC7B00-FFC6-460A-8C59-A601D72189F6}"/>
              </a:ext>
            </a:extLst>
          </p:cNvPr>
          <p:cNvSpPr txBox="1">
            <a:spLocks noChangeArrowheads="1"/>
          </p:cNvSpPr>
          <p:nvPr/>
        </p:nvSpPr>
        <p:spPr bwMode="auto">
          <a:xfrm>
            <a:off x="725487" y="1175146"/>
            <a:ext cx="7693025" cy="339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tx1"/>
              </a:buClr>
              <a:buSzPct val="75000"/>
              <a:buFont typeface="Wingdings" panose="05000000000000000000" pitchFamily="2" charset="2"/>
              <a:buChar char="l"/>
              <a:defRPr sz="2100">
                <a:solidFill>
                  <a:schemeClr val="tx1"/>
                </a:solidFill>
                <a:latin typeface="+mn-lt"/>
                <a:ea typeface="+mn-ea"/>
                <a:cs typeface="+mn-cs"/>
              </a:defRPr>
            </a:lvl1pPr>
            <a:lvl2pPr marL="557213" indent="-214313" algn="l" rtl="0" eaLnBrk="0" fontAlgn="base" hangingPunct="0">
              <a:spcBef>
                <a:spcPct val="20000"/>
              </a:spcBef>
              <a:spcAft>
                <a:spcPct val="0"/>
              </a:spcAft>
              <a:buClr>
                <a:schemeClr val="tx1"/>
              </a:buClr>
              <a:buSzPct val="75000"/>
              <a:buChar char="–"/>
              <a:defRPr sz="1800">
                <a:solidFill>
                  <a:schemeClr val="tx1"/>
                </a:solidFill>
                <a:latin typeface="+mn-lt"/>
              </a:defRPr>
            </a:lvl2pPr>
            <a:lvl3pPr marL="857250" indent="-171450" algn="l" rtl="0" eaLnBrk="0" fontAlgn="base" hangingPunct="0">
              <a:spcBef>
                <a:spcPct val="20000"/>
              </a:spcBef>
              <a:spcAft>
                <a:spcPct val="0"/>
              </a:spcAft>
              <a:buClr>
                <a:schemeClr val="tx1"/>
              </a:buClr>
              <a:buSzPct val="75000"/>
              <a:buFont typeface="Wingdings" panose="05000000000000000000" pitchFamily="2" charset="2"/>
              <a:buChar char="l"/>
              <a:defRPr sz="1500">
                <a:solidFill>
                  <a:schemeClr val="tx1"/>
                </a:solidFill>
                <a:latin typeface="+mn-lt"/>
              </a:defRPr>
            </a:lvl3pPr>
            <a:lvl4pPr marL="1200150" indent="-171450" algn="l" rtl="0" eaLnBrk="0" fontAlgn="base" hangingPunct="0">
              <a:spcBef>
                <a:spcPct val="20000"/>
              </a:spcBef>
              <a:spcAft>
                <a:spcPct val="0"/>
              </a:spcAft>
              <a:buClr>
                <a:schemeClr val="tx1"/>
              </a:buClr>
              <a:buSzPct val="80000"/>
              <a:buChar char="–"/>
              <a:defRPr>
                <a:solidFill>
                  <a:schemeClr val="tx1"/>
                </a:solidFill>
                <a:latin typeface="+mn-lt"/>
              </a:defRPr>
            </a:lvl4pPr>
            <a:lvl5pPr marL="1543050" indent="-17145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18859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2288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25717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29146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257175" marR="0" lvl="0" indent="-257175" algn="just" defTabSz="914400" rtl="1" eaLnBrk="1" fontAlgn="base" latinLnBrk="0" hangingPunct="1">
              <a:lnSpc>
                <a:spcPct val="100000"/>
              </a:lnSpc>
              <a:spcBef>
                <a:spcPct val="20000"/>
              </a:spcBef>
              <a:spcAft>
                <a:spcPct val="0"/>
              </a:spcAft>
              <a:buClr>
                <a:srgbClr val="003366"/>
              </a:buClr>
              <a:buSzPct val="75000"/>
              <a:buFont typeface="Wingdings" panose="05000000000000000000" pitchFamily="2" charset="2"/>
              <a:buChar char="l"/>
              <a:tabLst/>
              <a:defRPr/>
            </a:pPr>
            <a:r>
              <a:rPr kumimoji="0" lang="ar-IQ" altLang="en-US" sz="2100" b="0" i="0" u="none" strike="noStrike" kern="0" cap="none" spc="0" normalizeH="0" baseline="0" noProof="0" dirty="0" smtClean="0">
                <a:ln>
                  <a:noFill/>
                </a:ln>
                <a:solidFill>
                  <a:srgbClr val="003366"/>
                </a:solidFill>
                <a:effectLst/>
                <a:uLnTx/>
                <a:uFillTx/>
                <a:latin typeface="Arial"/>
                <a:ea typeface="+mn-ea"/>
                <a:cs typeface="+mn-cs"/>
              </a:rPr>
              <a:t>بالرغم من ان لسلم التقييم فوائد عديدة ويجعل عملية التصحيح اكثر سرعة وسهولة, فأن</a:t>
            </a:r>
            <a:r>
              <a:rPr kumimoji="0" lang="ar-IQ" altLang="en-US" sz="2100" b="0" i="0" u="none" strike="noStrike" kern="0" cap="none" spc="0" normalizeH="0" noProof="0" dirty="0" smtClean="0">
                <a:ln>
                  <a:noFill/>
                </a:ln>
                <a:solidFill>
                  <a:srgbClr val="003366"/>
                </a:solidFill>
                <a:effectLst/>
                <a:uLnTx/>
                <a:uFillTx/>
                <a:latin typeface="Arial"/>
                <a:ea typeface="+mn-ea"/>
                <a:cs typeface="+mn-cs"/>
              </a:rPr>
              <a:t> بناء سلم تقييم جيد يأخذ وقتا.</a:t>
            </a:r>
            <a:endParaRPr kumimoji="0" lang="en-GB" altLang="en-US" sz="2100" b="0" i="0" u="none" strike="noStrike" kern="0" cap="none" spc="0" normalizeH="0" baseline="0" noProof="0" dirty="0">
              <a:ln>
                <a:noFill/>
              </a:ln>
              <a:solidFill>
                <a:srgbClr val="003366"/>
              </a:solidFill>
              <a:effectLst/>
              <a:uLnTx/>
              <a:uFillTx/>
              <a:latin typeface="Arial"/>
              <a:ea typeface="+mn-ea"/>
              <a:cs typeface="+mn-cs"/>
            </a:endParaRPr>
          </a:p>
          <a:p>
            <a:pPr marL="0" marR="0" lvl="0" indent="0" algn="just" defTabSz="914400" rtl="0" eaLnBrk="1" fontAlgn="base" latinLnBrk="0" hangingPunct="1">
              <a:lnSpc>
                <a:spcPct val="100000"/>
              </a:lnSpc>
              <a:spcBef>
                <a:spcPct val="20000"/>
              </a:spcBef>
              <a:spcAft>
                <a:spcPct val="0"/>
              </a:spcAft>
              <a:buClr>
                <a:srgbClr val="003366"/>
              </a:buClr>
              <a:buSzPct val="75000"/>
              <a:buNone/>
              <a:tabLst/>
              <a:defRPr/>
            </a:pPr>
            <a:endParaRPr kumimoji="0" lang="en-GB" altLang="en-US" sz="2100" b="0" i="0" u="none" strike="noStrike" kern="0" cap="none" spc="0" normalizeH="0" baseline="0" noProof="0" dirty="0">
              <a:ln>
                <a:noFill/>
              </a:ln>
              <a:solidFill>
                <a:srgbClr val="003366"/>
              </a:solidFill>
              <a:effectLst/>
              <a:uLnTx/>
              <a:uFillTx/>
              <a:latin typeface="Arial"/>
              <a:ea typeface="+mn-ea"/>
              <a:cs typeface="+mn-cs"/>
            </a:endParaRPr>
          </a:p>
          <a:p>
            <a:pPr marL="257175" marR="0" lvl="0" indent="-257175" algn="just" defTabSz="914400" rtl="1" eaLnBrk="1" fontAlgn="base" latinLnBrk="0" hangingPunct="1">
              <a:lnSpc>
                <a:spcPct val="100000"/>
              </a:lnSpc>
              <a:spcBef>
                <a:spcPct val="20000"/>
              </a:spcBef>
              <a:spcAft>
                <a:spcPct val="0"/>
              </a:spcAft>
              <a:buClr>
                <a:srgbClr val="003366"/>
              </a:buClr>
              <a:buSzPct val="75000"/>
              <a:buFont typeface="Wingdings" panose="05000000000000000000" pitchFamily="2" charset="2"/>
              <a:buChar char="l"/>
              <a:tabLst/>
              <a:defRPr/>
            </a:pPr>
            <a:r>
              <a:rPr kumimoji="0" lang="ar-IQ" sz="2100" b="0" i="0" u="none" strike="noStrike" kern="0" cap="none" spc="0" normalizeH="0" baseline="0" noProof="0" dirty="0" smtClean="0">
                <a:ln>
                  <a:noFill/>
                </a:ln>
                <a:solidFill>
                  <a:srgbClr val="003366"/>
                </a:solidFill>
                <a:effectLst/>
                <a:uLnTx/>
                <a:uFillTx/>
                <a:latin typeface="Arial"/>
                <a:ea typeface="+mn-ea"/>
                <a:cs typeface="+mn-cs"/>
              </a:rPr>
              <a:t>ستحتاج على الاغلب الى تغيير (تغيير وليس اضافة) اساليب</a:t>
            </a:r>
            <a:r>
              <a:rPr kumimoji="0" lang="ar-IQ" sz="2100" b="0" i="0" u="none" strike="noStrike" kern="0" cap="none" spc="0" normalizeH="0" noProof="0" dirty="0" smtClean="0">
                <a:ln>
                  <a:noFill/>
                </a:ln>
                <a:solidFill>
                  <a:srgbClr val="003366"/>
                </a:solidFill>
                <a:effectLst/>
                <a:uLnTx/>
                <a:uFillTx/>
                <a:latin typeface="Arial"/>
                <a:ea typeface="+mn-ea"/>
                <a:cs typeface="+mn-cs"/>
              </a:rPr>
              <a:t> التصحيح والتقييم</a:t>
            </a:r>
            <a:r>
              <a:rPr kumimoji="0" lang="ar-IQ" sz="2100" b="0" i="0" u="none" strike="noStrike" kern="0" cap="none" spc="0" normalizeH="0" baseline="0" noProof="0" dirty="0" smtClean="0">
                <a:ln>
                  <a:noFill/>
                </a:ln>
                <a:solidFill>
                  <a:srgbClr val="003366"/>
                </a:solidFill>
                <a:effectLst/>
                <a:uLnTx/>
                <a:uFillTx/>
                <a:latin typeface="Arial"/>
                <a:ea typeface="+mn-ea"/>
                <a:cs typeface="+mn-cs"/>
              </a:rPr>
              <a:t>.</a:t>
            </a:r>
            <a:endParaRPr kumimoji="0" lang="en-US" sz="2100" b="0" i="0" u="none" strike="noStrike" kern="0" cap="none" spc="0" normalizeH="0" baseline="0" noProof="0" dirty="0">
              <a:ln>
                <a:noFill/>
              </a:ln>
              <a:solidFill>
                <a:srgbClr val="003366"/>
              </a:solidFill>
              <a:effectLst/>
              <a:uLnTx/>
              <a:uFillTx/>
              <a:latin typeface="Arial"/>
              <a:ea typeface="+mn-ea"/>
              <a:cs typeface="+mn-cs"/>
            </a:endParaRPr>
          </a:p>
          <a:p>
            <a:pPr marL="0" marR="0" lvl="0" indent="0" algn="just" defTabSz="914400" rtl="0" eaLnBrk="1" fontAlgn="base" latinLnBrk="0" hangingPunct="1">
              <a:lnSpc>
                <a:spcPct val="100000"/>
              </a:lnSpc>
              <a:spcBef>
                <a:spcPct val="20000"/>
              </a:spcBef>
              <a:spcAft>
                <a:spcPct val="0"/>
              </a:spcAft>
              <a:buClr>
                <a:srgbClr val="003366"/>
              </a:buClr>
              <a:buSzPct val="75000"/>
              <a:buNone/>
              <a:tabLst/>
              <a:defRPr/>
            </a:pPr>
            <a:endParaRPr kumimoji="0" lang="en-US" sz="2100" b="0" i="0" u="none" strike="noStrike" kern="0" cap="none" spc="0" normalizeH="0" baseline="0" noProof="0" dirty="0">
              <a:ln>
                <a:noFill/>
              </a:ln>
              <a:solidFill>
                <a:srgbClr val="003366"/>
              </a:solidFill>
              <a:effectLst/>
              <a:uLnTx/>
              <a:uFillTx/>
              <a:latin typeface="Arial"/>
              <a:ea typeface="+mn-ea"/>
              <a:cs typeface="+mn-cs"/>
            </a:endParaRPr>
          </a:p>
          <a:p>
            <a:pPr marL="257175" marR="0" lvl="0" indent="-257175" algn="just" defTabSz="914400" rtl="1" eaLnBrk="1" fontAlgn="base" latinLnBrk="0" hangingPunct="1">
              <a:lnSpc>
                <a:spcPct val="100000"/>
              </a:lnSpc>
              <a:spcBef>
                <a:spcPct val="20000"/>
              </a:spcBef>
              <a:spcAft>
                <a:spcPct val="0"/>
              </a:spcAft>
              <a:buClr>
                <a:srgbClr val="003366"/>
              </a:buClr>
              <a:buSzPct val="75000"/>
              <a:buFont typeface="Wingdings" panose="05000000000000000000" pitchFamily="2" charset="2"/>
              <a:buChar char="l"/>
              <a:tabLst/>
              <a:defRPr/>
            </a:pPr>
            <a:r>
              <a:rPr kumimoji="0" lang="ar-IQ" sz="2100" b="0" i="0" u="none" strike="noStrike" kern="0" cap="none" spc="0" normalizeH="0" baseline="0" noProof="0" dirty="0" smtClean="0">
                <a:ln>
                  <a:noFill/>
                </a:ln>
                <a:solidFill>
                  <a:srgbClr val="003366"/>
                </a:solidFill>
                <a:effectLst/>
                <a:uLnTx/>
                <a:uFillTx/>
                <a:latin typeface="Arial"/>
                <a:ea typeface="+mn-ea"/>
                <a:cs typeface="+mn-cs"/>
              </a:rPr>
              <a:t>سلم التقييم افضل للتقييمات التحليلية, المشاريع</a:t>
            </a:r>
            <a:r>
              <a:rPr kumimoji="0" lang="ar-IQ" sz="2100" b="0" i="0" u="none" strike="noStrike" kern="0" cap="none" spc="0" normalizeH="0" noProof="0" dirty="0" smtClean="0">
                <a:ln>
                  <a:noFill/>
                </a:ln>
                <a:solidFill>
                  <a:srgbClr val="003366"/>
                </a:solidFill>
                <a:effectLst/>
                <a:uLnTx/>
                <a:uFillTx/>
                <a:latin typeface="Arial"/>
                <a:ea typeface="+mn-ea"/>
                <a:cs typeface="+mn-cs"/>
              </a:rPr>
              <a:t> الكبيرة والاختبارات الاخرى التي تتطلب تقييم اداء متعدد الابعاد</a:t>
            </a:r>
            <a:endParaRPr kumimoji="0" lang="en-GB" sz="2100" b="1" i="0" u="none" strike="noStrike" kern="0" cap="none" spc="0" normalizeH="0" baseline="0" noProof="0" dirty="0">
              <a:ln>
                <a:noFill/>
              </a:ln>
              <a:solidFill>
                <a:srgbClr val="FACE45"/>
              </a:solidFill>
              <a:effectLst/>
              <a:uLnTx/>
              <a:uFillTx/>
              <a:latin typeface="Arial"/>
              <a:ea typeface="+mn-ea"/>
              <a:cs typeface="+mn-cs"/>
            </a:endParaRPr>
          </a:p>
          <a:p>
            <a:pPr marL="257175" marR="0" lvl="0" indent="-257175" algn="just" defTabSz="914400" rtl="0" eaLnBrk="1" fontAlgn="base" latinLnBrk="0" hangingPunct="1">
              <a:lnSpc>
                <a:spcPct val="100000"/>
              </a:lnSpc>
              <a:spcBef>
                <a:spcPct val="20000"/>
              </a:spcBef>
              <a:spcAft>
                <a:spcPct val="0"/>
              </a:spcAft>
              <a:buClr>
                <a:srgbClr val="003366"/>
              </a:buClr>
              <a:buSzPct val="75000"/>
              <a:buFont typeface="Wingdings" panose="05000000000000000000" pitchFamily="2" charset="2"/>
              <a:buChar char="l"/>
              <a:tabLst/>
              <a:defRPr/>
            </a:pPr>
            <a:endParaRPr kumimoji="0" lang="en-GB" altLang="en-US" sz="2100" b="0" i="0" u="none" strike="noStrike" kern="0" cap="none" spc="0" normalizeH="0" baseline="0" noProof="0" dirty="0">
              <a:ln>
                <a:noFill/>
              </a:ln>
              <a:solidFill>
                <a:srgbClr val="003366"/>
              </a:solidFill>
              <a:effectLst/>
              <a:uLnTx/>
              <a:uFillTx/>
              <a:latin typeface="Arial"/>
              <a:ea typeface="+mn-ea"/>
              <a:cs typeface="+mn-cs"/>
            </a:endParaRPr>
          </a:p>
        </p:txBody>
      </p:sp>
    </p:spTree>
    <p:extLst>
      <p:ext uri="{BB962C8B-B14F-4D97-AF65-F5344CB8AC3E}">
        <p14:creationId xmlns:p14="http://schemas.microsoft.com/office/powerpoint/2010/main" val="22151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rgbClr val="009BA0"/>
                </a:solidFill>
                <a:latin typeface="Arial Regular" charset="0"/>
                <a:ea typeface="Arial" charset="0"/>
                <a:cs typeface="Arial Regular" charset="0"/>
              </a:rPr>
              <a:t>مكونات </a:t>
            </a:r>
            <a:r>
              <a:rPr lang="ar-IQ" sz="3400" b="1" dirty="0" smtClean="0">
                <a:solidFill>
                  <a:srgbClr val="009BA0"/>
                </a:solidFill>
                <a:latin typeface="Arial Regular" charset="0"/>
                <a:ea typeface="Arial" charset="0"/>
                <a:cs typeface="Arial Regular" charset="0"/>
              </a:rPr>
              <a:t>سلم </a:t>
            </a:r>
            <a:r>
              <a:rPr lang="ar-IQ" sz="3400" b="1" dirty="0" smtClean="0">
                <a:solidFill>
                  <a:srgbClr val="009BA0"/>
                </a:solidFill>
                <a:latin typeface="Arial Regular" charset="0"/>
                <a:ea typeface="Arial" charset="0"/>
                <a:cs typeface="Arial Regular" charset="0"/>
              </a:rPr>
              <a:t>التقييم التحليلي</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xmlns="" id="{AF64AE57-087C-4542-86DC-515F925F2249}"/>
              </a:ext>
            </a:extLst>
          </p:cNvPr>
          <p:cNvSpPr/>
          <p:nvPr/>
        </p:nvSpPr>
        <p:spPr>
          <a:xfrm>
            <a:off x="946081" y="1346200"/>
            <a:ext cx="2219667" cy="369332"/>
          </a:xfrm>
          <a:prstGeom prst="rect">
            <a:avLst/>
          </a:prstGeom>
          <a:solidFill>
            <a:srgbClr val="43B6C8"/>
          </a:solidFill>
        </p:spPr>
        <p:txBody>
          <a:bodyPr wrap="square">
            <a:spAutoFit/>
          </a:bodyPr>
          <a:lstStyle/>
          <a:p>
            <a:pPr algn="ctr" defTabSz="685800"/>
            <a:r>
              <a:rPr lang="ar-IQ" dirty="0" smtClean="0">
                <a:solidFill>
                  <a:srgbClr val="003366"/>
                </a:solidFill>
                <a:latin typeface="Roboto" panose="02000000000000000000" pitchFamily="2" charset="0"/>
              </a:rPr>
              <a:t>الابعاد</a:t>
            </a:r>
            <a:endParaRPr lang="en-GB" dirty="0">
              <a:solidFill>
                <a:srgbClr val="003366"/>
              </a:solidFill>
              <a:latin typeface="Roboto" panose="02000000000000000000" pitchFamily="2" charset="0"/>
            </a:endParaRPr>
          </a:p>
        </p:txBody>
      </p:sp>
      <p:sp>
        <p:nvSpPr>
          <p:cNvPr id="7" name="Rectangle 6">
            <a:extLst>
              <a:ext uri="{FF2B5EF4-FFF2-40B4-BE49-F238E27FC236}">
                <a16:creationId xmlns:a16="http://schemas.microsoft.com/office/drawing/2014/main" xmlns="" id="{DAEACCB9-8AB9-4F66-85B0-3D9D665D10BC}"/>
              </a:ext>
            </a:extLst>
          </p:cNvPr>
          <p:cNvSpPr/>
          <p:nvPr/>
        </p:nvSpPr>
        <p:spPr>
          <a:xfrm>
            <a:off x="946081" y="1692449"/>
            <a:ext cx="2219667" cy="2617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rtl="1"/>
            <a:r>
              <a:rPr lang="ar-IQ" sz="1350" b="1" dirty="0" smtClean="0">
                <a:solidFill>
                  <a:schemeClr val="tx1">
                    <a:lumMod val="50000"/>
                  </a:schemeClr>
                </a:solidFill>
                <a:latin typeface="Arial"/>
              </a:rPr>
              <a:t>معايير الاداء:</a:t>
            </a:r>
            <a:r>
              <a:rPr lang="ar-IQ" sz="1350" dirty="0" smtClean="0">
                <a:solidFill>
                  <a:schemeClr val="tx1">
                    <a:lumMod val="50000"/>
                  </a:schemeClr>
                </a:solidFill>
                <a:latin typeface="Arial"/>
              </a:rPr>
              <a:t> المفهوم الاساسي الذي تريد لطلابك ان ينجزوه</a:t>
            </a:r>
            <a:endParaRPr lang="en-GB" sz="1350" dirty="0">
              <a:solidFill>
                <a:schemeClr val="tx1">
                  <a:lumMod val="50000"/>
                </a:schemeClr>
              </a:solidFill>
              <a:latin typeface="Arial"/>
            </a:endParaRPr>
          </a:p>
          <a:p>
            <a:pPr algn="just" defTabSz="685800"/>
            <a:endParaRPr lang="en-GB" sz="1350" dirty="0">
              <a:solidFill>
                <a:schemeClr val="tx1">
                  <a:lumMod val="50000"/>
                </a:schemeClr>
              </a:solidFill>
              <a:latin typeface="Arial"/>
            </a:endParaRPr>
          </a:p>
          <a:p>
            <a:pPr marL="285750" indent="-285750" algn="just" defTabSz="685800" rtl="1">
              <a:buFont typeface="Arial" panose="020B0604020202020204" pitchFamily="34" charset="0"/>
              <a:buChar char="•"/>
            </a:pPr>
            <a:r>
              <a:rPr lang="ar-IQ" sz="1350" dirty="0" smtClean="0">
                <a:solidFill>
                  <a:schemeClr val="tx1">
                    <a:lumMod val="50000"/>
                  </a:schemeClr>
                </a:solidFill>
                <a:latin typeface="Arial"/>
              </a:rPr>
              <a:t>المعيار 1</a:t>
            </a:r>
          </a:p>
          <a:p>
            <a:pPr marL="285750" indent="-285750" algn="just" defTabSz="685800" rtl="1">
              <a:buFont typeface="Arial" panose="020B0604020202020204" pitchFamily="34" charset="0"/>
              <a:buChar char="•"/>
            </a:pPr>
            <a:r>
              <a:rPr lang="ar-IQ" sz="1350" dirty="0" smtClean="0">
                <a:solidFill>
                  <a:schemeClr val="tx1">
                    <a:lumMod val="50000"/>
                  </a:schemeClr>
                </a:solidFill>
                <a:latin typeface="Arial"/>
              </a:rPr>
              <a:t>المعيار 2</a:t>
            </a:r>
          </a:p>
          <a:p>
            <a:pPr marL="285750" indent="-285750" algn="just" defTabSz="685800" rtl="1">
              <a:buFont typeface="Arial" panose="020B0604020202020204" pitchFamily="34" charset="0"/>
              <a:buChar char="•"/>
            </a:pPr>
            <a:r>
              <a:rPr lang="ar-IQ" sz="1350" dirty="0" smtClean="0">
                <a:solidFill>
                  <a:schemeClr val="tx1">
                    <a:lumMod val="50000"/>
                  </a:schemeClr>
                </a:solidFill>
                <a:latin typeface="Arial"/>
              </a:rPr>
              <a:t>المعيار 3</a:t>
            </a:r>
          </a:p>
          <a:p>
            <a:pPr marL="285750" indent="-285750" algn="just" defTabSz="685800" rtl="1">
              <a:buFont typeface="Arial" panose="020B0604020202020204" pitchFamily="34" charset="0"/>
              <a:buChar char="•"/>
            </a:pPr>
            <a:r>
              <a:rPr lang="ar-IQ" sz="1350" dirty="0" smtClean="0">
                <a:solidFill>
                  <a:schemeClr val="tx1">
                    <a:lumMod val="50000"/>
                  </a:schemeClr>
                </a:solidFill>
                <a:latin typeface="Arial"/>
              </a:rPr>
              <a:t>المعيار 4</a:t>
            </a:r>
            <a:endParaRPr lang="en-GB" sz="1350" dirty="0">
              <a:solidFill>
                <a:schemeClr val="tx1">
                  <a:lumMod val="50000"/>
                </a:schemeClr>
              </a:solidFill>
              <a:latin typeface="Arial"/>
            </a:endParaRPr>
          </a:p>
        </p:txBody>
      </p:sp>
      <p:sp>
        <p:nvSpPr>
          <p:cNvPr id="9" name="Rectangle 8">
            <a:extLst>
              <a:ext uri="{FF2B5EF4-FFF2-40B4-BE49-F238E27FC236}">
                <a16:creationId xmlns:a16="http://schemas.microsoft.com/office/drawing/2014/main" xmlns="" id="{D2D50507-5E42-4E80-93C9-716B54B7B450}"/>
              </a:ext>
            </a:extLst>
          </p:cNvPr>
          <p:cNvSpPr/>
          <p:nvPr/>
        </p:nvSpPr>
        <p:spPr>
          <a:xfrm>
            <a:off x="3541671" y="1346200"/>
            <a:ext cx="2219667" cy="369332"/>
          </a:xfrm>
          <a:prstGeom prst="rect">
            <a:avLst/>
          </a:prstGeom>
          <a:solidFill>
            <a:srgbClr val="43B6C8"/>
          </a:solidFill>
        </p:spPr>
        <p:txBody>
          <a:bodyPr wrap="square">
            <a:spAutoFit/>
          </a:bodyPr>
          <a:lstStyle/>
          <a:p>
            <a:pPr algn="ctr" defTabSz="685800"/>
            <a:r>
              <a:rPr lang="ar-IQ" dirty="0" smtClean="0">
                <a:solidFill>
                  <a:srgbClr val="003366"/>
                </a:solidFill>
                <a:latin typeface="Roboto" panose="02000000000000000000" pitchFamily="2" charset="0"/>
              </a:rPr>
              <a:t>النطاق</a:t>
            </a:r>
            <a:endParaRPr lang="en-GB" dirty="0">
              <a:solidFill>
                <a:srgbClr val="003366"/>
              </a:solidFill>
              <a:latin typeface="Roboto" panose="02000000000000000000" pitchFamily="2" charset="0"/>
            </a:endParaRPr>
          </a:p>
        </p:txBody>
      </p:sp>
      <p:sp>
        <p:nvSpPr>
          <p:cNvPr id="11" name="Rectangle 10">
            <a:extLst>
              <a:ext uri="{FF2B5EF4-FFF2-40B4-BE49-F238E27FC236}">
                <a16:creationId xmlns:a16="http://schemas.microsoft.com/office/drawing/2014/main" xmlns="" id="{20ED11C4-3118-4DBA-A031-340CBB797A64}"/>
              </a:ext>
            </a:extLst>
          </p:cNvPr>
          <p:cNvSpPr/>
          <p:nvPr/>
        </p:nvSpPr>
        <p:spPr>
          <a:xfrm>
            <a:off x="3541671" y="1692449"/>
            <a:ext cx="2219667" cy="2617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85800" rtl="1"/>
            <a:r>
              <a:rPr lang="ar-IQ" sz="1350" b="1" dirty="0" smtClean="0">
                <a:solidFill>
                  <a:schemeClr val="tx1">
                    <a:lumMod val="50000"/>
                  </a:schemeClr>
                </a:solidFill>
                <a:latin typeface="Arial"/>
              </a:rPr>
              <a:t>مستوى الاداء: </a:t>
            </a:r>
            <a:r>
              <a:rPr lang="ar-IQ" sz="1350" dirty="0" smtClean="0">
                <a:solidFill>
                  <a:schemeClr val="tx1">
                    <a:lumMod val="50000"/>
                  </a:schemeClr>
                </a:solidFill>
                <a:latin typeface="Arial"/>
              </a:rPr>
              <a:t>الكمي</a:t>
            </a:r>
            <a:endParaRPr lang="en-GB" sz="1350" dirty="0" smtClean="0">
              <a:solidFill>
                <a:schemeClr val="tx1">
                  <a:lumMod val="50000"/>
                </a:schemeClr>
              </a:solidFill>
              <a:latin typeface="Arial"/>
            </a:endParaRPr>
          </a:p>
          <a:p>
            <a:pPr algn="just" defTabSz="685800"/>
            <a:endParaRPr lang="en-GB" sz="700" dirty="0">
              <a:solidFill>
                <a:schemeClr val="tx1">
                  <a:lumMod val="50000"/>
                </a:schemeClr>
              </a:solidFill>
              <a:latin typeface="Arial"/>
            </a:endParaRPr>
          </a:p>
          <a:p>
            <a:pPr marL="285750" indent="-285750" algn="just" defTabSz="685800" rtl="1">
              <a:buFont typeface="Arial" panose="020B0604020202020204" pitchFamily="34" charset="0"/>
              <a:buChar char="•"/>
            </a:pPr>
            <a:r>
              <a:rPr lang="ar-IQ" sz="1350" dirty="0" smtClean="0">
                <a:solidFill>
                  <a:schemeClr val="tx1">
                    <a:lumMod val="50000"/>
                  </a:schemeClr>
                </a:solidFill>
                <a:latin typeface="Arial"/>
              </a:rPr>
              <a:t>مثالي</a:t>
            </a:r>
          </a:p>
          <a:p>
            <a:pPr marL="285750" indent="-285750" algn="just" defTabSz="685800" rtl="1">
              <a:buFont typeface="Arial" panose="020B0604020202020204" pitchFamily="34" charset="0"/>
              <a:buChar char="•"/>
            </a:pPr>
            <a:r>
              <a:rPr lang="ar-IQ" sz="1350" dirty="0" smtClean="0">
                <a:solidFill>
                  <a:schemeClr val="tx1">
                    <a:lumMod val="50000"/>
                  </a:schemeClr>
                </a:solidFill>
                <a:latin typeface="Arial"/>
              </a:rPr>
              <a:t>مرضي</a:t>
            </a:r>
          </a:p>
          <a:p>
            <a:pPr marL="285750" indent="-285750" algn="just" defTabSz="685800" rtl="1">
              <a:buFont typeface="Arial" panose="020B0604020202020204" pitchFamily="34" charset="0"/>
              <a:buChar char="•"/>
            </a:pPr>
            <a:r>
              <a:rPr lang="ar-IQ" sz="1350" dirty="0" smtClean="0">
                <a:solidFill>
                  <a:schemeClr val="tx1">
                    <a:lumMod val="50000"/>
                  </a:schemeClr>
                </a:solidFill>
                <a:latin typeface="Arial"/>
              </a:rPr>
              <a:t>متوسط</a:t>
            </a:r>
          </a:p>
          <a:p>
            <a:pPr marL="285750" indent="-285750" algn="just" defTabSz="685800" rtl="1">
              <a:buFont typeface="Arial" panose="020B0604020202020204" pitchFamily="34" charset="0"/>
              <a:buChar char="•"/>
            </a:pPr>
            <a:r>
              <a:rPr lang="ar-IQ" sz="1350" dirty="0" smtClean="0">
                <a:solidFill>
                  <a:schemeClr val="tx1">
                    <a:lumMod val="50000"/>
                  </a:schemeClr>
                </a:solidFill>
                <a:latin typeface="Arial"/>
              </a:rPr>
              <a:t>غير مرضي</a:t>
            </a:r>
            <a:endParaRPr lang="en-GB" sz="1350" dirty="0">
              <a:solidFill>
                <a:schemeClr val="tx1">
                  <a:lumMod val="50000"/>
                </a:schemeClr>
              </a:solidFill>
              <a:latin typeface="Arial"/>
            </a:endParaRPr>
          </a:p>
          <a:p>
            <a:pPr algn="just" defTabSz="685800"/>
            <a:endParaRPr lang="en-GB" sz="1350" dirty="0">
              <a:solidFill>
                <a:schemeClr val="tx1">
                  <a:lumMod val="50000"/>
                </a:schemeClr>
              </a:solidFill>
              <a:latin typeface="Arial"/>
            </a:endParaRPr>
          </a:p>
          <a:p>
            <a:pPr algn="just" defTabSz="685800" rtl="1"/>
            <a:r>
              <a:rPr lang="ar-IQ" sz="1350" dirty="0" smtClean="0">
                <a:solidFill>
                  <a:schemeClr val="tx1">
                    <a:lumMod val="50000"/>
                  </a:schemeClr>
                </a:solidFill>
                <a:latin typeface="Arial"/>
              </a:rPr>
              <a:t>درجة كل مستوى</a:t>
            </a:r>
            <a:endParaRPr lang="en-GB" sz="1350" dirty="0">
              <a:solidFill>
                <a:schemeClr val="tx1">
                  <a:lumMod val="50000"/>
                </a:schemeClr>
              </a:solidFill>
              <a:latin typeface="Arial"/>
            </a:endParaRPr>
          </a:p>
          <a:p>
            <a:pPr algn="just" defTabSz="685800" rtl="1"/>
            <a:r>
              <a:rPr lang="ar-IQ" sz="1350" dirty="0" smtClean="0">
                <a:solidFill>
                  <a:schemeClr val="tx1">
                    <a:lumMod val="50000"/>
                  </a:schemeClr>
                </a:solidFill>
                <a:latin typeface="Arial"/>
              </a:rPr>
              <a:t>ليس اقل من 3 ولا اكثر من 5, لماذا؟</a:t>
            </a:r>
            <a:endParaRPr lang="en-GB" sz="1350" dirty="0">
              <a:solidFill>
                <a:schemeClr val="tx1">
                  <a:lumMod val="50000"/>
                </a:schemeClr>
              </a:solidFill>
              <a:latin typeface="Arial"/>
            </a:endParaRPr>
          </a:p>
        </p:txBody>
      </p:sp>
      <p:sp>
        <p:nvSpPr>
          <p:cNvPr id="12" name="Rectangle 11">
            <a:extLst>
              <a:ext uri="{FF2B5EF4-FFF2-40B4-BE49-F238E27FC236}">
                <a16:creationId xmlns:a16="http://schemas.microsoft.com/office/drawing/2014/main" xmlns="" id="{9030CC5F-61FA-4457-8015-8FC06FAF0926}"/>
              </a:ext>
            </a:extLst>
          </p:cNvPr>
          <p:cNvSpPr/>
          <p:nvPr/>
        </p:nvSpPr>
        <p:spPr>
          <a:xfrm>
            <a:off x="6137260" y="1346200"/>
            <a:ext cx="2219667" cy="369332"/>
          </a:xfrm>
          <a:prstGeom prst="rect">
            <a:avLst/>
          </a:prstGeom>
          <a:solidFill>
            <a:srgbClr val="43B6C8"/>
          </a:solidFill>
        </p:spPr>
        <p:txBody>
          <a:bodyPr wrap="square">
            <a:spAutoFit/>
          </a:bodyPr>
          <a:lstStyle/>
          <a:p>
            <a:pPr algn="ctr" defTabSz="685800"/>
            <a:r>
              <a:rPr lang="ar-IQ" dirty="0" smtClean="0">
                <a:solidFill>
                  <a:srgbClr val="003366"/>
                </a:solidFill>
                <a:latin typeface="Roboto" panose="02000000000000000000" pitchFamily="2" charset="0"/>
              </a:rPr>
              <a:t>الواصفات</a:t>
            </a:r>
            <a:endParaRPr lang="en-GB" dirty="0">
              <a:solidFill>
                <a:srgbClr val="003366"/>
              </a:solidFill>
              <a:latin typeface="Roboto" panose="02000000000000000000" pitchFamily="2" charset="0"/>
            </a:endParaRPr>
          </a:p>
        </p:txBody>
      </p:sp>
      <p:sp>
        <p:nvSpPr>
          <p:cNvPr id="14" name="Rectangle 13">
            <a:extLst>
              <a:ext uri="{FF2B5EF4-FFF2-40B4-BE49-F238E27FC236}">
                <a16:creationId xmlns:a16="http://schemas.microsoft.com/office/drawing/2014/main" xmlns="" id="{EEA1A685-6ADC-4332-B808-6E349B7506DE}"/>
              </a:ext>
            </a:extLst>
          </p:cNvPr>
          <p:cNvSpPr/>
          <p:nvPr/>
        </p:nvSpPr>
        <p:spPr>
          <a:xfrm>
            <a:off x="6137260" y="1692449"/>
            <a:ext cx="2219667" cy="2617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rtl="1"/>
            <a:r>
              <a:rPr lang="ar-IQ" sz="1350" b="1" dirty="0" smtClean="0">
                <a:solidFill>
                  <a:schemeClr val="tx1">
                    <a:lumMod val="50000"/>
                  </a:schemeClr>
                </a:solidFill>
                <a:latin typeface="Arial"/>
              </a:rPr>
              <a:t>تصف المستوى المطلوب للاداء:</a:t>
            </a:r>
            <a:endParaRPr lang="en-GB" sz="1350" dirty="0">
              <a:solidFill>
                <a:schemeClr val="tx1">
                  <a:lumMod val="50000"/>
                </a:schemeClr>
              </a:solidFill>
              <a:latin typeface="Arial"/>
            </a:endParaRPr>
          </a:p>
          <a:p>
            <a:pPr algn="just" defTabSz="685800"/>
            <a:endParaRPr lang="en-GB" sz="1350" dirty="0">
              <a:solidFill>
                <a:schemeClr val="tx1">
                  <a:lumMod val="50000"/>
                </a:schemeClr>
              </a:solidFill>
              <a:latin typeface="Arial"/>
            </a:endParaRPr>
          </a:p>
          <a:p>
            <a:pPr algn="just" defTabSz="685800" rtl="1"/>
            <a:r>
              <a:rPr lang="en-GB" sz="1350" dirty="0">
                <a:solidFill>
                  <a:schemeClr val="tx1">
                    <a:lumMod val="50000"/>
                  </a:schemeClr>
                </a:solidFill>
                <a:latin typeface="Arial"/>
              </a:rPr>
              <a:t> </a:t>
            </a:r>
            <a:r>
              <a:rPr lang="ar-IQ" sz="1350" dirty="0" smtClean="0">
                <a:solidFill>
                  <a:schemeClr val="tx1">
                    <a:lumMod val="50000"/>
                  </a:schemeClr>
                </a:solidFill>
                <a:latin typeface="Arial"/>
              </a:rPr>
              <a:t>تصريحات تعطي وصفت لكل مستوى من الاداء لكل بعد</a:t>
            </a:r>
            <a:endParaRPr lang="en-GB" sz="1350" dirty="0">
              <a:solidFill>
                <a:schemeClr val="tx1">
                  <a:lumMod val="50000"/>
                </a:schemeClr>
              </a:solidFill>
              <a:latin typeface="Arial"/>
            </a:endParaRPr>
          </a:p>
        </p:txBody>
      </p:sp>
    </p:spTree>
    <p:extLst>
      <p:ext uri="{BB962C8B-B14F-4D97-AF65-F5344CB8AC3E}">
        <p14:creationId xmlns:p14="http://schemas.microsoft.com/office/powerpoint/2010/main" val="118951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chemeClr val="bg1"/>
                </a:solidFill>
                <a:latin typeface="Arial Regular"/>
                <a:ea typeface="Arial" charset="0"/>
                <a:cs typeface="Arial Regular" charset="0"/>
              </a:rPr>
              <a:t>سؤال استطلاع</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6" name="TextBox 5">
            <a:extLst>
              <a:ext uri="{FF2B5EF4-FFF2-40B4-BE49-F238E27FC236}">
                <a16:creationId xmlns:a16="http://schemas.microsoft.com/office/drawing/2014/main" xmlns="" id="{F815508E-B8AA-4D6C-931F-FA40E770392E}"/>
              </a:ext>
            </a:extLst>
          </p:cNvPr>
          <p:cNvSpPr txBox="1"/>
          <p:nvPr/>
        </p:nvSpPr>
        <p:spPr>
          <a:xfrm>
            <a:off x="4002963" y="914439"/>
            <a:ext cx="4645200" cy="3139321"/>
          </a:xfrm>
          <a:prstGeom prst="rect">
            <a:avLst/>
          </a:prstGeom>
          <a:noFill/>
        </p:spPr>
        <p:txBody>
          <a:bodyPr wrap="square" rtlCol="0">
            <a:spAutoFit/>
          </a:bodyPr>
          <a:lstStyle/>
          <a:p>
            <a:pPr algn="r" rtl="1"/>
            <a:r>
              <a:rPr lang="ar-IQ" b="1" dirty="0" smtClean="0">
                <a:solidFill>
                  <a:schemeClr val="tx1">
                    <a:lumMod val="50000"/>
                  </a:schemeClr>
                </a:solidFill>
              </a:rPr>
              <a:t>تضع اكثر سلالم التقييم فاعلية ثلاثة انواع من المعلومات امام الطلاب, وهي</a:t>
            </a:r>
            <a:endParaRPr lang="en-US" b="1" dirty="0">
              <a:solidFill>
                <a:schemeClr val="tx1">
                  <a:lumMod val="50000"/>
                </a:schemeClr>
              </a:solidFill>
            </a:endParaRPr>
          </a:p>
          <a:p>
            <a:endParaRPr lang="en-US" dirty="0">
              <a:solidFill>
                <a:srgbClr val="000000"/>
              </a:solidFill>
              <a:latin typeface="Arial" charset="0"/>
              <a:ea typeface="Arial" charset="0"/>
              <a:cs typeface="Arial" charset="0"/>
            </a:endParaRPr>
          </a:p>
          <a:p>
            <a:pPr marL="342900" indent="-342900" algn="r" rtl="1">
              <a:buAutoNum type="alphaLcParenR"/>
            </a:pPr>
            <a:r>
              <a:rPr lang="ar-IQ" dirty="0" smtClean="0"/>
              <a:t>معايير التقييم الاساسية, معرفة بأكثر ما يمكن من الدقة</a:t>
            </a:r>
          </a:p>
          <a:p>
            <a:pPr marL="342900" indent="-342900" algn="r" rtl="1">
              <a:buAutoNum type="alphaLcParenR"/>
            </a:pPr>
            <a:endParaRPr lang="ar-IQ" dirty="0"/>
          </a:p>
          <a:p>
            <a:pPr marL="342900" indent="-342900" algn="r" rtl="1">
              <a:buAutoNum type="alphaLcParenR"/>
            </a:pPr>
            <a:r>
              <a:rPr lang="ar-IQ" dirty="0" smtClean="0"/>
              <a:t>مدى تقييم لكل معيار ليرى الطلاب اين نجحوا (او لم ينجحوا) لكل معيار, و</a:t>
            </a:r>
          </a:p>
          <a:p>
            <a:pPr marL="342900" indent="-342900" algn="r" rtl="1">
              <a:buAutoNum type="alphaLcParenR"/>
            </a:pPr>
            <a:endParaRPr lang="ar-IQ" dirty="0"/>
          </a:p>
          <a:p>
            <a:pPr marL="342900" indent="-342900" algn="r" rtl="1">
              <a:buAutoNum type="alphaLcParenR"/>
            </a:pPr>
            <a:r>
              <a:rPr lang="ar-IQ" dirty="0" smtClean="0"/>
              <a:t>وزن كل معيار</a:t>
            </a:r>
          </a:p>
          <a:p>
            <a:pPr marL="342900" indent="-342900" algn="r" rtl="1">
              <a:buAutoNum type="alphaLcParenR"/>
            </a:pPr>
            <a:endParaRPr lang="ar-IQ" dirty="0"/>
          </a:p>
          <a:p>
            <a:pPr marL="342900" indent="-342900" algn="r" rtl="1">
              <a:buAutoNum type="alphaLcParenR"/>
            </a:pPr>
            <a:r>
              <a:rPr lang="ar-IQ" dirty="0" smtClean="0"/>
              <a:t>كل ما سبق</a:t>
            </a:r>
            <a:endParaRPr lang="en-US"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77311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xmlns="" id="{45E9D5C1-C324-400D-9E6B-5F77451A65BE}"/>
              </a:ext>
            </a:extLst>
          </p:cNvPr>
          <p:cNvGraphicFramePr>
            <a:graphicFrameLocks noGrp="1"/>
          </p:cNvGraphicFramePr>
          <p:nvPr>
            <p:extLst>
              <p:ext uri="{D42A27DB-BD31-4B8C-83A1-F6EECF244321}">
                <p14:modId xmlns:p14="http://schemas.microsoft.com/office/powerpoint/2010/main" val="3179540901"/>
              </p:ext>
            </p:extLst>
          </p:nvPr>
        </p:nvGraphicFramePr>
        <p:xfrm>
          <a:off x="750470" y="1494719"/>
          <a:ext cx="7643060" cy="3355889"/>
        </p:xfrm>
        <a:graphic>
          <a:graphicData uri="http://schemas.openxmlformats.org/drawingml/2006/table">
            <a:tbl>
              <a:tblPr/>
              <a:tblGrid>
                <a:gridCol w="1269721">
                  <a:extLst>
                    <a:ext uri="{9D8B030D-6E8A-4147-A177-3AD203B41FA5}">
                      <a16:colId xmlns:a16="http://schemas.microsoft.com/office/drawing/2014/main" xmlns="" val="1174304993"/>
                    </a:ext>
                  </a:extLst>
                </a:gridCol>
                <a:gridCol w="1426375">
                  <a:extLst>
                    <a:ext uri="{9D8B030D-6E8A-4147-A177-3AD203B41FA5}">
                      <a16:colId xmlns:a16="http://schemas.microsoft.com/office/drawing/2014/main" xmlns="" val="2473339614"/>
                    </a:ext>
                  </a:extLst>
                </a:gridCol>
                <a:gridCol w="1657233">
                  <a:extLst>
                    <a:ext uri="{9D8B030D-6E8A-4147-A177-3AD203B41FA5}">
                      <a16:colId xmlns:a16="http://schemas.microsoft.com/office/drawing/2014/main" xmlns="" val="878579008"/>
                    </a:ext>
                  </a:extLst>
                </a:gridCol>
                <a:gridCol w="1657233">
                  <a:extLst>
                    <a:ext uri="{9D8B030D-6E8A-4147-A177-3AD203B41FA5}">
                      <a16:colId xmlns:a16="http://schemas.microsoft.com/office/drawing/2014/main" xmlns="" val="2585323338"/>
                    </a:ext>
                  </a:extLst>
                </a:gridCol>
                <a:gridCol w="1632498">
                  <a:extLst>
                    <a:ext uri="{9D8B030D-6E8A-4147-A177-3AD203B41FA5}">
                      <a16:colId xmlns:a16="http://schemas.microsoft.com/office/drawing/2014/main" xmlns="" val="2586146758"/>
                    </a:ext>
                  </a:extLst>
                </a:gridCol>
              </a:tblGrid>
              <a:tr h="349482">
                <a:tc>
                  <a:txBody>
                    <a:bodyPr/>
                    <a:lstStyle/>
                    <a:p>
                      <a:pPr algn="ctr" rtl="0" fontAlgn="t">
                        <a:spcBef>
                          <a:spcPts val="0"/>
                        </a:spcBef>
                        <a:spcAft>
                          <a:spcPts val="0"/>
                        </a:spcAft>
                      </a:pPr>
                      <a:r>
                        <a:rPr lang="en-GB" sz="900" b="1" i="0" u="none" strike="noStrike" dirty="0">
                          <a:solidFill>
                            <a:srgbClr val="000000"/>
                          </a:solidFill>
                          <a:effectLst/>
                          <a:latin typeface="Arial" panose="020B0604020202020204" pitchFamily="34" charset="0"/>
                        </a:rPr>
                        <a:t>Capstone Rubric</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ممتاز</a:t>
                      </a:r>
                      <a:endParaRPr lang="en-GB" sz="900" b="1" i="0" u="none" strike="noStrike" dirty="0">
                        <a:solidFill>
                          <a:srgbClr val="000000"/>
                        </a:solidFill>
                        <a:effectLst/>
                        <a:latin typeface="Arial" panose="020B0604020202020204" pitchFamily="34" charset="0"/>
                      </a:endParaRPr>
                    </a:p>
                    <a:p>
                      <a:pPr algn="ctr" rtl="0" fontAlgn="t">
                        <a:spcBef>
                          <a:spcPts val="0"/>
                        </a:spcBef>
                        <a:spcAft>
                          <a:spcPts val="0"/>
                        </a:spcAft>
                      </a:pPr>
                      <a:r>
                        <a:rPr lang="en-GB" sz="900" b="1" i="0" u="none" strike="noStrike" dirty="0">
                          <a:solidFill>
                            <a:srgbClr val="000000"/>
                          </a:solidFill>
                          <a:effectLst/>
                          <a:latin typeface="Arial" panose="020B0604020202020204" pitchFamily="34" charset="0"/>
                        </a:rPr>
                        <a:t>5</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جيد</a:t>
                      </a:r>
                      <a:endParaRPr lang="en-GB" sz="900" b="1" i="0" u="none" strike="noStrike" dirty="0">
                        <a:solidFill>
                          <a:srgbClr val="000000"/>
                        </a:solidFill>
                        <a:effectLst/>
                        <a:latin typeface="Arial" panose="020B0604020202020204" pitchFamily="34" charset="0"/>
                      </a:endParaRPr>
                    </a:p>
                    <a:p>
                      <a:pPr algn="ctr" rtl="0" fontAlgn="t">
                        <a:spcBef>
                          <a:spcPts val="0"/>
                        </a:spcBef>
                        <a:spcAft>
                          <a:spcPts val="0"/>
                        </a:spcAft>
                      </a:pPr>
                      <a:r>
                        <a:rPr lang="en-GB" sz="900" b="1" i="0" u="none" strike="noStrike" dirty="0">
                          <a:solidFill>
                            <a:srgbClr val="000000"/>
                          </a:solidFill>
                          <a:effectLst/>
                          <a:latin typeface="Arial" panose="020B0604020202020204" pitchFamily="34" charset="0"/>
                        </a:rPr>
                        <a:t>4</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متوسط</a:t>
                      </a:r>
                      <a:endParaRPr lang="en-GB" sz="900" b="1" i="0" u="none" strike="noStrike" dirty="0">
                        <a:solidFill>
                          <a:srgbClr val="000000"/>
                        </a:solidFill>
                        <a:effectLst/>
                        <a:latin typeface="Arial" panose="020B0604020202020204" pitchFamily="34" charset="0"/>
                      </a:endParaRPr>
                    </a:p>
                    <a:p>
                      <a:pPr algn="ctr" rtl="0" fontAlgn="t">
                        <a:spcBef>
                          <a:spcPts val="0"/>
                        </a:spcBef>
                        <a:spcAft>
                          <a:spcPts val="0"/>
                        </a:spcAft>
                      </a:pPr>
                      <a:r>
                        <a:rPr lang="en-GB" sz="900" b="1" i="0" u="none" strike="noStrike" dirty="0">
                          <a:solidFill>
                            <a:srgbClr val="000000"/>
                          </a:solidFill>
                          <a:effectLst/>
                          <a:latin typeface="Arial" panose="020B0604020202020204" pitchFamily="34" charset="0"/>
                        </a:rPr>
                        <a:t>2</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C2F4"/>
                    </a:solidFill>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ضعيف</a:t>
                      </a:r>
                      <a:endParaRPr lang="en-GB" sz="900" b="1" i="0" u="none" strike="noStrike" dirty="0">
                        <a:solidFill>
                          <a:srgbClr val="000000"/>
                        </a:solidFill>
                        <a:effectLst/>
                        <a:latin typeface="Arial" panose="020B0604020202020204" pitchFamily="34" charset="0"/>
                      </a:endParaRPr>
                    </a:p>
                    <a:p>
                      <a:pPr algn="ctr" rtl="0" fontAlgn="t">
                        <a:spcBef>
                          <a:spcPts val="0"/>
                        </a:spcBef>
                        <a:spcAft>
                          <a:spcPts val="0"/>
                        </a:spcAft>
                      </a:pPr>
                      <a:r>
                        <a:rPr lang="en-GB" sz="900" b="1" i="0" u="none" strike="noStrike" dirty="0">
                          <a:solidFill>
                            <a:srgbClr val="000000"/>
                          </a:solidFill>
                          <a:effectLst/>
                          <a:latin typeface="Arial" panose="020B0604020202020204" pitchFamily="34" charset="0"/>
                        </a:rPr>
                        <a:t>0</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xmlns="" val="1648950254"/>
                  </a:ext>
                </a:extLst>
              </a:tr>
              <a:tr h="532362">
                <a:tc>
                  <a:txBody>
                    <a:bodyPr/>
                    <a:lstStyle/>
                    <a:p>
                      <a:pPr algn="ctr" rtl="1" fontAlgn="t">
                        <a:spcBef>
                          <a:spcPts val="0"/>
                        </a:spcBef>
                        <a:spcAft>
                          <a:spcPts val="0"/>
                        </a:spcAft>
                      </a:pPr>
                      <a:r>
                        <a:rPr lang="ar-IQ" sz="1500" dirty="0" smtClean="0">
                          <a:effectLst/>
                        </a:rPr>
                        <a:t>معيار الاداء 1</a:t>
                      </a:r>
                      <a:endParaRPr lang="ar-SA" sz="15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rtl="0" fontAlgn="t">
                        <a:spcBef>
                          <a:spcPts val="0"/>
                        </a:spcBef>
                        <a:spcAft>
                          <a:spcPts val="0"/>
                        </a:spcAft>
                      </a:pPr>
                      <a:endParaRPr lang="ar-SA"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9001131"/>
                  </a:ext>
                </a:extLst>
              </a:tr>
              <a:tr h="952121">
                <a:tc>
                  <a:txBody>
                    <a:bodyPr/>
                    <a:lstStyle/>
                    <a:p>
                      <a:pPr marL="0" marR="0" lvl="0" indent="0" algn="ctr" defTabSz="914400" rtl="1" eaLnBrk="1" fontAlgn="t" latinLnBrk="0" hangingPunct="1">
                        <a:lnSpc>
                          <a:spcPct val="100000"/>
                        </a:lnSpc>
                        <a:spcBef>
                          <a:spcPts val="0"/>
                        </a:spcBef>
                        <a:spcAft>
                          <a:spcPts val="0"/>
                        </a:spcAft>
                        <a:buClrTx/>
                        <a:buSzTx/>
                        <a:buFontTx/>
                        <a:buNone/>
                        <a:tabLst/>
                        <a:defRPr/>
                      </a:pPr>
                      <a:r>
                        <a:rPr lang="ar-IQ" sz="1500" dirty="0" smtClean="0">
                          <a:effectLst/>
                        </a:rPr>
                        <a:t>معيار الاداء 2</a:t>
                      </a:r>
                      <a:endParaRPr lang="en-GB" sz="15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AF"/>
                    </a:solidFill>
                  </a:tcPr>
                </a:tc>
                <a:tc>
                  <a:txBody>
                    <a:bodyPr/>
                    <a:lstStyle/>
                    <a:p>
                      <a:pPr algn="ctr" rtl="0" fontAlgn="t">
                        <a:spcBef>
                          <a:spcPts val="0"/>
                        </a:spcBef>
                        <a:spcAft>
                          <a:spcPts val="0"/>
                        </a:spcAft>
                      </a:pPr>
                      <a:endParaRPr lang="en-US"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0044120"/>
                  </a:ext>
                </a:extLst>
              </a:tr>
              <a:tr h="760962">
                <a:tc>
                  <a:txBody>
                    <a:bodyPr/>
                    <a:lstStyle/>
                    <a:p>
                      <a:pPr marL="0" marR="0" lvl="0" indent="0" algn="ctr" defTabSz="914400" rtl="1" eaLnBrk="1" fontAlgn="t" latinLnBrk="0" hangingPunct="1">
                        <a:lnSpc>
                          <a:spcPct val="100000"/>
                        </a:lnSpc>
                        <a:spcBef>
                          <a:spcPts val="0"/>
                        </a:spcBef>
                        <a:spcAft>
                          <a:spcPts val="0"/>
                        </a:spcAft>
                        <a:buClrTx/>
                        <a:buSzTx/>
                        <a:buFontTx/>
                        <a:buNone/>
                        <a:tabLst/>
                        <a:defRPr/>
                      </a:pPr>
                      <a:r>
                        <a:rPr lang="ar-IQ" sz="1500" dirty="0" smtClean="0">
                          <a:effectLst/>
                        </a:rPr>
                        <a:t>معيار الاداء 3</a:t>
                      </a:r>
                      <a:endParaRPr lang="en-GB" sz="15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tc>
                  <a:txBody>
                    <a:bodyPr/>
                    <a:lstStyle/>
                    <a:p>
                      <a:pPr algn="ctr" fontAlgn="t"/>
                      <a:endParaRPr lang="en-US"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US"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3020394"/>
                  </a:ext>
                </a:extLst>
              </a:tr>
              <a:tr h="760962">
                <a:tc>
                  <a:txBody>
                    <a:bodyPr/>
                    <a:lstStyle/>
                    <a:p>
                      <a:pPr marL="0" marR="0" lvl="0" indent="0" algn="ctr" defTabSz="914400" rtl="1" eaLnBrk="1" fontAlgn="t" latinLnBrk="0" hangingPunct="1">
                        <a:lnSpc>
                          <a:spcPct val="100000"/>
                        </a:lnSpc>
                        <a:spcBef>
                          <a:spcPts val="0"/>
                        </a:spcBef>
                        <a:spcAft>
                          <a:spcPts val="0"/>
                        </a:spcAft>
                        <a:buClrTx/>
                        <a:buSzTx/>
                        <a:buFontTx/>
                        <a:buNone/>
                        <a:tabLst/>
                        <a:defRPr/>
                      </a:pPr>
                      <a:r>
                        <a:rPr lang="ar-IQ" sz="1500" dirty="0" smtClean="0">
                          <a:effectLst/>
                        </a:rPr>
                        <a:t>معيار الاداء 4</a:t>
                      </a:r>
                      <a:endParaRPr lang="en-GB" sz="15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rtl="0" fontAlgn="t">
                        <a:spcBef>
                          <a:spcPts val="0"/>
                        </a:spcBef>
                        <a:spcAft>
                          <a:spcPts val="0"/>
                        </a:spcAft>
                      </a:pPr>
                      <a:endParaRPr lang="en-US"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US"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US"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US"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3047699"/>
                  </a:ext>
                </a:extLst>
              </a:tr>
            </a:tbl>
          </a:graphicData>
        </a:graphic>
      </p:graphicFrame>
      <p:sp>
        <p:nvSpPr>
          <p:cNvPr id="2" name="TextBox 1">
            <a:extLst>
              <a:ext uri="{FF2B5EF4-FFF2-40B4-BE49-F238E27FC236}">
                <a16:creationId xmlns:a16="http://schemas.microsoft.com/office/drawing/2014/main" xmlns="" id="{CFBBA52F-5FD7-4F51-88AB-BBD1E8CB155E}"/>
              </a:ext>
            </a:extLst>
          </p:cNvPr>
          <p:cNvSpPr txBox="1"/>
          <p:nvPr/>
        </p:nvSpPr>
        <p:spPr>
          <a:xfrm>
            <a:off x="2552218" y="3053660"/>
            <a:ext cx="1840375" cy="4616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685800"/>
            <a:r>
              <a:rPr lang="ar-IQ" sz="2400" b="1" dirty="0" smtClean="0">
                <a:solidFill>
                  <a:srgbClr val="FFFF00"/>
                </a:solidFill>
                <a:effectLst>
                  <a:outerShdw blurRad="38100" dist="38100" dir="2700000" algn="tl">
                    <a:srgbClr val="000000">
                      <a:alpha val="43137"/>
                    </a:srgbClr>
                  </a:outerShdw>
                </a:effectLst>
                <a:latin typeface="Calibri" panose="020F0502020204030204"/>
              </a:rPr>
              <a:t>الابعاد</a:t>
            </a:r>
            <a:endParaRPr lang="en-GB" sz="2400" b="1" dirty="0">
              <a:solidFill>
                <a:srgbClr val="FFFF00"/>
              </a:solidFill>
              <a:effectLst>
                <a:outerShdw blurRad="38100" dist="38100" dir="2700000" algn="tl">
                  <a:srgbClr val="000000">
                    <a:alpha val="43137"/>
                  </a:srgbClr>
                </a:outerShdw>
              </a:effectLst>
              <a:latin typeface="Calibri" panose="020F0502020204030204"/>
            </a:endParaRPr>
          </a:p>
        </p:txBody>
      </p:sp>
      <p:sp>
        <p:nvSpPr>
          <p:cNvPr id="5" name="Right Brace 4">
            <a:extLst>
              <a:ext uri="{FF2B5EF4-FFF2-40B4-BE49-F238E27FC236}">
                <a16:creationId xmlns:a16="http://schemas.microsoft.com/office/drawing/2014/main" xmlns="" id="{3BEF1C67-8A0F-407D-A0C1-2EC9C4350D5D}"/>
              </a:ext>
            </a:extLst>
          </p:cNvPr>
          <p:cNvSpPr/>
          <p:nvPr/>
        </p:nvSpPr>
        <p:spPr>
          <a:xfrm>
            <a:off x="2178935" y="1998674"/>
            <a:ext cx="321197" cy="2673752"/>
          </a:xfrm>
          <a:prstGeom prst="rightBrace">
            <a:avLst/>
          </a:prstGeom>
          <a:ln w="38100">
            <a:solidFill>
              <a:srgbClr val="FACE4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GB" sz="1350">
              <a:solidFill>
                <a:prstClr val="black"/>
              </a:solidFill>
              <a:latin typeface="Calibri" panose="020F0502020204030204"/>
            </a:endParaRPr>
          </a:p>
        </p:txBody>
      </p:sp>
      <p:sp>
        <p:nvSpPr>
          <p:cNvPr id="14" name="TextBox 13">
            <a:extLst>
              <a:ext uri="{FF2B5EF4-FFF2-40B4-BE49-F238E27FC236}">
                <a16:creationId xmlns:a16="http://schemas.microsoft.com/office/drawing/2014/main" xmlns="" id="{198F93E0-0C5F-4373-8198-28A935E9BECD}"/>
              </a:ext>
            </a:extLst>
          </p:cNvPr>
          <p:cNvSpPr txBox="1"/>
          <p:nvPr/>
        </p:nvSpPr>
        <p:spPr>
          <a:xfrm>
            <a:off x="4046798" y="2285709"/>
            <a:ext cx="1840375" cy="4616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685800"/>
            <a:r>
              <a:rPr lang="ar-IQ" sz="2400" b="1" dirty="0" smtClean="0">
                <a:solidFill>
                  <a:srgbClr val="FFFF00"/>
                </a:solidFill>
                <a:effectLst>
                  <a:outerShdw blurRad="38100" dist="38100" dir="2700000" algn="tl">
                    <a:srgbClr val="000000">
                      <a:alpha val="43137"/>
                    </a:srgbClr>
                  </a:outerShdw>
                </a:effectLst>
                <a:latin typeface="Calibri" panose="020F0502020204030204"/>
              </a:rPr>
              <a:t>المقاييس</a:t>
            </a:r>
            <a:endParaRPr lang="en-GB" sz="2400" b="1" dirty="0">
              <a:solidFill>
                <a:srgbClr val="FFFF00"/>
              </a:solidFill>
              <a:effectLst>
                <a:outerShdw blurRad="38100" dist="38100" dir="2700000" algn="tl">
                  <a:srgbClr val="000000">
                    <a:alpha val="43137"/>
                  </a:srgbClr>
                </a:outerShdw>
              </a:effectLst>
              <a:latin typeface="Calibri" panose="020F0502020204030204"/>
            </a:endParaRPr>
          </a:p>
        </p:txBody>
      </p:sp>
      <p:sp>
        <p:nvSpPr>
          <p:cNvPr id="15" name="Right Brace 14">
            <a:extLst>
              <a:ext uri="{FF2B5EF4-FFF2-40B4-BE49-F238E27FC236}">
                <a16:creationId xmlns:a16="http://schemas.microsoft.com/office/drawing/2014/main" xmlns="" id="{63E7A9E6-551B-4EB7-94F3-6DCC92245B7C}"/>
              </a:ext>
            </a:extLst>
          </p:cNvPr>
          <p:cNvSpPr/>
          <p:nvPr/>
        </p:nvSpPr>
        <p:spPr>
          <a:xfrm rot="5400000">
            <a:off x="4870772" y="-78797"/>
            <a:ext cx="321197" cy="4315911"/>
          </a:xfrm>
          <a:prstGeom prst="rightBrace">
            <a:avLst/>
          </a:prstGeom>
          <a:ln w="38100">
            <a:solidFill>
              <a:srgbClr val="FACE4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GB" sz="1350">
              <a:solidFill>
                <a:prstClr val="black"/>
              </a:solidFill>
              <a:latin typeface="Calibri" panose="020F0502020204030204"/>
            </a:endParaRPr>
          </a:p>
        </p:txBody>
      </p:sp>
      <p:sp>
        <p:nvSpPr>
          <p:cNvPr id="16" name="TextBox 15">
            <a:extLst>
              <a:ext uri="{FF2B5EF4-FFF2-40B4-BE49-F238E27FC236}">
                <a16:creationId xmlns:a16="http://schemas.microsoft.com/office/drawing/2014/main" xmlns="" id="{931D52C8-8398-41EF-9990-1296F214B4D5}"/>
              </a:ext>
            </a:extLst>
          </p:cNvPr>
          <p:cNvSpPr txBox="1"/>
          <p:nvPr/>
        </p:nvSpPr>
        <p:spPr>
          <a:xfrm>
            <a:off x="4180631" y="4394900"/>
            <a:ext cx="1840375" cy="4616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685800"/>
            <a:r>
              <a:rPr lang="ar-IQ" sz="2400" b="1" dirty="0" smtClean="0">
                <a:solidFill>
                  <a:srgbClr val="FFFF00"/>
                </a:solidFill>
                <a:effectLst>
                  <a:outerShdw blurRad="38100" dist="38100" dir="2700000" algn="tl">
                    <a:srgbClr val="000000">
                      <a:alpha val="43137"/>
                    </a:srgbClr>
                  </a:outerShdw>
                </a:effectLst>
                <a:latin typeface="Calibri" panose="020F0502020204030204"/>
              </a:rPr>
              <a:t>الواصفات</a:t>
            </a:r>
            <a:endParaRPr lang="en-GB" sz="2400" b="1" dirty="0">
              <a:solidFill>
                <a:srgbClr val="FFFF00"/>
              </a:solidFill>
              <a:effectLst>
                <a:outerShdw blurRad="38100" dist="38100" dir="2700000" algn="tl">
                  <a:srgbClr val="000000">
                    <a:alpha val="43137"/>
                  </a:srgbClr>
                </a:outerShdw>
              </a:effectLst>
              <a:latin typeface="Calibri" panose="020F0502020204030204"/>
            </a:endParaRPr>
          </a:p>
        </p:txBody>
      </p:sp>
      <p:cxnSp>
        <p:nvCxnSpPr>
          <p:cNvPr id="22" name="Straight Arrow Connector 21">
            <a:extLst>
              <a:ext uri="{FF2B5EF4-FFF2-40B4-BE49-F238E27FC236}">
                <a16:creationId xmlns:a16="http://schemas.microsoft.com/office/drawing/2014/main" xmlns="" id="{B5C1BF5C-6852-4D2F-86D1-2634E4176188}"/>
              </a:ext>
            </a:extLst>
          </p:cNvPr>
          <p:cNvCxnSpPr/>
          <p:nvPr/>
        </p:nvCxnSpPr>
        <p:spPr>
          <a:xfrm flipV="1">
            <a:off x="6021006" y="3917279"/>
            <a:ext cx="853633" cy="7924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483AC30E-4D02-4ED0-B5AC-577D14A1B11B}"/>
              </a:ext>
            </a:extLst>
          </p:cNvPr>
          <p:cNvCxnSpPr/>
          <p:nvPr/>
        </p:nvCxnSpPr>
        <p:spPr>
          <a:xfrm flipH="1" flipV="1">
            <a:off x="3259578" y="4003989"/>
            <a:ext cx="921053" cy="7325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98CBEB84-D16D-4A0B-8EB7-DCF0F3428A1D}"/>
              </a:ext>
            </a:extLst>
          </p:cNvPr>
          <p:cNvSpPr/>
          <p:nvPr/>
        </p:nvSpPr>
        <p:spPr>
          <a:xfrm>
            <a:off x="3871519" y="901219"/>
            <a:ext cx="1140056"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685800"/>
            <a:r>
              <a:rPr lang="ar-IQ" b="1" dirty="0" smtClean="0">
                <a:solidFill>
                  <a:srgbClr val="FFFF00"/>
                </a:solidFill>
                <a:effectLst>
                  <a:outerShdw blurRad="38100" dist="38100" dir="2700000" algn="tl">
                    <a:srgbClr val="000000">
                      <a:alpha val="43137"/>
                    </a:srgbClr>
                  </a:outerShdw>
                </a:effectLst>
                <a:latin typeface="Calibri" panose="020F0502020204030204"/>
              </a:rPr>
              <a:t>مثل مصفوفة</a:t>
            </a:r>
            <a:endParaRPr lang="en-GB" b="1" dirty="0">
              <a:solidFill>
                <a:srgbClr val="FFFF00"/>
              </a:solidFill>
              <a:effectLst>
                <a:outerShdw blurRad="38100" dist="38100" dir="2700000" algn="tl">
                  <a:srgbClr val="000000">
                    <a:alpha val="43137"/>
                  </a:srgbClr>
                </a:outerShdw>
              </a:effectLst>
              <a:latin typeface="Calibri" panose="020F0502020204030204"/>
            </a:endParaRPr>
          </a:p>
        </p:txBody>
      </p:sp>
      <p:sp>
        <p:nvSpPr>
          <p:cNvPr id="12" name="Title 1">
            <a:extLst>
              <a:ext uri="{FF2B5EF4-FFF2-40B4-BE49-F238E27FC236}">
                <a16:creationId xmlns:a16="http://schemas.microsoft.com/office/drawing/2014/main" xmlns="" id="{BB015CBD-6173-41A0-862E-CE87670F412A}"/>
              </a:ext>
            </a:extLst>
          </p:cNvPr>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rgbClr val="009BA0"/>
                </a:solidFill>
                <a:latin typeface="Arial Regular" charset="0"/>
                <a:ea typeface="Arial" charset="0"/>
                <a:cs typeface="Arial Regular" charset="0"/>
              </a:rPr>
              <a:t>هيكلية سلم التقييم</a:t>
            </a:r>
            <a:endParaRPr lang="en-US" sz="3400" b="1" dirty="0">
              <a:solidFill>
                <a:srgbClr val="009BA0"/>
              </a:solidFill>
              <a:latin typeface="Arial Regular" charset="0"/>
              <a:ea typeface="Arial" charset="0"/>
              <a:cs typeface="Arial Regular" charset="0"/>
            </a:endParaRPr>
          </a:p>
        </p:txBody>
      </p:sp>
      <p:cxnSp>
        <p:nvCxnSpPr>
          <p:cNvPr id="17" name="Straight Connector 16">
            <a:extLst>
              <a:ext uri="{FF2B5EF4-FFF2-40B4-BE49-F238E27FC236}">
                <a16:creationId xmlns:a16="http://schemas.microsoft.com/office/drawing/2014/main" xmlns="" id="{6495D9E9-2DDF-4742-BFBF-BE9670239064}"/>
              </a:ext>
            </a:extLst>
          </p:cNvPr>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661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BB015CBD-6173-41A0-862E-CE87670F412A}"/>
              </a:ext>
            </a:extLst>
          </p:cNvPr>
          <p:cNvSpPr txBox="1">
            <a:spLocks/>
          </p:cNvSpPr>
          <p:nvPr/>
        </p:nvSpPr>
        <p:spPr>
          <a:xfrm>
            <a:off x="533400" y="147484"/>
            <a:ext cx="8077200" cy="65172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3400" b="1" dirty="0" smtClean="0">
                <a:solidFill>
                  <a:srgbClr val="009BA0"/>
                </a:solidFill>
                <a:latin typeface="Arial Regular" charset="0"/>
                <a:ea typeface="Arial" charset="0"/>
                <a:cs typeface="Arial Regular" charset="0"/>
              </a:rPr>
              <a:t>عينات </a:t>
            </a:r>
            <a:r>
              <a:rPr lang="ar-IQ" sz="3400" b="1" dirty="0" smtClean="0">
                <a:solidFill>
                  <a:srgbClr val="009BA0"/>
                </a:solidFill>
                <a:latin typeface="Arial Regular" charset="0"/>
                <a:ea typeface="Arial" charset="0"/>
                <a:cs typeface="Arial Regular" charset="0"/>
              </a:rPr>
              <a:t>سلم </a:t>
            </a:r>
            <a:r>
              <a:rPr lang="ar-IQ" sz="3400" b="1" dirty="0" smtClean="0">
                <a:solidFill>
                  <a:srgbClr val="009BA0"/>
                </a:solidFill>
                <a:latin typeface="Arial Regular" charset="0"/>
                <a:ea typeface="Arial" charset="0"/>
                <a:cs typeface="Arial Regular" charset="0"/>
              </a:rPr>
              <a:t>التقييم للاختبارات</a:t>
            </a:r>
            <a:endParaRPr lang="en-US" sz="3400" b="1" dirty="0">
              <a:solidFill>
                <a:srgbClr val="009BA0"/>
              </a:solidFill>
              <a:latin typeface="Arial Regular" charset="0"/>
              <a:ea typeface="Arial" charset="0"/>
              <a:cs typeface="Arial Regular" charset="0"/>
            </a:endParaRPr>
          </a:p>
        </p:txBody>
      </p:sp>
      <p:cxnSp>
        <p:nvCxnSpPr>
          <p:cNvPr id="17" name="Straight Connector 16">
            <a:extLst>
              <a:ext uri="{FF2B5EF4-FFF2-40B4-BE49-F238E27FC236}">
                <a16:creationId xmlns:a16="http://schemas.microsoft.com/office/drawing/2014/main" xmlns="" id="{6495D9E9-2DDF-4742-BFBF-BE9670239064}"/>
              </a:ext>
            </a:extLst>
          </p:cNvPr>
          <p:cNvCxnSpPr>
            <a:cxnSpLocks/>
          </p:cNvCxnSpPr>
          <p:nvPr/>
        </p:nvCxnSpPr>
        <p:spPr>
          <a:xfrm flipV="1">
            <a:off x="590565" y="75476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8" name="Rectangle 3">
            <a:extLst>
              <a:ext uri="{FF2B5EF4-FFF2-40B4-BE49-F238E27FC236}">
                <a16:creationId xmlns:a16="http://schemas.microsoft.com/office/drawing/2014/main" xmlns="" id="{5EE4D1DC-CAE3-4569-A93E-C6B1281146DE}"/>
              </a:ext>
            </a:extLst>
          </p:cNvPr>
          <p:cNvSpPr txBox="1">
            <a:spLocks noChangeArrowheads="1"/>
          </p:cNvSpPr>
          <p:nvPr/>
        </p:nvSpPr>
        <p:spPr bwMode="auto">
          <a:xfrm>
            <a:off x="788995" y="1288693"/>
            <a:ext cx="7693025" cy="279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257175" indent="-257175" algn="just" defTabSz="685800" rtl="1" eaLnBrk="1" hangingPunct="1">
              <a:buClr>
                <a:srgbClr val="003366"/>
              </a:buClr>
            </a:pPr>
            <a:r>
              <a:rPr lang="ar-IQ" altLang="en-US" sz="2100" b="1" kern="0" dirty="0" smtClean="0">
                <a:solidFill>
                  <a:srgbClr val="003366"/>
                </a:solidFill>
                <a:latin typeface="Arial"/>
              </a:rPr>
              <a:t>سلم التقييم للواجب البيتي</a:t>
            </a:r>
          </a:p>
          <a:p>
            <a:pPr marL="257175" indent="-257175" algn="just" defTabSz="685800" rtl="1" eaLnBrk="1" hangingPunct="1">
              <a:buClr>
                <a:srgbClr val="003366"/>
              </a:buClr>
            </a:pPr>
            <a:endParaRPr lang="ar-IQ" altLang="en-US" sz="2100" b="1" kern="0" dirty="0" smtClean="0">
              <a:solidFill>
                <a:srgbClr val="003366"/>
              </a:solidFill>
              <a:latin typeface="Arial"/>
            </a:endParaRPr>
          </a:p>
          <a:p>
            <a:pPr marL="257175" indent="-257175" algn="just" defTabSz="685800" rtl="1" eaLnBrk="1" hangingPunct="1">
              <a:buClr>
                <a:srgbClr val="003366"/>
              </a:buClr>
            </a:pPr>
            <a:r>
              <a:rPr lang="ar-IQ" altLang="en-US" sz="2100" b="1" kern="0" dirty="0" smtClean="0">
                <a:solidFill>
                  <a:srgbClr val="003366"/>
                </a:solidFill>
                <a:latin typeface="Arial"/>
              </a:rPr>
              <a:t>سلم التقييم لورقة بحث او تقرير</a:t>
            </a:r>
          </a:p>
          <a:p>
            <a:pPr marL="257175" indent="-257175" algn="just" defTabSz="685800" rtl="1" eaLnBrk="1" hangingPunct="1">
              <a:buClr>
                <a:srgbClr val="003366"/>
              </a:buClr>
            </a:pPr>
            <a:endParaRPr lang="ar-IQ" altLang="en-US" sz="2100" b="1" kern="0" dirty="0" smtClean="0">
              <a:solidFill>
                <a:srgbClr val="003366"/>
              </a:solidFill>
              <a:latin typeface="Arial"/>
            </a:endParaRPr>
          </a:p>
          <a:p>
            <a:pPr marL="257175" indent="-257175" algn="just" defTabSz="685800" rtl="1" eaLnBrk="1" hangingPunct="1">
              <a:buClr>
                <a:srgbClr val="003366"/>
              </a:buClr>
            </a:pPr>
            <a:r>
              <a:rPr lang="ar-IQ" altLang="en-US" sz="2100" b="1" kern="0" dirty="0" smtClean="0">
                <a:solidFill>
                  <a:srgbClr val="003366"/>
                </a:solidFill>
                <a:latin typeface="Arial"/>
              </a:rPr>
              <a:t>سلم التقييم لحل المسائل الرياضية</a:t>
            </a:r>
          </a:p>
          <a:p>
            <a:pPr marL="257175" indent="-257175" algn="just" defTabSz="685800" rtl="1" eaLnBrk="1" hangingPunct="1">
              <a:buClr>
                <a:srgbClr val="003366"/>
              </a:buClr>
            </a:pPr>
            <a:endParaRPr lang="ar-IQ" altLang="en-US" sz="2100" b="1" kern="0" dirty="0" smtClean="0">
              <a:solidFill>
                <a:srgbClr val="003366"/>
              </a:solidFill>
              <a:latin typeface="Arial"/>
            </a:endParaRPr>
          </a:p>
          <a:p>
            <a:pPr marL="257175" indent="-257175" algn="just" defTabSz="685800" rtl="1" eaLnBrk="1" hangingPunct="1">
              <a:buClr>
                <a:srgbClr val="003366"/>
              </a:buClr>
            </a:pPr>
            <a:r>
              <a:rPr lang="ar-IQ" altLang="en-US" sz="2100" b="1" kern="0" dirty="0" smtClean="0">
                <a:solidFill>
                  <a:srgbClr val="003366"/>
                </a:solidFill>
                <a:latin typeface="Arial"/>
              </a:rPr>
              <a:t>سلم تقييم لتقارير المختبرات العلمية</a:t>
            </a:r>
            <a:endParaRPr lang="en-GB" altLang="en-US" sz="2100" b="1" kern="0" dirty="0">
              <a:solidFill>
                <a:srgbClr val="003366"/>
              </a:solidFill>
              <a:latin typeface="Arial"/>
            </a:endParaRPr>
          </a:p>
        </p:txBody>
      </p:sp>
    </p:spTree>
    <p:extLst>
      <p:ext uri="{BB962C8B-B14F-4D97-AF65-F5344CB8AC3E}">
        <p14:creationId xmlns:p14="http://schemas.microsoft.com/office/powerpoint/2010/main" val="37691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47DC505-21B9-4748-9A03-25423E554F9D}"/>
              </a:ext>
            </a:extLst>
          </p:cNvPr>
          <p:cNvGraphicFramePr>
            <a:graphicFrameLocks noGrp="1"/>
          </p:cNvGraphicFramePr>
          <p:nvPr>
            <p:extLst>
              <p:ext uri="{D42A27DB-BD31-4B8C-83A1-F6EECF244321}">
                <p14:modId xmlns:p14="http://schemas.microsoft.com/office/powerpoint/2010/main" val="3797561582"/>
              </p:ext>
            </p:extLst>
          </p:nvPr>
        </p:nvGraphicFramePr>
        <p:xfrm>
          <a:off x="135227" y="701213"/>
          <a:ext cx="8879984" cy="4335122"/>
        </p:xfrm>
        <a:graphic>
          <a:graphicData uri="http://schemas.openxmlformats.org/drawingml/2006/table">
            <a:tbl>
              <a:tblPr/>
              <a:tblGrid>
                <a:gridCol w="1055380">
                  <a:extLst>
                    <a:ext uri="{9D8B030D-6E8A-4147-A177-3AD203B41FA5}">
                      <a16:colId xmlns:a16="http://schemas.microsoft.com/office/drawing/2014/main" xmlns="" val="1174304993"/>
                    </a:ext>
                  </a:extLst>
                </a:gridCol>
                <a:gridCol w="2370683">
                  <a:extLst>
                    <a:ext uri="{9D8B030D-6E8A-4147-A177-3AD203B41FA5}">
                      <a16:colId xmlns:a16="http://schemas.microsoft.com/office/drawing/2014/main" xmlns="" val="2473339614"/>
                    </a:ext>
                  </a:extLst>
                </a:gridCol>
                <a:gridCol w="2381888">
                  <a:extLst>
                    <a:ext uri="{9D8B030D-6E8A-4147-A177-3AD203B41FA5}">
                      <a16:colId xmlns:a16="http://schemas.microsoft.com/office/drawing/2014/main" xmlns="" val="878579008"/>
                    </a:ext>
                  </a:extLst>
                </a:gridCol>
                <a:gridCol w="2359481">
                  <a:extLst>
                    <a:ext uri="{9D8B030D-6E8A-4147-A177-3AD203B41FA5}">
                      <a16:colId xmlns:a16="http://schemas.microsoft.com/office/drawing/2014/main" xmlns="" val="2585323338"/>
                    </a:ext>
                  </a:extLst>
                </a:gridCol>
                <a:gridCol w="712552">
                  <a:extLst>
                    <a:ext uri="{9D8B030D-6E8A-4147-A177-3AD203B41FA5}">
                      <a16:colId xmlns:a16="http://schemas.microsoft.com/office/drawing/2014/main" xmlns="" val="2586146758"/>
                    </a:ext>
                  </a:extLst>
                </a:gridCol>
              </a:tblGrid>
              <a:tr h="294808">
                <a:tc>
                  <a:txBody>
                    <a:bodyPr/>
                    <a:lstStyle/>
                    <a:p>
                      <a:pPr algn="ctr" rtl="1" fontAlgn="t">
                        <a:spcBef>
                          <a:spcPts val="0"/>
                        </a:spcBef>
                        <a:spcAft>
                          <a:spcPts val="0"/>
                        </a:spcAft>
                      </a:pPr>
                      <a:r>
                        <a:rPr lang="en-GB" sz="700" b="1" i="0" u="none" strike="noStrike" dirty="0">
                          <a:solidFill>
                            <a:srgbClr val="000000"/>
                          </a:solidFill>
                          <a:effectLst/>
                          <a:latin typeface="Arial" panose="020B0604020202020204" pitchFamily="34" charset="0"/>
                        </a:rPr>
                        <a:t>Capstone Rubric</a:t>
                      </a:r>
                      <a:endParaRPr lang="en-GB" sz="14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r>
                        <a:rPr lang="ar-IQ" sz="700" b="1" i="0" u="none" strike="noStrike" dirty="0" smtClean="0">
                          <a:solidFill>
                            <a:srgbClr val="000000"/>
                          </a:solidFill>
                          <a:effectLst/>
                          <a:latin typeface="Arial" panose="020B0604020202020204" pitchFamily="34" charset="0"/>
                        </a:rPr>
                        <a:t>ممتاز</a:t>
                      </a:r>
                      <a:endParaRPr lang="en-GB" sz="700" b="1" i="0" u="none" strike="noStrike" dirty="0">
                        <a:solidFill>
                          <a:srgbClr val="000000"/>
                        </a:solidFill>
                        <a:effectLst/>
                        <a:latin typeface="Arial" panose="020B0604020202020204" pitchFamily="34" charset="0"/>
                      </a:endParaRPr>
                    </a:p>
                    <a:p>
                      <a:pPr algn="ctr" rtl="1" fontAlgn="t">
                        <a:spcBef>
                          <a:spcPts val="0"/>
                        </a:spcBef>
                        <a:spcAft>
                          <a:spcPts val="0"/>
                        </a:spcAft>
                      </a:pPr>
                      <a:r>
                        <a:rPr lang="en-GB" sz="700" b="1" i="0" u="none" strike="noStrike" dirty="0">
                          <a:solidFill>
                            <a:srgbClr val="000000"/>
                          </a:solidFill>
                          <a:effectLst/>
                          <a:latin typeface="Arial" panose="020B0604020202020204" pitchFamily="34" charset="0"/>
                        </a:rPr>
                        <a:t>3</a:t>
                      </a:r>
                      <a:endParaRPr lang="en-GB" sz="14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rtl="1" fontAlgn="t">
                        <a:spcBef>
                          <a:spcPts val="0"/>
                        </a:spcBef>
                        <a:spcAft>
                          <a:spcPts val="0"/>
                        </a:spcAft>
                      </a:pPr>
                      <a:r>
                        <a:rPr lang="ar-IQ" sz="700" b="1" i="0" u="none" strike="noStrike" dirty="0" smtClean="0">
                          <a:solidFill>
                            <a:srgbClr val="000000"/>
                          </a:solidFill>
                          <a:effectLst/>
                          <a:latin typeface="Arial" panose="020B0604020202020204" pitchFamily="34" charset="0"/>
                        </a:rPr>
                        <a:t>متوسط</a:t>
                      </a:r>
                      <a:endParaRPr lang="en-GB" sz="700" b="1" i="0" u="none" strike="noStrike" dirty="0">
                        <a:solidFill>
                          <a:srgbClr val="000000"/>
                        </a:solidFill>
                        <a:effectLst/>
                        <a:latin typeface="Arial" panose="020B0604020202020204" pitchFamily="34" charset="0"/>
                      </a:endParaRPr>
                    </a:p>
                    <a:p>
                      <a:pPr algn="ctr" rtl="1" fontAlgn="t">
                        <a:spcBef>
                          <a:spcPts val="0"/>
                        </a:spcBef>
                        <a:spcAft>
                          <a:spcPts val="0"/>
                        </a:spcAft>
                      </a:pPr>
                      <a:r>
                        <a:rPr lang="en-GB" sz="700" b="1" i="0" u="none" strike="noStrike" dirty="0">
                          <a:solidFill>
                            <a:srgbClr val="000000"/>
                          </a:solidFill>
                          <a:effectLst/>
                          <a:latin typeface="Arial" panose="020B0604020202020204" pitchFamily="34" charset="0"/>
                        </a:rPr>
                        <a:t>2</a:t>
                      </a:r>
                      <a:endParaRPr lang="en-GB" sz="14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C4C9"/>
                    </a:solidFill>
                  </a:tcPr>
                </a:tc>
                <a:tc>
                  <a:txBody>
                    <a:bodyPr/>
                    <a:lstStyle/>
                    <a:p>
                      <a:pPr algn="ctr" rtl="1" fontAlgn="t">
                        <a:spcBef>
                          <a:spcPts val="0"/>
                        </a:spcBef>
                        <a:spcAft>
                          <a:spcPts val="0"/>
                        </a:spcAft>
                      </a:pPr>
                      <a:r>
                        <a:rPr lang="ar-IQ" sz="700" b="1" i="0" u="none" strike="noStrike" dirty="0" smtClean="0">
                          <a:solidFill>
                            <a:srgbClr val="000000"/>
                          </a:solidFill>
                          <a:effectLst/>
                          <a:latin typeface="Arial" panose="020B0604020202020204" pitchFamily="34" charset="0"/>
                        </a:rPr>
                        <a:t>ضعيف</a:t>
                      </a:r>
                      <a:endParaRPr lang="en-GB" sz="700" b="1" i="0" u="none" strike="noStrike" dirty="0">
                        <a:solidFill>
                          <a:srgbClr val="000000"/>
                        </a:solidFill>
                        <a:effectLst/>
                        <a:latin typeface="Arial" panose="020B0604020202020204" pitchFamily="34" charset="0"/>
                      </a:endParaRPr>
                    </a:p>
                    <a:p>
                      <a:pPr algn="ctr" rtl="1" fontAlgn="t">
                        <a:spcBef>
                          <a:spcPts val="0"/>
                        </a:spcBef>
                        <a:spcAft>
                          <a:spcPts val="0"/>
                        </a:spcAft>
                      </a:pPr>
                      <a:r>
                        <a:rPr lang="en-GB" sz="700" b="1" i="0" u="none" strike="noStrike" dirty="0">
                          <a:solidFill>
                            <a:srgbClr val="000000"/>
                          </a:solidFill>
                          <a:effectLst/>
                          <a:latin typeface="Arial" panose="020B0604020202020204" pitchFamily="34" charset="0"/>
                        </a:rPr>
                        <a:t>1</a:t>
                      </a:r>
                      <a:endParaRPr lang="en-GB" sz="14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C2F4"/>
                    </a:solidFill>
                  </a:tcPr>
                </a:tc>
                <a:tc>
                  <a:txBody>
                    <a:bodyPr/>
                    <a:lstStyle/>
                    <a:p>
                      <a:pPr algn="ctr" rtl="1" fontAlgn="t">
                        <a:spcBef>
                          <a:spcPts val="0"/>
                        </a:spcBef>
                        <a:spcAft>
                          <a:spcPts val="0"/>
                        </a:spcAft>
                      </a:pPr>
                      <a:r>
                        <a:rPr lang="ar-IQ" sz="700" b="1" i="0" u="none" strike="noStrike" dirty="0" smtClean="0">
                          <a:solidFill>
                            <a:srgbClr val="000000"/>
                          </a:solidFill>
                          <a:effectLst/>
                          <a:latin typeface="Arial" panose="020B0604020202020204" pitchFamily="34" charset="0"/>
                        </a:rPr>
                        <a:t>مجموع الدرجات</a:t>
                      </a:r>
                      <a:endParaRPr lang="en-GB" sz="700" b="1" i="0" u="none" strike="noStrike" dirty="0">
                        <a:solidFill>
                          <a:srgbClr val="000000"/>
                        </a:solidFill>
                        <a:effectLst/>
                        <a:latin typeface="Arial" panose="020B0604020202020204" pitchFamily="34" charset="0"/>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xmlns="" val="1648950254"/>
                  </a:ext>
                </a:extLst>
              </a:tr>
              <a:tr h="350371">
                <a:tc>
                  <a:txBody>
                    <a:bodyPr/>
                    <a:lstStyle/>
                    <a:p>
                      <a:pPr algn="ctr" rtl="1" fontAlgn="t">
                        <a:spcBef>
                          <a:spcPts val="0"/>
                        </a:spcBef>
                        <a:spcAft>
                          <a:spcPts val="0"/>
                        </a:spcAft>
                      </a:pPr>
                      <a:r>
                        <a:rPr lang="ar-IQ" sz="1050" b="1" dirty="0" smtClean="0">
                          <a:effectLst>
                            <a:outerShdw blurRad="38100" dist="38100" dir="2700000" algn="tl">
                              <a:srgbClr val="000000">
                                <a:alpha val="43137"/>
                              </a:srgbClr>
                            </a:outerShdw>
                          </a:effectLst>
                        </a:rPr>
                        <a:t>موضوع الورقة</a:t>
                      </a:r>
                      <a:endParaRPr lang="ar-SA" sz="1050" b="1" dirty="0">
                        <a:effectLst>
                          <a:outerShdw blurRad="38100" dist="38100" dir="2700000" algn="tl">
                            <a:srgbClr val="000000">
                              <a:alpha val="43137"/>
                            </a:srgbClr>
                          </a:outerShdw>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جديد, اصلي, مبتكر ومهم</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مهم, ولكن تم ات تغطيته بشكل محدود</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تم نشره كثيرا, دراسته غير مفيدة</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endParaRPr lang="ar-SA" sz="1000" dirty="0">
                        <a:effectLst/>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9001131"/>
                  </a:ext>
                </a:extLst>
              </a:tr>
              <a:tr h="490520">
                <a:tc>
                  <a:txBody>
                    <a:bodyPr/>
                    <a:lstStyle/>
                    <a:p>
                      <a:pPr algn="ctr" rtl="1" fontAlgn="t">
                        <a:spcBef>
                          <a:spcPts val="0"/>
                        </a:spcBef>
                        <a:spcAft>
                          <a:spcPts val="0"/>
                        </a:spcAft>
                      </a:pPr>
                      <a:r>
                        <a:rPr lang="ar-IQ" sz="1050" b="1" dirty="0" smtClean="0">
                          <a:effectLst>
                            <a:outerShdw blurRad="38100" dist="38100" dir="2700000" algn="tl">
                              <a:srgbClr val="000000">
                                <a:alpha val="43137"/>
                              </a:srgbClr>
                            </a:outerShdw>
                          </a:effectLst>
                        </a:rPr>
                        <a:t>عنوان</a:t>
                      </a:r>
                      <a:r>
                        <a:rPr lang="ar-IQ" sz="1050" b="1" baseline="0" dirty="0" smtClean="0">
                          <a:effectLst>
                            <a:outerShdw blurRad="38100" dist="38100" dir="2700000" algn="tl">
                              <a:srgbClr val="000000">
                                <a:alpha val="43137"/>
                              </a:srgbClr>
                            </a:outerShdw>
                          </a:effectLst>
                        </a:rPr>
                        <a:t> الورقة</a:t>
                      </a:r>
                      <a:endParaRPr lang="ar-SA" sz="1050" b="1" dirty="0">
                        <a:effectLst>
                          <a:outerShdw blurRad="38100" dist="38100" dir="2700000" algn="tl">
                            <a:srgbClr val="000000">
                              <a:alpha val="43137"/>
                            </a:srgbClr>
                          </a:outerShdw>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AF"/>
                    </a:solidFill>
                  </a:tcPr>
                </a:tc>
                <a:tc>
                  <a:txBody>
                    <a:bodyPr/>
                    <a:lstStyle/>
                    <a:p>
                      <a:pPr marL="0" algn="ctr" defTabSz="685800" rtl="1" eaLnBrk="1" latinLnBrk="0" hangingPunct="1"/>
                      <a:r>
                        <a:rPr lang="ar-IQ" sz="900" b="0" kern="1200" dirty="0" smtClean="0">
                          <a:solidFill>
                            <a:schemeClr val="tx1"/>
                          </a:solidFill>
                          <a:effectLst/>
                          <a:latin typeface="+mn-lt"/>
                          <a:ea typeface="+mn-ea"/>
                          <a:cs typeface="+mn-cs"/>
                        </a:rPr>
                        <a:t>يعبر بدقة عن موضوع البحث, مختصر, مكتوب بلغة علمية رصينة</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يعبر عن موضوع البحث, اطول او اقصر من الضروري, بعض المصطلحات عامية</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يفتقر الى الكلمات المناسبة</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ar-SA" sz="10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0044120"/>
                  </a:ext>
                </a:extLst>
              </a:tr>
              <a:tr h="662846">
                <a:tc>
                  <a:txBody>
                    <a:bodyPr/>
                    <a:lstStyle/>
                    <a:p>
                      <a:pPr marL="0" marR="0" lvl="0" indent="0" algn="ctr" defTabSz="914400" rtl="1" eaLnBrk="1" fontAlgn="t" latinLnBrk="0" hangingPunct="1">
                        <a:lnSpc>
                          <a:spcPct val="100000"/>
                        </a:lnSpc>
                        <a:spcBef>
                          <a:spcPts val="0"/>
                        </a:spcBef>
                        <a:spcAft>
                          <a:spcPts val="0"/>
                        </a:spcAft>
                        <a:buClrTx/>
                        <a:buSzTx/>
                        <a:buFontTx/>
                        <a:buNone/>
                        <a:tabLst/>
                        <a:defRPr/>
                      </a:pPr>
                      <a:r>
                        <a:rPr lang="ar-IQ" sz="1050" b="1" dirty="0" smtClean="0">
                          <a:effectLst>
                            <a:outerShdw blurRad="38100" dist="38100" dir="2700000" algn="tl">
                              <a:srgbClr val="000000">
                                <a:alpha val="43137"/>
                              </a:srgbClr>
                            </a:outerShdw>
                          </a:effectLst>
                        </a:rPr>
                        <a:t>المقدمة</a:t>
                      </a:r>
                      <a:endParaRPr lang="en-GB" sz="1050" b="1" dirty="0">
                        <a:effectLst>
                          <a:outerShdw blurRad="38100" dist="38100" dir="2700000" algn="tl">
                            <a:srgbClr val="000000">
                              <a:alpha val="43137"/>
                            </a:srgbClr>
                          </a:outerShdw>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تعبد الطريق الى البحث, مثير للاهتمام ومدعم بالاراء والنتائج الموثقة, يبدأ بالعام ثم الخاص. بينت</a:t>
                      </a:r>
                      <a:r>
                        <a:rPr lang="ar-IQ" sz="900" b="0" kern="1200" baseline="0" dirty="0" smtClean="0">
                          <a:solidFill>
                            <a:schemeClr val="tx1"/>
                          </a:solidFill>
                          <a:effectLst/>
                          <a:latin typeface="+mn-lt"/>
                          <a:ea typeface="+mn-ea"/>
                          <a:cs typeface="+mn-cs"/>
                        </a:rPr>
                        <a:t> اهمية دراسة الموضوع</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يعطي فكرة عن مشكلة البحث, يتضمن معلومات كافية عن الموضوع</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ar-IQ" sz="900" b="0" kern="1200" dirty="0" smtClean="0">
                          <a:solidFill>
                            <a:schemeClr val="tx1"/>
                          </a:solidFill>
                          <a:effectLst/>
                          <a:latin typeface="+mn-lt"/>
                          <a:ea typeface="+mn-ea"/>
                          <a:cs typeface="+mn-cs"/>
                        </a:rPr>
                        <a:t>لا يشرح موضوع الدراسة, مجموع بطريقة ضعيفة وتهيمن عليه الاراء الشخصية</a:t>
                      </a:r>
                      <a:endParaRPr lang="ar-SA" sz="900" b="0" kern="1200" dirty="0">
                        <a:solidFill>
                          <a:schemeClr val="tx1"/>
                        </a:solidFill>
                        <a:effectLst/>
                        <a:latin typeface="+mn-lt"/>
                        <a:ea typeface="+mn-ea"/>
                        <a:cs typeface="+mn-cs"/>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ar-SA" sz="10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3020394"/>
                  </a:ext>
                </a:extLst>
              </a:tr>
              <a:tr h="350371">
                <a:tc>
                  <a:txBody>
                    <a:bodyPr/>
                    <a:lstStyle/>
                    <a:p>
                      <a:pPr marL="0" marR="0" lvl="0" indent="0" algn="ctr" defTabSz="914400" rtl="1" eaLnBrk="1" fontAlgn="t" latinLnBrk="0" hangingPunct="1">
                        <a:lnSpc>
                          <a:spcPct val="100000"/>
                        </a:lnSpc>
                        <a:spcBef>
                          <a:spcPts val="0"/>
                        </a:spcBef>
                        <a:spcAft>
                          <a:spcPts val="0"/>
                        </a:spcAft>
                        <a:buClrTx/>
                        <a:buSzTx/>
                        <a:buFontTx/>
                        <a:buNone/>
                        <a:tabLst/>
                        <a:defRPr/>
                      </a:pPr>
                      <a:r>
                        <a:rPr lang="ar-IQ" sz="1050" b="1" dirty="0" smtClean="0">
                          <a:effectLst>
                            <a:outerShdw blurRad="38100" dist="38100" dir="2700000" algn="tl">
                              <a:srgbClr val="000000">
                                <a:alpha val="43137"/>
                              </a:srgbClr>
                            </a:outerShdw>
                          </a:effectLst>
                        </a:rPr>
                        <a:t>المشكلة</a:t>
                      </a:r>
                      <a:endParaRPr lang="en-GB" sz="1050" b="1" dirty="0">
                        <a:effectLst>
                          <a:outerShdw blurRad="38100" dist="38100" dir="2700000" algn="tl">
                            <a:srgbClr val="000000">
                              <a:alpha val="43137"/>
                            </a:srgbClr>
                          </a:outerShdw>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محددة وواضحة, قيمة, جديدة</a:t>
                      </a:r>
                      <a:r>
                        <a:rPr lang="ar-IQ" sz="900" b="0" kern="1200" baseline="0" dirty="0" smtClean="0">
                          <a:solidFill>
                            <a:schemeClr val="tx1"/>
                          </a:solidFill>
                          <a:effectLst/>
                          <a:latin typeface="+mn-lt"/>
                          <a:ea typeface="+mn-ea"/>
                          <a:cs typeface="+mn-cs"/>
                        </a:rPr>
                        <a:t> وقابلة للدراسة</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محددة بشكل جيد, مهمة, جديدة نوعا ما, قابلة للدراسة</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تمت دراستها سابقا, مبهمة, دراستها صعبة</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en-US" sz="10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3047699"/>
                  </a:ext>
                </a:extLst>
              </a:tr>
              <a:tr h="630668">
                <a:tc>
                  <a:txBody>
                    <a:bodyPr/>
                    <a:lstStyle/>
                    <a:p>
                      <a:pPr algn="ctr" rtl="1"/>
                      <a:r>
                        <a:rPr lang="ar-IQ" sz="1050" b="1" kern="1200" dirty="0" smtClean="0">
                          <a:solidFill>
                            <a:schemeClr val="tx1"/>
                          </a:solidFill>
                          <a:effectLst>
                            <a:outerShdw blurRad="38100" dist="38100" dir="2700000" algn="tl">
                              <a:srgbClr val="000000">
                                <a:alpha val="43137"/>
                              </a:srgbClr>
                            </a:outerShdw>
                          </a:effectLst>
                          <a:latin typeface="+mn-lt"/>
                          <a:ea typeface="+mn-ea"/>
                          <a:cs typeface="+mn-cs"/>
                        </a:rPr>
                        <a:t>اسئلة البحث</a:t>
                      </a:r>
                      <a:endParaRPr lang="ar-SA" sz="1050" b="1" kern="1200" dirty="0">
                        <a:solidFill>
                          <a:schemeClr val="tx1"/>
                        </a:solidFill>
                        <a:effectLst>
                          <a:outerShdw blurRad="38100" dist="38100" dir="2700000" algn="tl">
                            <a:srgbClr val="000000">
                              <a:alpha val="43137"/>
                            </a:srgbClr>
                          </a:outerShdw>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عالجت مشكلة الدراسة بدقة, يتطلب الاجابة عليها بحثا, غير متداخاة, يمكن الاجابة عليها باستخدام احدى منهجيات البحث</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غطت مشكلة البحث, اغلب الاسئلة تتطلب بحثا, يمكن تغطية اغلبها بواسطة احدى منهجيات البحث</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1" eaLnBrk="1" latinLnBrk="0" hangingPunct="1"/>
                      <a:r>
                        <a:rPr lang="ar-IQ" sz="900" b="0" kern="1200" dirty="0" smtClean="0">
                          <a:solidFill>
                            <a:schemeClr val="tx1"/>
                          </a:solidFill>
                          <a:effectLst/>
                          <a:latin typeface="+mn-lt"/>
                          <a:ea typeface="+mn-ea"/>
                          <a:cs typeface="+mn-cs"/>
                        </a:rPr>
                        <a:t>علاقتها بمشكلة البحث ضعبفة, صعبة المعالجة باحدى منهجيات البحث, غير مناسبة</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en-US" sz="10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4179722"/>
                  </a:ext>
                </a:extLst>
              </a:tr>
              <a:tr h="350371">
                <a:tc>
                  <a:txBody>
                    <a:bodyPr/>
                    <a:lstStyle/>
                    <a:p>
                      <a:pPr marL="0" marR="0" lvl="0" indent="0" algn="ctr" defTabSz="914400" rtl="1" eaLnBrk="1" fontAlgn="t" latinLnBrk="0" hangingPunct="1">
                        <a:lnSpc>
                          <a:spcPct val="100000"/>
                        </a:lnSpc>
                        <a:spcBef>
                          <a:spcPts val="0"/>
                        </a:spcBef>
                        <a:spcAft>
                          <a:spcPts val="0"/>
                        </a:spcAft>
                        <a:buClrTx/>
                        <a:buSzTx/>
                        <a:buFontTx/>
                        <a:buNone/>
                        <a:tabLst/>
                        <a:defRPr/>
                      </a:pPr>
                      <a:r>
                        <a:rPr lang="ar-IQ" sz="1050" b="1" dirty="0" smtClean="0">
                          <a:effectLst>
                            <a:outerShdw blurRad="38100" dist="38100" dir="2700000" algn="tl">
                              <a:srgbClr val="000000">
                                <a:alpha val="43137"/>
                              </a:srgbClr>
                            </a:outerShdw>
                          </a:effectLst>
                        </a:rPr>
                        <a:t>اهداف البحث</a:t>
                      </a:r>
                      <a:endParaRPr lang="en-GB" sz="1050" b="1" dirty="0">
                        <a:effectLst>
                          <a:outerShdw blurRad="38100" dist="38100" dir="2700000" algn="tl">
                            <a:srgbClr val="000000">
                              <a:alpha val="43137"/>
                            </a:srgbClr>
                          </a:outerShdw>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محددة بدقة, قيمة وقابلة للتحقق</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محددة بشكل جيد, مقبولة, يمكن تحقيق اغلبها</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مبالغ بها, غير واقعية, غير مناسبة</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en-US" sz="10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9590070"/>
                  </a:ext>
                </a:extLst>
              </a:tr>
              <a:tr h="397087">
                <a:tc>
                  <a:txBody>
                    <a:bodyPr/>
                    <a:lstStyle/>
                    <a:p>
                      <a:pPr algn="ctr" rtl="1"/>
                      <a:r>
                        <a:rPr lang="ar-IQ" sz="1050" b="1" kern="1200" noProof="0" dirty="0" smtClean="0">
                          <a:solidFill>
                            <a:schemeClr val="tx1"/>
                          </a:solidFill>
                          <a:effectLst>
                            <a:outerShdw blurRad="38100" dist="38100" dir="2700000" algn="tl">
                              <a:srgbClr val="000000">
                                <a:alpha val="43137"/>
                              </a:srgbClr>
                            </a:outerShdw>
                          </a:effectLst>
                          <a:latin typeface="+mn-lt"/>
                          <a:ea typeface="+mn-ea"/>
                          <a:cs typeface="+mn-cs"/>
                        </a:rPr>
                        <a:t>اهمية البحث</a:t>
                      </a:r>
                      <a:endParaRPr lang="ar-SA" sz="1050" b="1" kern="1200" dirty="0">
                        <a:solidFill>
                          <a:schemeClr val="tx1"/>
                        </a:solidFill>
                        <a:effectLst>
                          <a:outerShdw blurRad="38100" dist="38100" dir="2700000" algn="tl">
                            <a:srgbClr val="000000">
                              <a:alpha val="43137"/>
                            </a:srgbClr>
                          </a:outerShdw>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توضيح دقيق لفوائد التحقيق العلمي والعملي</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توضيح كافي لفوائد البحث العلمي والعملي مع تداخل بسيط مع الاهداف</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غير واضح, متداخل مع الاهداف</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en-US" sz="10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4396842"/>
                  </a:ext>
                </a:extLst>
              </a:tr>
              <a:tr h="404040">
                <a:tc>
                  <a:txBody>
                    <a:bodyPr/>
                    <a:lstStyle/>
                    <a:p>
                      <a:pPr algn="ctr" rtl="1"/>
                      <a:r>
                        <a:rPr lang="ar-IQ" sz="1050" b="1" kern="1200" dirty="0" smtClean="0">
                          <a:solidFill>
                            <a:schemeClr val="tx1"/>
                          </a:solidFill>
                          <a:effectLst>
                            <a:outerShdw blurRad="38100" dist="38100" dir="2700000" algn="tl">
                              <a:srgbClr val="000000">
                                <a:alpha val="43137"/>
                              </a:srgbClr>
                            </a:outerShdw>
                          </a:effectLst>
                          <a:latin typeface="+mn-lt"/>
                          <a:ea typeface="+mn-ea"/>
                          <a:cs typeface="+mn-cs"/>
                        </a:rPr>
                        <a:t>الوثائق والمصادر</a:t>
                      </a:r>
                      <a:endParaRPr lang="ar-SA" sz="1050" b="1" kern="1200" dirty="0">
                        <a:solidFill>
                          <a:schemeClr val="tx1"/>
                        </a:solidFill>
                        <a:effectLst>
                          <a:outerShdw blurRad="38100" dist="38100" dir="2700000" algn="tl">
                            <a:srgbClr val="000000">
                              <a:alpha val="43137"/>
                            </a:srgbClr>
                          </a:outerShdw>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IQ" sz="900" b="0" kern="1200" dirty="0" smtClean="0">
                          <a:solidFill>
                            <a:schemeClr val="tx1"/>
                          </a:solidFill>
                          <a:effectLst/>
                          <a:latin typeface="+mn-lt"/>
                          <a:ea typeface="+mn-ea"/>
                          <a:cs typeface="+mn-cs"/>
                        </a:rPr>
                        <a:t>ملتزمة تماما بنظام توثيق, يستخدم اكثر من 5 مراجع</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التزام كبير بنظام التوثيق, يستخدم</a:t>
                      </a:r>
                      <a:r>
                        <a:rPr lang="ar-IQ" sz="900" b="0" kern="1200" baseline="0" dirty="0" smtClean="0">
                          <a:solidFill>
                            <a:schemeClr val="tx1"/>
                          </a:solidFill>
                          <a:effectLst/>
                          <a:latin typeface="+mn-lt"/>
                          <a:ea typeface="+mn-ea"/>
                          <a:cs typeface="+mn-cs"/>
                        </a:rPr>
                        <a:t> 5 مراجع</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نظام التوثيق غير دقيق, يستخدم اقل من 4</a:t>
                      </a:r>
                      <a:r>
                        <a:rPr lang="ar-IQ" sz="900" b="0" kern="1200" baseline="0" dirty="0" smtClean="0">
                          <a:solidFill>
                            <a:schemeClr val="tx1"/>
                          </a:solidFill>
                          <a:effectLst/>
                          <a:latin typeface="+mn-lt"/>
                          <a:ea typeface="+mn-ea"/>
                          <a:cs typeface="+mn-cs"/>
                        </a:rPr>
                        <a:t> مراجع</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en-US" sz="10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0756165"/>
                  </a:ext>
                </a:extLst>
              </a:tr>
              <a:tr h="404040">
                <a:tc>
                  <a:txBody>
                    <a:bodyPr/>
                    <a:lstStyle/>
                    <a:p>
                      <a:pPr algn="ctr" rtl="1"/>
                      <a:r>
                        <a:rPr lang="ar-IQ" sz="1050" b="1" kern="1200" dirty="0" smtClean="0">
                          <a:solidFill>
                            <a:schemeClr val="tx1"/>
                          </a:solidFill>
                          <a:effectLst>
                            <a:outerShdw blurRad="38100" dist="38100" dir="2700000" algn="tl">
                              <a:srgbClr val="000000">
                                <a:alpha val="43137"/>
                              </a:srgbClr>
                            </a:outerShdw>
                          </a:effectLst>
                          <a:latin typeface="+mn-lt"/>
                          <a:ea typeface="+mn-ea"/>
                          <a:cs typeface="+mn-cs"/>
                        </a:rPr>
                        <a:t>الاخراج</a:t>
                      </a:r>
                      <a:endParaRPr lang="ar-SA" sz="1050" b="1" kern="1200" dirty="0">
                        <a:solidFill>
                          <a:schemeClr val="tx1"/>
                        </a:solidFill>
                        <a:effectLst>
                          <a:outerShdw blurRad="38100" dist="38100" dir="2700000" algn="tl">
                            <a:srgbClr val="000000">
                              <a:alpha val="43137"/>
                            </a:srgbClr>
                          </a:outerShdw>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IQ" sz="900" b="0" kern="1200" dirty="0" smtClean="0">
                          <a:solidFill>
                            <a:schemeClr val="tx1"/>
                          </a:solidFill>
                          <a:effectLst/>
                          <a:latin typeface="+mn-lt"/>
                          <a:ea typeface="+mn-ea"/>
                          <a:cs typeface="+mn-cs"/>
                        </a:rPr>
                        <a:t>البحث مطبوع, مرقم, ومنظم, يحتوي على بيانات اساسية</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900" b="0" kern="1200" dirty="0" smtClean="0">
                          <a:solidFill>
                            <a:schemeClr val="tx1"/>
                          </a:solidFill>
                          <a:effectLst/>
                          <a:latin typeface="+mn-lt"/>
                          <a:ea typeface="+mn-ea"/>
                          <a:cs typeface="+mn-cs"/>
                        </a:rPr>
                        <a:t>مطبوع,</a:t>
                      </a:r>
                      <a:r>
                        <a:rPr lang="ar-IQ" sz="900" b="0" kern="1200" baseline="0" dirty="0" smtClean="0">
                          <a:solidFill>
                            <a:schemeClr val="tx1"/>
                          </a:solidFill>
                          <a:effectLst/>
                          <a:latin typeface="+mn-lt"/>
                          <a:ea typeface="+mn-ea"/>
                          <a:cs typeface="+mn-cs"/>
                        </a:rPr>
                        <a:t> مرقم, مرتب بيانيا مع بيانات اولية جدا</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IQ" sz="900" b="0" kern="1200" dirty="0" smtClean="0">
                          <a:solidFill>
                            <a:schemeClr val="tx1"/>
                          </a:solidFill>
                          <a:effectLst/>
                          <a:latin typeface="+mn-lt"/>
                          <a:ea typeface="+mn-ea"/>
                          <a:cs typeface="+mn-cs"/>
                        </a:rPr>
                        <a:t>غير مطبوع, يفتقر للكثير من التنظيم</a:t>
                      </a:r>
                      <a:endParaRPr lang="ar-SA" sz="900" b="0" kern="1200" dirty="0">
                        <a:solidFill>
                          <a:schemeClr val="tx1"/>
                        </a:solidFill>
                        <a:effectLst/>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en-US" sz="10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4754718"/>
                  </a:ext>
                </a:extLst>
              </a:tr>
            </a:tbl>
          </a:graphicData>
        </a:graphic>
      </p:graphicFrame>
      <p:sp>
        <p:nvSpPr>
          <p:cNvPr id="3" name="Title 1">
            <a:extLst>
              <a:ext uri="{FF2B5EF4-FFF2-40B4-BE49-F238E27FC236}">
                <a16:creationId xmlns:a16="http://schemas.microsoft.com/office/drawing/2014/main" xmlns="" id="{8B11B321-7828-4E85-9006-1941051B1165}"/>
              </a:ext>
            </a:extLst>
          </p:cNvPr>
          <p:cNvSpPr txBox="1">
            <a:spLocks/>
          </p:cNvSpPr>
          <p:nvPr/>
        </p:nvSpPr>
        <p:spPr>
          <a:xfrm>
            <a:off x="533400" y="24192"/>
            <a:ext cx="8077200" cy="65172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rgbClr val="009BA0"/>
                </a:solidFill>
                <a:latin typeface="Arial Regular" charset="0"/>
                <a:ea typeface="Arial" charset="0"/>
                <a:cs typeface="Arial Regular" charset="0"/>
              </a:rPr>
              <a:t>سلم التقييم للاوراق العلمية</a:t>
            </a:r>
            <a:endParaRPr lang="en-US" sz="3400" b="1" dirty="0">
              <a:solidFill>
                <a:srgbClr val="009BA0"/>
              </a:solidFill>
              <a:latin typeface="Arial Regular" charset="0"/>
              <a:ea typeface="Arial" charset="0"/>
              <a:cs typeface="Arial Regular" charset="0"/>
            </a:endParaRPr>
          </a:p>
        </p:txBody>
      </p:sp>
      <p:cxnSp>
        <p:nvCxnSpPr>
          <p:cNvPr id="4" name="Straight Connector 3">
            <a:extLst>
              <a:ext uri="{FF2B5EF4-FFF2-40B4-BE49-F238E27FC236}">
                <a16:creationId xmlns:a16="http://schemas.microsoft.com/office/drawing/2014/main" xmlns="" id="{AE13EEAF-6D62-47BD-B0A6-041071C08A1C}"/>
              </a:ext>
            </a:extLst>
          </p:cNvPr>
          <p:cNvCxnSpPr>
            <a:cxnSpLocks/>
          </p:cNvCxnSpPr>
          <p:nvPr/>
        </p:nvCxnSpPr>
        <p:spPr>
          <a:xfrm flipV="1">
            <a:off x="594672" y="576422"/>
            <a:ext cx="8089883" cy="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80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EAA2FD70-904D-4269-B7D8-03E641FF44B3}"/>
              </a:ext>
            </a:extLst>
          </p:cNvPr>
          <p:cNvSpPr txBox="1">
            <a:spLocks/>
          </p:cNvSpPr>
          <p:nvPr/>
        </p:nvSpPr>
        <p:spPr>
          <a:xfrm>
            <a:off x="533400" y="24192"/>
            <a:ext cx="8077200" cy="65172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rgbClr val="009BA0"/>
                </a:solidFill>
                <a:latin typeface="Arial Regular" charset="0"/>
                <a:ea typeface="Arial" charset="0"/>
                <a:cs typeface="Arial Regular" charset="0"/>
              </a:rPr>
              <a:t>سلم التقييم لبرمجة الحاسوب</a:t>
            </a:r>
            <a:endParaRPr lang="en-US" sz="3400" b="1" dirty="0">
              <a:solidFill>
                <a:srgbClr val="009BA0"/>
              </a:solidFill>
              <a:latin typeface="Arial Regular" charset="0"/>
              <a:ea typeface="Arial" charset="0"/>
              <a:cs typeface="Arial Regular" charset="0"/>
            </a:endParaRPr>
          </a:p>
        </p:txBody>
      </p:sp>
      <p:cxnSp>
        <p:nvCxnSpPr>
          <p:cNvPr id="6" name="Straight Connector 5">
            <a:extLst>
              <a:ext uri="{FF2B5EF4-FFF2-40B4-BE49-F238E27FC236}">
                <a16:creationId xmlns:a16="http://schemas.microsoft.com/office/drawing/2014/main" xmlns="" id="{7DCD26BB-9E37-4C68-B00A-60BABCFAAE7D}"/>
              </a:ext>
            </a:extLst>
          </p:cNvPr>
          <p:cNvCxnSpPr>
            <a:cxnSpLocks/>
          </p:cNvCxnSpPr>
          <p:nvPr/>
        </p:nvCxnSpPr>
        <p:spPr>
          <a:xfrm flipV="1">
            <a:off x="594672" y="576422"/>
            <a:ext cx="8089883" cy="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7" name="Table 6">
            <a:extLst>
              <a:ext uri="{FF2B5EF4-FFF2-40B4-BE49-F238E27FC236}">
                <a16:creationId xmlns:a16="http://schemas.microsoft.com/office/drawing/2014/main" xmlns="" id="{C2488D36-798C-4775-B3FD-7A60DEAA0FA2}"/>
              </a:ext>
            </a:extLst>
          </p:cNvPr>
          <p:cNvGraphicFramePr>
            <a:graphicFrameLocks noGrp="1"/>
          </p:cNvGraphicFramePr>
          <p:nvPr>
            <p:extLst>
              <p:ext uri="{D42A27DB-BD31-4B8C-83A1-F6EECF244321}">
                <p14:modId xmlns:p14="http://schemas.microsoft.com/office/powerpoint/2010/main" val="2609033998"/>
              </p:ext>
            </p:extLst>
          </p:nvPr>
        </p:nvGraphicFramePr>
        <p:xfrm>
          <a:off x="686076" y="1128653"/>
          <a:ext cx="7643060" cy="3372167"/>
        </p:xfrm>
        <a:graphic>
          <a:graphicData uri="http://schemas.openxmlformats.org/drawingml/2006/table">
            <a:tbl>
              <a:tblPr/>
              <a:tblGrid>
                <a:gridCol w="1269721">
                  <a:extLst>
                    <a:ext uri="{9D8B030D-6E8A-4147-A177-3AD203B41FA5}">
                      <a16:colId xmlns:a16="http://schemas.microsoft.com/office/drawing/2014/main" xmlns="" val="1174304993"/>
                    </a:ext>
                  </a:extLst>
                </a:gridCol>
                <a:gridCol w="1426375">
                  <a:extLst>
                    <a:ext uri="{9D8B030D-6E8A-4147-A177-3AD203B41FA5}">
                      <a16:colId xmlns:a16="http://schemas.microsoft.com/office/drawing/2014/main" xmlns="" val="2473339614"/>
                    </a:ext>
                  </a:extLst>
                </a:gridCol>
                <a:gridCol w="1657233">
                  <a:extLst>
                    <a:ext uri="{9D8B030D-6E8A-4147-A177-3AD203B41FA5}">
                      <a16:colId xmlns:a16="http://schemas.microsoft.com/office/drawing/2014/main" xmlns="" val="878579008"/>
                    </a:ext>
                  </a:extLst>
                </a:gridCol>
                <a:gridCol w="1657233">
                  <a:extLst>
                    <a:ext uri="{9D8B030D-6E8A-4147-A177-3AD203B41FA5}">
                      <a16:colId xmlns:a16="http://schemas.microsoft.com/office/drawing/2014/main" xmlns="" val="2585323338"/>
                    </a:ext>
                  </a:extLst>
                </a:gridCol>
                <a:gridCol w="1632498">
                  <a:extLst>
                    <a:ext uri="{9D8B030D-6E8A-4147-A177-3AD203B41FA5}">
                      <a16:colId xmlns:a16="http://schemas.microsoft.com/office/drawing/2014/main" xmlns="" val="2586146758"/>
                    </a:ext>
                  </a:extLst>
                </a:gridCol>
              </a:tblGrid>
              <a:tr h="349482">
                <a:tc>
                  <a:txBody>
                    <a:bodyPr/>
                    <a:lstStyle/>
                    <a:p>
                      <a:pPr algn="ctr" rtl="0" fontAlgn="t">
                        <a:spcBef>
                          <a:spcPts val="0"/>
                        </a:spcBef>
                        <a:spcAft>
                          <a:spcPts val="0"/>
                        </a:spcAft>
                      </a:pPr>
                      <a:r>
                        <a:rPr lang="en-GB" sz="900" b="1" i="0" u="none" strike="noStrike" dirty="0">
                          <a:solidFill>
                            <a:srgbClr val="000000"/>
                          </a:solidFill>
                          <a:effectLst/>
                          <a:latin typeface="Arial" panose="020B0604020202020204" pitchFamily="34" charset="0"/>
                        </a:rPr>
                        <a:t>Capstone Rubric</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ar-IQ" sz="1000" b="1" i="0" dirty="0" smtClean="0">
                          <a:solidFill>
                            <a:srgbClr val="000000"/>
                          </a:solidFill>
                          <a:effectLst/>
                          <a:latin typeface="Times New Roman" panose="02020603050405020304" pitchFamily="18" charset="0"/>
                        </a:rPr>
                        <a:t>استثنائي</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r>
                        <a:rPr lang="ar-IQ" sz="1000" b="1" i="0" dirty="0" smtClean="0">
                          <a:solidFill>
                            <a:srgbClr val="000000"/>
                          </a:solidFill>
                          <a:effectLst/>
                          <a:latin typeface="Times New Roman" panose="02020603050405020304" pitchFamily="18" charset="0"/>
                        </a:rPr>
                        <a:t>مقبول</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C4C9"/>
                    </a:solidFill>
                  </a:tcPr>
                </a:tc>
                <a:tc>
                  <a:txBody>
                    <a:bodyPr/>
                    <a:lstStyle/>
                    <a:p>
                      <a:r>
                        <a:rPr lang="ar-IQ" sz="1000" b="1" i="0" dirty="0" smtClean="0">
                          <a:solidFill>
                            <a:srgbClr val="000000"/>
                          </a:solidFill>
                          <a:effectLst/>
                          <a:latin typeface="Times New Roman" panose="02020603050405020304" pitchFamily="18" charset="0"/>
                        </a:rPr>
                        <a:t>هاوي</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C2F4"/>
                    </a:solidFill>
                  </a:tcPr>
                </a:tc>
                <a:tc>
                  <a:txBody>
                    <a:bodyPr/>
                    <a:lstStyle/>
                    <a:p>
                      <a:r>
                        <a:rPr lang="ar-IQ" sz="1000" b="1" i="0" dirty="0" smtClean="0">
                          <a:solidFill>
                            <a:srgbClr val="000000"/>
                          </a:solidFill>
                          <a:effectLst/>
                          <a:latin typeface="Times New Roman" panose="02020603050405020304" pitchFamily="18" charset="0"/>
                        </a:rPr>
                        <a:t>ضعيف</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xmlns="" val="1648950254"/>
                  </a:ext>
                </a:extLst>
              </a:tr>
              <a:tr h="532362">
                <a:tc>
                  <a:txBody>
                    <a:bodyPr/>
                    <a:lstStyle/>
                    <a:p>
                      <a:pPr algn="ctr"/>
                      <a:r>
                        <a:rPr lang="ar-IQ" sz="1000" b="1" i="0" dirty="0" smtClean="0">
                          <a:solidFill>
                            <a:srgbClr val="000000"/>
                          </a:solidFill>
                          <a:effectLst/>
                          <a:latin typeface="Times New Roman" panose="02020603050405020304" pitchFamily="18" charset="0"/>
                        </a:rPr>
                        <a:t>المواصفات</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a:r>
                        <a:rPr lang="ar-IQ" sz="1000" b="0" i="0" dirty="0" smtClean="0">
                          <a:solidFill>
                            <a:srgbClr val="000000"/>
                          </a:solidFill>
                          <a:effectLst/>
                          <a:latin typeface="Times New Roman" panose="02020603050405020304" pitchFamily="18" charset="0"/>
                        </a:rPr>
                        <a:t>البرنامج يعمل ومطابق للمواصفا</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000" b="0" i="0" dirty="0" smtClean="0">
                          <a:solidFill>
                            <a:srgbClr val="000000"/>
                          </a:solidFill>
                          <a:effectLst/>
                          <a:latin typeface="Times New Roman" panose="02020603050405020304" pitchFamily="18" charset="0"/>
                        </a:rPr>
                        <a:t>البرنامج يعمل ويعطي النتائج الصحيحة ويعرضها بشكل صحيح. يلبي ايضا اغلب المواصفات الاخرى</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000" b="0" i="0" dirty="0" smtClean="0">
                          <a:solidFill>
                            <a:srgbClr val="000000"/>
                          </a:solidFill>
                          <a:effectLst/>
                          <a:latin typeface="Times New Roman" panose="02020603050405020304" pitchFamily="18" charset="0"/>
                        </a:rPr>
                        <a:t>يعطي البرنامج النتائج</a:t>
                      </a:r>
                      <a:r>
                        <a:rPr lang="ar-IQ" sz="1000" b="0" i="0" baseline="0" dirty="0" smtClean="0">
                          <a:solidFill>
                            <a:srgbClr val="000000"/>
                          </a:solidFill>
                          <a:effectLst/>
                          <a:latin typeface="Times New Roman" panose="02020603050405020304" pitchFamily="18" charset="0"/>
                        </a:rPr>
                        <a:t> الصحيحة واكنه لا يعرضها بشكل صحيح</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000" b="0" i="0" dirty="0" smtClean="0">
                          <a:solidFill>
                            <a:srgbClr val="000000"/>
                          </a:solidFill>
                          <a:effectLst/>
                          <a:latin typeface="Times New Roman" panose="02020603050405020304" pitchFamily="18" charset="0"/>
                        </a:rPr>
                        <a:t>يعطي البرنامج</a:t>
                      </a:r>
                      <a:r>
                        <a:rPr lang="ar-IQ" sz="1000" b="0" i="0" baseline="0" dirty="0" smtClean="0">
                          <a:solidFill>
                            <a:srgbClr val="000000"/>
                          </a:solidFill>
                          <a:effectLst/>
                          <a:latin typeface="Times New Roman" panose="02020603050405020304" pitchFamily="18" charset="0"/>
                        </a:rPr>
                        <a:t> نتائج صحيحة ولكن لا يعرضها بشكل صحيح</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9001131"/>
                  </a:ext>
                </a:extLst>
              </a:tr>
              <a:tr h="952121">
                <a:tc>
                  <a:txBody>
                    <a:bodyPr/>
                    <a:lstStyle/>
                    <a:p>
                      <a:pPr algn="ctr"/>
                      <a:r>
                        <a:rPr lang="ar-IQ" sz="1000" b="1" i="0" dirty="0" smtClean="0">
                          <a:solidFill>
                            <a:srgbClr val="000000"/>
                          </a:solidFill>
                          <a:effectLst/>
                          <a:latin typeface="Times New Roman" panose="02020603050405020304" pitchFamily="18" charset="0"/>
                        </a:rPr>
                        <a:t>قابلية القراءة</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AF"/>
                    </a:solidFill>
                  </a:tcPr>
                </a:tc>
                <a:tc>
                  <a:txBody>
                    <a:bodyPr/>
                    <a:lstStyle/>
                    <a:p>
                      <a:pPr algn="ctr"/>
                      <a:r>
                        <a:rPr lang="ar-IQ" sz="1000" b="0" i="0" dirty="0" smtClean="0">
                          <a:solidFill>
                            <a:srgbClr val="000000"/>
                          </a:solidFill>
                          <a:effectLst/>
                          <a:latin typeface="Times New Roman" panose="02020603050405020304" pitchFamily="18" charset="0"/>
                        </a:rPr>
                        <a:t>كود البرمجة منظم بشكل جيد وسهل التتبع</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000" b="0" i="0" dirty="0" smtClean="0">
                          <a:solidFill>
                            <a:srgbClr val="000000"/>
                          </a:solidFill>
                          <a:effectLst/>
                          <a:latin typeface="Times New Roman" panose="02020603050405020304" pitchFamily="18" charset="0"/>
                        </a:rPr>
                        <a:t>كود البرمجة سهل القراءة</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000" b="0" i="0" dirty="0" smtClean="0">
                          <a:solidFill>
                            <a:srgbClr val="000000"/>
                          </a:solidFill>
                          <a:effectLst/>
                          <a:latin typeface="Times New Roman" panose="02020603050405020304" pitchFamily="18" charset="0"/>
                        </a:rPr>
                        <a:t>كود البرمجة</a:t>
                      </a:r>
                      <a:r>
                        <a:rPr lang="ar-IQ" sz="1000" b="0" i="0" baseline="0" dirty="0" smtClean="0">
                          <a:solidFill>
                            <a:srgbClr val="000000"/>
                          </a:solidFill>
                          <a:effectLst/>
                          <a:latin typeface="Times New Roman" panose="02020603050405020304" pitchFamily="18" charset="0"/>
                        </a:rPr>
                        <a:t> قابل للقراءة من قبل شخص يعرف ما يفعله</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000" b="0" i="0" dirty="0" smtClean="0">
                          <a:solidFill>
                            <a:srgbClr val="000000"/>
                          </a:solidFill>
                          <a:effectLst/>
                          <a:latin typeface="Times New Roman" panose="02020603050405020304" pitchFamily="18" charset="0"/>
                        </a:rPr>
                        <a:t>كود البرمجة منظم بشكل ضعيف وصعب القراءة</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0044120"/>
                  </a:ext>
                </a:extLst>
              </a:tr>
              <a:tr h="760962">
                <a:tc>
                  <a:txBody>
                    <a:bodyPr/>
                    <a:lstStyle/>
                    <a:p>
                      <a:pPr algn="ctr"/>
                      <a:r>
                        <a:rPr lang="ar-IQ" sz="1000" b="1" i="0" dirty="0" smtClean="0">
                          <a:solidFill>
                            <a:srgbClr val="000000"/>
                          </a:solidFill>
                          <a:effectLst/>
                          <a:latin typeface="Times New Roman" panose="02020603050405020304" pitchFamily="18" charset="0"/>
                        </a:rPr>
                        <a:t>اعادة</a:t>
                      </a:r>
                      <a:r>
                        <a:rPr lang="ar-IQ" sz="1000" b="1" i="0" baseline="0" dirty="0" smtClean="0">
                          <a:solidFill>
                            <a:srgbClr val="000000"/>
                          </a:solidFill>
                          <a:effectLst/>
                          <a:latin typeface="Times New Roman" panose="02020603050405020304" pitchFamily="18" charset="0"/>
                        </a:rPr>
                        <a:t> الاستخدام</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tc>
                  <a:txBody>
                    <a:bodyPr/>
                    <a:lstStyle/>
                    <a:p>
                      <a:endParaRPr lang="ar-IQ" sz="1000" b="0" i="0" dirty="0" smtClean="0">
                        <a:solidFill>
                          <a:srgbClr val="000000"/>
                        </a:solidFill>
                        <a:effectLst/>
                        <a:latin typeface="Times New Roman" panose="02020603050405020304" pitchFamily="18" charset="0"/>
                      </a:endParaRPr>
                    </a:p>
                    <a:p>
                      <a:pPr algn="ctr"/>
                      <a:r>
                        <a:rPr lang="ar-IQ" sz="1000" b="0" i="0" dirty="0" smtClean="0">
                          <a:solidFill>
                            <a:srgbClr val="000000"/>
                          </a:solidFill>
                          <a:effectLst/>
                          <a:latin typeface="Times New Roman" panose="02020603050405020304" pitchFamily="18" charset="0"/>
                        </a:rPr>
                        <a:t>يمكن اعادة استخدام الكود كله او يمكن اعادة استخدام كل جملة برمجية</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000" b="0" i="0" dirty="0" smtClean="0">
                          <a:solidFill>
                            <a:srgbClr val="000000"/>
                          </a:solidFill>
                          <a:effectLst/>
                          <a:latin typeface="Times New Roman" panose="02020603050405020304" pitchFamily="18" charset="0"/>
                        </a:rPr>
                        <a:t>يمكن اعادة استخدام</a:t>
                      </a:r>
                      <a:r>
                        <a:rPr lang="ar-IQ" sz="1000" b="0" i="0" baseline="0" dirty="0" smtClean="0">
                          <a:solidFill>
                            <a:srgbClr val="000000"/>
                          </a:solidFill>
                          <a:effectLst/>
                          <a:latin typeface="Times New Roman" panose="02020603050405020304" pitchFamily="18" charset="0"/>
                        </a:rPr>
                        <a:t> </a:t>
                      </a:r>
                      <a:r>
                        <a:rPr lang="ar-IQ" sz="1000" b="0" i="0" dirty="0" smtClean="0">
                          <a:solidFill>
                            <a:srgbClr val="000000"/>
                          </a:solidFill>
                          <a:effectLst/>
                          <a:latin typeface="Times New Roman" panose="02020603050405020304" pitchFamily="18" charset="0"/>
                        </a:rPr>
                        <a:t>اغلب الكود في برامج اخرى</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000" b="0" i="0" dirty="0" smtClean="0">
                          <a:solidFill>
                            <a:srgbClr val="000000"/>
                          </a:solidFill>
                          <a:effectLst/>
                          <a:latin typeface="Times New Roman" panose="02020603050405020304" pitchFamily="18" charset="0"/>
                        </a:rPr>
                        <a:t>يمكن استخدام بعض اجراء الكود في برامج اخرى</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r>
                        <a:rPr lang="ar-IQ" sz="1000" b="0" i="0" dirty="0" smtClean="0">
                          <a:solidFill>
                            <a:srgbClr val="000000"/>
                          </a:solidFill>
                          <a:effectLst/>
                          <a:latin typeface="Times New Roman" panose="02020603050405020304" pitchFamily="18" charset="0"/>
                        </a:rPr>
                        <a:t>الكود غير منظم بشكل يسمح باعادة استخدامه</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3020394"/>
                  </a:ext>
                </a:extLst>
              </a:tr>
              <a:tr h="760962">
                <a:tc>
                  <a:txBody>
                    <a:bodyPr/>
                    <a:lstStyle/>
                    <a:p>
                      <a:pPr algn="ctr"/>
                      <a:r>
                        <a:rPr lang="ar-IQ" sz="1000" b="1" i="0" dirty="0" smtClean="0">
                          <a:solidFill>
                            <a:srgbClr val="000000"/>
                          </a:solidFill>
                          <a:effectLst/>
                          <a:latin typeface="Times New Roman" panose="02020603050405020304" pitchFamily="18" charset="0"/>
                        </a:rPr>
                        <a:t>التسليم</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r>
                        <a:rPr lang="ar-IQ" sz="1000" b="0" i="0" dirty="0" smtClean="0">
                          <a:solidFill>
                            <a:srgbClr val="000000"/>
                          </a:solidFill>
                          <a:effectLst/>
                          <a:latin typeface="Times New Roman" panose="02020603050405020304" pitchFamily="18" charset="0"/>
                        </a:rPr>
                        <a:t>تم تسليم البرنامج</a:t>
                      </a:r>
                      <a:r>
                        <a:rPr lang="ar-IQ" sz="1000" b="0" i="0" baseline="0" dirty="0" smtClean="0">
                          <a:solidFill>
                            <a:srgbClr val="000000"/>
                          </a:solidFill>
                          <a:effectLst/>
                          <a:latin typeface="Times New Roman" panose="02020603050405020304" pitchFamily="18" charset="0"/>
                        </a:rPr>
                        <a:t> في الوقت المحدد</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000" b="0" i="0" dirty="0" smtClean="0">
                          <a:solidFill>
                            <a:srgbClr val="000000"/>
                          </a:solidFill>
                          <a:effectLst/>
                          <a:latin typeface="Times New Roman" panose="02020603050405020304" pitchFamily="18" charset="0"/>
                        </a:rPr>
                        <a:t>تم تسليم البرنامج خلال اسبوع بعد الوقت المحدد</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ar-IQ" sz="1000" b="0" i="0" dirty="0" smtClean="0">
                        <a:solidFill>
                          <a:srgbClr val="000000"/>
                        </a:solidFill>
                        <a:effectLst/>
                        <a:latin typeface="Times New Roman" panose="02020603050405020304" pitchFamily="18" charset="0"/>
                      </a:endParaRPr>
                    </a:p>
                    <a:p>
                      <a:pPr algn="ctr"/>
                      <a:r>
                        <a:rPr lang="ar-IQ" sz="1000" b="0" i="0" dirty="0" smtClean="0">
                          <a:solidFill>
                            <a:srgbClr val="000000"/>
                          </a:solidFill>
                          <a:effectLst/>
                          <a:latin typeface="Times New Roman" panose="02020603050405020304" pitchFamily="18" charset="0"/>
                        </a:rPr>
                        <a:t>تم تسليم البرنامج خلال اسبوعين بعد الوقت المحدد</a:t>
                      </a:r>
                      <a:endParaRPr lang="en-US" sz="10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000" b="0" i="0" dirty="0" smtClean="0">
                          <a:solidFill>
                            <a:srgbClr val="000000"/>
                          </a:solidFill>
                          <a:effectLst/>
                          <a:latin typeface="Times New Roman" panose="02020603050405020304" pitchFamily="18" charset="0"/>
                        </a:rPr>
                        <a:t>تم تسليم البرنامج بعد اكثر من اسبوعين بعد الوقت المحدد</a:t>
                      </a:r>
                      <a:endParaRPr lang="en-US" sz="10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3047699"/>
                  </a:ext>
                </a:extLst>
              </a:tr>
            </a:tbl>
          </a:graphicData>
        </a:graphic>
      </p:graphicFrame>
    </p:spTree>
    <p:extLst>
      <p:ext uri="{BB962C8B-B14F-4D97-AF65-F5344CB8AC3E}">
        <p14:creationId xmlns:p14="http://schemas.microsoft.com/office/powerpoint/2010/main" val="1893366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rgbClr val="FFC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smtClean="0">
                <a:solidFill>
                  <a:schemeClr val="bg1"/>
                </a:solidFill>
                <a:latin typeface="Arial Regular"/>
                <a:ea typeface="Arial" charset="0"/>
                <a:cs typeface="Arial Regular" charset="0"/>
              </a:rPr>
              <a:t>سؤال استطلاع</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6" name="TextBox 5">
            <a:extLst>
              <a:ext uri="{FF2B5EF4-FFF2-40B4-BE49-F238E27FC236}">
                <a16:creationId xmlns:a16="http://schemas.microsoft.com/office/drawing/2014/main" xmlns="" id="{F815508E-B8AA-4D6C-931F-FA40E770392E}"/>
              </a:ext>
            </a:extLst>
          </p:cNvPr>
          <p:cNvSpPr txBox="1"/>
          <p:nvPr/>
        </p:nvSpPr>
        <p:spPr>
          <a:xfrm>
            <a:off x="3868666" y="435510"/>
            <a:ext cx="5004878" cy="3970318"/>
          </a:xfrm>
          <a:prstGeom prst="rect">
            <a:avLst/>
          </a:prstGeom>
          <a:noFill/>
        </p:spPr>
        <p:txBody>
          <a:bodyPr wrap="square" rtlCol="0">
            <a:spAutoFit/>
          </a:bodyPr>
          <a:lstStyle/>
          <a:p>
            <a:pPr algn="r" rtl="1"/>
            <a:r>
              <a:rPr lang="ar-IQ" dirty="0" smtClean="0">
                <a:solidFill>
                  <a:srgbClr val="000000"/>
                </a:solidFill>
                <a:latin typeface="Arial" charset="0"/>
                <a:ea typeface="Arial" charset="0"/>
                <a:cs typeface="Arial" charset="0"/>
              </a:rPr>
              <a:t>يوضح الجدول ادناه تصميم سلم تقييم تحليلي</a:t>
            </a:r>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pPr marL="342900" indent="-342900">
              <a:buAutoNum type="alphaLcParenR"/>
            </a:pPr>
            <a:endParaRPr lang="ar-IQ" dirty="0" smtClean="0">
              <a:solidFill>
                <a:srgbClr val="000000"/>
              </a:solidFill>
              <a:latin typeface="Arial" charset="0"/>
              <a:ea typeface="Arial" charset="0"/>
              <a:cs typeface="Arial" charset="0"/>
            </a:endParaRPr>
          </a:p>
          <a:p>
            <a:pPr marL="342900" indent="-342900" algn="r" rtl="1">
              <a:buAutoNum type="alphaLcParenR"/>
            </a:pPr>
            <a:r>
              <a:rPr lang="ar-IQ" dirty="0" smtClean="0">
                <a:solidFill>
                  <a:srgbClr val="000000"/>
                </a:solidFill>
                <a:latin typeface="Arial" charset="0"/>
                <a:ea typeface="Arial" charset="0"/>
                <a:cs typeface="Arial" charset="0"/>
              </a:rPr>
              <a:t>صح</a:t>
            </a:r>
          </a:p>
          <a:p>
            <a:pPr marL="342900" indent="-342900" algn="r" rtl="1">
              <a:buAutoNum type="alphaLcParenR"/>
            </a:pPr>
            <a:r>
              <a:rPr lang="ar-IQ" dirty="0" smtClean="0">
                <a:solidFill>
                  <a:srgbClr val="000000"/>
                </a:solidFill>
                <a:latin typeface="Arial" charset="0"/>
                <a:ea typeface="Arial" charset="0"/>
                <a:cs typeface="Arial" charset="0"/>
              </a:rPr>
              <a:t>خطأ</a:t>
            </a:r>
          </a:p>
          <a:p>
            <a:pPr marL="342900" indent="-342900" algn="r" rtl="1">
              <a:buAutoNum type="alphaLcParenR"/>
            </a:pPr>
            <a:endParaRPr lang="ar-IQ" dirty="0">
              <a:solidFill>
                <a:srgbClr val="000000"/>
              </a:solidFill>
              <a:latin typeface="Arial" charset="0"/>
              <a:ea typeface="Arial" charset="0"/>
              <a:cs typeface="Arial" charset="0"/>
            </a:endParaRPr>
          </a:p>
          <a:p>
            <a:pPr algn="r" rtl="1"/>
            <a:r>
              <a:rPr lang="ar-IQ" dirty="0" smtClean="0">
                <a:solidFill>
                  <a:srgbClr val="000000"/>
                </a:solidFill>
                <a:latin typeface="Arial" charset="0"/>
                <a:ea typeface="Arial" charset="0"/>
                <a:cs typeface="Arial" charset="0"/>
              </a:rPr>
              <a:t>صحح الجواب اذا كان الجواب هو خطأ</a:t>
            </a:r>
            <a:endParaRPr lang="en-US" dirty="0">
              <a:solidFill>
                <a:srgbClr val="000000"/>
              </a:solidFill>
              <a:latin typeface="Arial" charset="0"/>
              <a:ea typeface="Arial" charset="0"/>
              <a:cs typeface="Arial" charset="0"/>
            </a:endParaRPr>
          </a:p>
        </p:txBody>
      </p:sp>
      <p:graphicFrame>
        <p:nvGraphicFramePr>
          <p:cNvPr id="7" name="Table 6">
            <a:extLst>
              <a:ext uri="{FF2B5EF4-FFF2-40B4-BE49-F238E27FC236}">
                <a16:creationId xmlns:a16="http://schemas.microsoft.com/office/drawing/2014/main" xmlns="" id="{3CAA3446-4D69-4E42-986F-53965B1459C4}"/>
              </a:ext>
            </a:extLst>
          </p:cNvPr>
          <p:cNvGraphicFramePr>
            <a:graphicFrameLocks noGrp="1"/>
          </p:cNvGraphicFramePr>
          <p:nvPr>
            <p:extLst>
              <p:ext uri="{D42A27DB-BD31-4B8C-83A1-F6EECF244321}">
                <p14:modId xmlns:p14="http://schemas.microsoft.com/office/powerpoint/2010/main" val="2712433690"/>
              </p:ext>
            </p:extLst>
          </p:nvPr>
        </p:nvGraphicFramePr>
        <p:xfrm>
          <a:off x="3868666" y="1242981"/>
          <a:ext cx="4959013" cy="1743161"/>
        </p:xfrm>
        <a:graphic>
          <a:graphicData uri="http://schemas.openxmlformats.org/drawingml/2006/table">
            <a:tbl>
              <a:tblPr/>
              <a:tblGrid>
                <a:gridCol w="3899807">
                  <a:extLst>
                    <a:ext uri="{9D8B030D-6E8A-4147-A177-3AD203B41FA5}">
                      <a16:colId xmlns:a16="http://schemas.microsoft.com/office/drawing/2014/main" xmlns="" val="1174304993"/>
                    </a:ext>
                  </a:extLst>
                </a:gridCol>
                <a:gridCol w="1059206">
                  <a:extLst>
                    <a:ext uri="{9D8B030D-6E8A-4147-A177-3AD203B41FA5}">
                      <a16:colId xmlns:a16="http://schemas.microsoft.com/office/drawing/2014/main" xmlns="" val="2586146758"/>
                    </a:ext>
                  </a:extLst>
                </a:gridCol>
              </a:tblGrid>
              <a:tr h="164578">
                <a:tc>
                  <a:txBody>
                    <a:bodyPr/>
                    <a:lstStyle/>
                    <a:p>
                      <a:pPr algn="ctr" rtl="0" fontAlgn="t">
                        <a:spcBef>
                          <a:spcPts val="0"/>
                        </a:spcBef>
                        <a:spcAft>
                          <a:spcPts val="0"/>
                        </a:spcAft>
                      </a:pPr>
                      <a:r>
                        <a:rPr lang="ar-IQ" sz="1350" b="1" i="0" kern="1200" dirty="0" smtClean="0">
                          <a:solidFill>
                            <a:schemeClr val="tx1"/>
                          </a:solidFill>
                          <a:effectLst/>
                          <a:latin typeface="+mn-lt"/>
                          <a:ea typeface="+mn-ea"/>
                          <a:cs typeface="+mn-cs"/>
                        </a:rPr>
                        <a:t>الوصف</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B6C8"/>
                    </a:solidFill>
                  </a:tcPr>
                </a:tc>
                <a:tc>
                  <a:txBody>
                    <a:bodyPr/>
                    <a:lstStyle/>
                    <a:p>
                      <a:r>
                        <a:rPr lang="ar-IQ" sz="1000" b="1" i="0" dirty="0" smtClean="0">
                          <a:solidFill>
                            <a:srgbClr val="000000"/>
                          </a:solidFill>
                          <a:effectLst/>
                          <a:latin typeface="Times New Roman" panose="02020603050405020304" pitchFamily="18" charset="0"/>
                        </a:rPr>
                        <a:t>الدرجة</a:t>
                      </a:r>
                      <a:endParaRPr lang="en-US"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xmlns="" val="1648950254"/>
                  </a:ext>
                </a:extLst>
              </a:tr>
              <a:tr h="250700">
                <a:tc>
                  <a:txBody>
                    <a:bodyPr/>
                    <a:lstStyle/>
                    <a:p>
                      <a:pPr algn="ctr"/>
                      <a:endParaRPr lang="en-US">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effectLst/>
                        </a:rPr>
                        <a:t>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9001131"/>
                  </a:ext>
                </a:extLst>
              </a:tr>
              <a:tr h="448373">
                <a:tc>
                  <a:txBody>
                    <a:bodyPr/>
                    <a:lstStyle/>
                    <a:p>
                      <a:pPr algn="ctr"/>
                      <a:endParaRPr lang="en-US">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effectLst/>
                        </a:rPr>
                        <a:t>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0044120"/>
                  </a:ext>
                </a:extLst>
              </a:tr>
              <a:tr h="358353">
                <a:tc>
                  <a:txBody>
                    <a:bodyPr/>
                    <a:lstStyle/>
                    <a:p>
                      <a:pPr algn="ctr"/>
                      <a:endParaRPr lang="en-US">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effectLst/>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3020394"/>
                  </a:ext>
                </a:extLst>
              </a:tr>
              <a:tr h="358353">
                <a:tc>
                  <a:txBody>
                    <a:bodyPr/>
                    <a:lstStyle/>
                    <a:p>
                      <a:pPr algn="ctr"/>
                      <a:endParaRPr lang="en-US">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effectLst/>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3047699"/>
                  </a:ext>
                </a:extLst>
              </a:tr>
            </a:tbl>
          </a:graphicData>
        </a:graphic>
      </p:graphicFrame>
    </p:spTree>
    <p:extLst>
      <p:ext uri="{BB962C8B-B14F-4D97-AF65-F5344CB8AC3E}">
        <p14:creationId xmlns:p14="http://schemas.microsoft.com/office/powerpoint/2010/main" val="358572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xmlns="" id="{D8372DD6-EA03-4EC6-B757-623CCA82C4B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404"/>
          <a:stretch/>
        </p:blipFill>
        <p:spPr>
          <a:xfrm>
            <a:off x="5229378" y="39722"/>
            <a:ext cx="3825866" cy="806406"/>
          </a:xfrm>
        </p:spPr>
      </p:pic>
      <p:pic>
        <p:nvPicPr>
          <p:cNvPr id="3" name="Picture 2">
            <a:extLst>
              <a:ext uri="{FF2B5EF4-FFF2-40B4-BE49-F238E27FC236}">
                <a16:creationId xmlns:a16="http://schemas.microsoft.com/office/drawing/2014/main" xmlns="" id="{E5E0A361-C328-4D6C-86B6-C9349EA17623}"/>
              </a:ext>
            </a:extLst>
          </p:cNvPr>
          <p:cNvPicPr>
            <a:picLocks noChangeAspect="1"/>
          </p:cNvPicPr>
          <p:nvPr/>
        </p:nvPicPr>
        <p:blipFill rotWithShape="1">
          <a:blip r:embed="rId3">
            <a:alphaModFix amt="70000"/>
          </a:blip>
          <a:srcRect b="51743"/>
          <a:stretch/>
        </p:blipFill>
        <p:spPr>
          <a:xfrm>
            <a:off x="0" y="874986"/>
            <a:ext cx="9144000" cy="1851709"/>
          </a:xfrm>
          <a:prstGeom prst="rect">
            <a:avLst/>
          </a:prstGeom>
        </p:spPr>
      </p:pic>
      <p:pic>
        <p:nvPicPr>
          <p:cNvPr id="7" name="Picture 6" descr="A kitchen with a table in a restaurant&#10;&#10;Description automatically generated">
            <a:extLst>
              <a:ext uri="{FF2B5EF4-FFF2-40B4-BE49-F238E27FC236}">
                <a16:creationId xmlns:a16="http://schemas.microsoft.com/office/drawing/2014/main" xmlns="" id="{E90E4565-0016-46F4-AB9E-A3F12F669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06" y="2711834"/>
            <a:ext cx="3024170" cy="2352305"/>
          </a:xfrm>
          <a:prstGeom prst="ellipse">
            <a:avLst/>
          </a:prstGeom>
          <a:ln>
            <a:noFill/>
          </a:ln>
          <a:effectLst>
            <a:softEdge rad="112500"/>
          </a:effectLst>
        </p:spPr>
      </p:pic>
      <p:pic>
        <p:nvPicPr>
          <p:cNvPr id="10" name="Picture 9" descr="A person standing in front of a computer&#10;&#10;Description automatically generated">
            <a:extLst>
              <a:ext uri="{FF2B5EF4-FFF2-40B4-BE49-F238E27FC236}">
                <a16:creationId xmlns:a16="http://schemas.microsoft.com/office/drawing/2014/main" xmlns="" id="{C0218916-F496-4638-9519-E8376F5170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4170" y="2784412"/>
            <a:ext cx="2959839" cy="2353076"/>
          </a:xfrm>
          <a:prstGeom prst="ellipse">
            <a:avLst/>
          </a:prstGeom>
          <a:ln>
            <a:noFill/>
          </a:ln>
          <a:effectLst>
            <a:softEdge rad="112500"/>
          </a:effectLst>
        </p:spPr>
      </p:pic>
      <p:pic>
        <p:nvPicPr>
          <p:cNvPr id="11" name="Picture 10">
            <a:extLst>
              <a:ext uri="{FF2B5EF4-FFF2-40B4-BE49-F238E27FC236}">
                <a16:creationId xmlns:a16="http://schemas.microsoft.com/office/drawing/2014/main" xmlns="" id="{01F350C2-5D31-4B1D-9B63-D5C9734DE064}"/>
              </a:ext>
            </a:extLst>
          </p:cNvPr>
          <p:cNvPicPr>
            <a:picLocks noChangeAspect="1"/>
          </p:cNvPicPr>
          <p:nvPr/>
        </p:nvPicPr>
        <p:blipFill rotWithShape="1">
          <a:blip r:embed="rId6"/>
          <a:srcRect b="22704"/>
          <a:stretch/>
        </p:blipFill>
        <p:spPr>
          <a:xfrm>
            <a:off x="6247224" y="2707916"/>
            <a:ext cx="2739121" cy="2356223"/>
          </a:xfrm>
          <a:prstGeom prst="ellipse">
            <a:avLst/>
          </a:prstGeom>
          <a:ln>
            <a:noFill/>
          </a:ln>
          <a:effectLst>
            <a:softEdge rad="112500"/>
          </a:effectLst>
        </p:spPr>
      </p:pic>
      <p:sp>
        <p:nvSpPr>
          <p:cNvPr id="8" name="Freeform: Shape 7">
            <a:extLst>
              <a:ext uri="{FF2B5EF4-FFF2-40B4-BE49-F238E27FC236}">
                <a16:creationId xmlns:a16="http://schemas.microsoft.com/office/drawing/2014/main" xmlns="" id="{A22F1130-70E3-45FC-B523-2EDF819F89F5}"/>
              </a:ext>
            </a:extLst>
          </p:cNvPr>
          <p:cNvSpPr/>
          <p:nvPr/>
        </p:nvSpPr>
        <p:spPr>
          <a:xfrm>
            <a:off x="872535" y="182495"/>
            <a:ext cx="3042088" cy="520861"/>
          </a:xfrm>
          <a:custGeom>
            <a:avLst/>
            <a:gdLst>
              <a:gd name="connsiteX0" fmla="*/ 0 w 3784644"/>
              <a:gd name="connsiteY0" fmla="*/ 0 h 694481"/>
              <a:gd name="connsiteX1" fmla="*/ 3784644 w 3784644"/>
              <a:gd name="connsiteY1" fmla="*/ 0 h 694481"/>
              <a:gd name="connsiteX2" fmla="*/ 3784644 w 3784644"/>
              <a:gd name="connsiteY2" fmla="*/ 694481 h 694481"/>
              <a:gd name="connsiteX3" fmla="*/ 1 w 3784644"/>
              <a:gd name="connsiteY3" fmla="*/ 694481 h 694481"/>
              <a:gd name="connsiteX4" fmla="*/ 45100 w 3784644"/>
              <a:gd name="connsiteY4" fmla="*/ 650069 h 694481"/>
              <a:gd name="connsiteX5" fmla="*/ 150195 w 3784644"/>
              <a:gd name="connsiteY5" fmla="*/ 347241 h 694481"/>
              <a:gd name="connsiteX6" fmla="*/ 45100 w 3784644"/>
              <a:gd name="connsiteY6" fmla="*/ 44413 h 69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4644" h="694481">
                <a:moveTo>
                  <a:pt x="0" y="0"/>
                </a:moveTo>
                <a:lnTo>
                  <a:pt x="3784644" y="0"/>
                </a:lnTo>
                <a:lnTo>
                  <a:pt x="3784644" y="694481"/>
                </a:lnTo>
                <a:lnTo>
                  <a:pt x="1" y="694481"/>
                </a:lnTo>
                <a:lnTo>
                  <a:pt x="45100" y="650069"/>
                </a:lnTo>
                <a:cubicBezTo>
                  <a:pt x="110033" y="572568"/>
                  <a:pt x="150195" y="465503"/>
                  <a:pt x="150195" y="347241"/>
                </a:cubicBezTo>
                <a:cubicBezTo>
                  <a:pt x="150195" y="228980"/>
                  <a:pt x="110033" y="121914"/>
                  <a:pt x="45100" y="44413"/>
                </a:cubicBezTo>
                <a:close/>
              </a:path>
            </a:pathLst>
          </a:custGeom>
          <a:solidFill>
            <a:srgbClr val="499853"/>
          </a:solidFill>
          <a:ln w="57150">
            <a:solidFill>
              <a:srgbClr val="FAC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smtClean="0">
                <a:latin typeface="Aharoni" panose="02010803020104030203" pitchFamily="2" charset="-79"/>
                <a:cs typeface="Aharoni" panose="02010803020104030203" pitchFamily="2" charset="-79"/>
              </a:rPr>
              <a:t>سلم التقييم لمختبر طاقة كهربائية</a:t>
            </a:r>
            <a:endParaRPr lang="en-GB"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05010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C1E6EAB6-A39F-42F7-AE41-845E9921A08C}"/>
              </a:ext>
            </a:extLst>
          </p:cNvPr>
          <p:cNvSpPr/>
          <p:nvPr/>
        </p:nvSpPr>
        <p:spPr>
          <a:xfrm>
            <a:off x="369550" y="69448"/>
            <a:ext cx="3042088" cy="520861"/>
          </a:xfrm>
          <a:custGeom>
            <a:avLst/>
            <a:gdLst>
              <a:gd name="connsiteX0" fmla="*/ 0 w 3784644"/>
              <a:gd name="connsiteY0" fmla="*/ 0 h 694481"/>
              <a:gd name="connsiteX1" fmla="*/ 3784644 w 3784644"/>
              <a:gd name="connsiteY1" fmla="*/ 0 h 694481"/>
              <a:gd name="connsiteX2" fmla="*/ 3784644 w 3784644"/>
              <a:gd name="connsiteY2" fmla="*/ 694481 h 694481"/>
              <a:gd name="connsiteX3" fmla="*/ 1 w 3784644"/>
              <a:gd name="connsiteY3" fmla="*/ 694481 h 694481"/>
              <a:gd name="connsiteX4" fmla="*/ 45100 w 3784644"/>
              <a:gd name="connsiteY4" fmla="*/ 650069 h 694481"/>
              <a:gd name="connsiteX5" fmla="*/ 150195 w 3784644"/>
              <a:gd name="connsiteY5" fmla="*/ 347241 h 694481"/>
              <a:gd name="connsiteX6" fmla="*/ 45100 w 3784644"/>
              <a:gd name="connsiteY6" fmla="*/ 44413 h 69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4644" h="694481">
                <a:moveTo>
                  <a:pt x="0" y="0"/>
                </a:moveTo>
                <a:lnTo>
                  <a:pt x="3784644" y="0"/>
                </a:lnTo>
                <a:lnTo>
                  <a:pt x="3784644" y="694481"/>
                </a:lnTo>
                <a:lnTo>
                  <a:pt x="1" y="694481"/>
                </a:lnTo>
                <a:lnTo>
                  <a:pt x="45100" y="650069"/>
                </a:lnTo>
                <a:cubicBezTo>
                  <a:pt x="110033" y="572568"/>
                  <a:pt x="150195" y="465503"/>
                  <a:pt x="150195" y="347241"/>
                </a:cubicBezTo>
                <a:cubicBezTo>
                  <a:pt x="150195" y="228980"/>
                  <a:pt x="110033" y="121914"/>
                  <a:pt x="45100" y="44413"/>
                </a:cubicBezTo>
                <a:close/>
              </a:path>
            </a:pathLst>
          </a:custGeom>
          <a:solidFill>
            <a:srgbClr val="499853"/>
          </a:solidFill>
          <a:ln w="57150">
            <a:solidFill>
              <a:srgbClr val="FAC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smtClean="0">
                <a:latin typeface="Aharoni" panose="02010803020104030203" pitchFamily="2" charset="-79"/>
                <a:cs typeface="Aharoni" panose="02010803020104030203" pitchFamily="2" charset="-79"/>
              </a:rPr>
              <a:t>سلم الدرجات لمختبر طاقة كهربائية</a:t>
            </a:r>
            <a:endParaRPr lang="en-GB" dirty="0">
              <a:latin typeface="Aharoni" panose="02010803020104030203" pitchFamily="2" charset="-79"/>
              <a:cs typeface="Aharoni" panose="02010803020104030203" pitchFamily="2" charset="-79"/>
            </a:endParaRPr>
          </a:p>
        </p:txBody>
      </p:sp>
      <p:graphicFrame>
        <p:nvGraphicFramePr>
          <p:cNvPr id="2" name="Table 1">
            <a:extLst>
              <a:ext uri="{FF2B5EF4-FFF2-40B4-BE49-F238E27FC236}">
                <a16:creationId xmlns:a16="http://schemas.microsoft.com/office/drawing/2014/main" xmlns="" id="{3FB4B645-E928-407D-BA5D-57A2F26E53D1}"/>
              </a:ext>
            </a:extLst>
          </p:cNvPr>
          <p:cNvGraphicFramePr>
            <a:graphicFrameLocks noGrp="1"/>
          </p:cNvGraphicFramePr>
          <p:nvPr>
            <p:extLst>
              <p:ext uri="{D42A27DB-BD31-4B8C-83A1-F6EECF244321}">
                <p14:modId xmlns:p14="http://schemas.microsoft.com/office/powerpoint/2010/main" val="2830605102"/>
              </p:ext>
            </p:extLst>
          </p:nvPr>
        </p:nvGraphicFramePr>
        <p:xfrm>
          <a:off x="750470" y="902370"/>
          <a:ext cx="7643060" cy="4051586"/>
        </p:xfrm>
        <a:graphic>
          <a:graphicData uri="http://schemas.openxmlformats.org/drawingml/2006/table">
            <a:tbl>
              <a:tblPr/>
              <a:tblGrid>
                <a:gridCol w="1269721">
                  <a:extLst>
                    <a:ext uri="{9D8B030D-6E8A-4147-A177-3AD203B41FA5}">
                      <a16:colId xmlns:a16="http://schemas.microsoft.com/office/drawing/2014/main" xmlns="" val="1174304993"/>
                    </a:ext>
                  </a:extLst>
                </a:gridCol>
                <a:gridCol w="1426375">
                  <a:extLst>
                    <a:ext uri="{9D8B030D-6E8A-4147-A177-3AD203B41FA5}">
                      <a16:colId xmlns:a16="http://schemas.microsoft.com/office/drawing/2014/main" xmlns="" val="2473339614"/>
                    </a:ext>
                  </a:extLst>
                </a:gridCol>
                <a:gridCol w="1657233">
                  <a:extLst>
                    <a:ext uri="{9D8B030D-6E8A-4147-A177-3AD203B41FA5}">
                      <a16:colId xmlns:a16="http://schemas.microsoft.com/office/drawing/2014/main" xmlns="" val="878579008"/>
                    </a:ext>
                  </a:extLst>
                </a:gridCol>
                <a:gridCol w="1657233">
                  <a:extLst>
                    <a:ext uri="{9D8B030D-6E8A-4147-A177-3AD203B41FA5}">
                      <a16:colId xmlns:a16="http://schemas.microsoft.com/office/drawing/2014/main" xmlns="" val="2585323338"/>
                    </a:ext>
                  </a:extLst>
                </a:gridCol>
                <a:gridCol w="1632498">
                  <a:extLst>
                    <a:ext uri="{9D8B030D-6E8A-4147-A177-3AD203B41FA5}">
                      <a16:colId xmlns:a16="http://schemas.microsoft.com/office/drawing/2014/main" xmlns="" val="2586146758"/>
                    </a:ext>
                  </a:extLst>
                </a:gridCol>
              </a:tblGrid>
              <a:tr h="295610">
                <a:tc>
                  <a:txBody>
                    <a:bodyPr/>
                    <a:lstStyle/>
                    <a:p>
                      <a:pPr algn="ctr" rtl="0" fontAlgn="t">
                        <a:spcBef>
                          <a:spcPts val="0"/>
                        </a:spcBef>
                        <a:spcAft>
                          <a:spcPts val="0"/>
                        </a:spcAft>
                      </a:pPr>
                      <a:r>
                        <a:rPr lang="en-GB" sz="900" b="1" i="0" u="none" strike="noStrike" dirty="0">
                          <a:solidFill>
                            <a:srgbClr val="000000"/>
                          </a:solidFill>
                          <a:effectLst/>
                          <a:latin typeface="Arial" panose="020B0604020202020204" pitchFamily="34" charset="0"/>
                        </a:rPr>
                        <a:t>Capstone Rubric</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ممتاز</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جيد</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متوسط</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C2F4"/>
                    </a:solidFill>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ضعيف</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xmlns="" val="1648950254"/>
                  </a:ext>
                </a:extLst>
              </a:tr>
              <a:tr h="623802">
                <a:tc>
                  <a:txBody>
                    <a:bodyPr/>
                    <a:lstStyle/>
                    <a:p>
                      <a:pPr algn="ctr" rtl="1" fontAlgn="t">
                        <a:spcBef>
                          <a:spcPts val="0"/>
                        </a:spcBef>
                        <a:spcAft>
                          <a:spcPts val="0"/>
                        </a:spcAft>
                      </a:pPr>
                      <a:r>
                        <a:rPr lang="ar-IQ" sz="900" b="1" i="0" u="none" strike="noStrike" dirty="0" smtClean="0">
                          <a:solidFill>
                            <a:srgbClr val="000000"/>
                          </a:solidFill>
                          <a:effectLst/>
                          <a:latin typeface="Arial" panose="020B0604020202020204" pitchFamily="34" charset="0"/>
                        </a:rPr>
                        <a:t>الوقت المحدد ل</a:t>
                      </a:r>
                      <a:r>
                        <a:rPr lang="ar-SA" sz="900" b="1" i="0" u="none" strike="noStrike" dirty="0" smtClean="0">
                          <a:solidFill>
                            <a:srgbClr val="000000"/>
                          </a:solidFill>
                          <a:effectLst/>
                          <a:latin typeface="Arial" panose="020B0604020202020204" pitchFamily="34" charset="0"/>
                        </a:rPr>
                        <a:t>تسليم </a:t>
                      </a:r>
                      <a:r>
                        <a:rPr lang="ar-SA" sz="900" b="1" i="0" u="none" strike="noStrike" dirty="0">
                          <a:solidFill>
                            <a:srgbClr val="000000"/>
                          </a:solidFill>
                          <a:effectLst/>
                          <a:latin typeface="Arial" panose="020B0604020202020204" pitchFamily="34" charset="0"/>
                        </a:rPr>
                        <a:t>التقرير</a:t>
                      </a:r>
                      <a:endParaRPr lang="ar-SA"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rtl="0" fontAlgn="t">
                        <a:spcBef>
                          <a:spcPts val="0"/>
                        </a:spcBef>
                        <a:spcAft>
                          <a:spcPts val="0"/>
                        </a:spcAft>
                      </a:pPr>
                      <a:r>
                        <a:rPr lang="ar-IQ" sz="900" b="0" i="0" u="none" strike="noStrike" dirty="0" smtClean="0">
                          <a:solidFill>
                            <a:srgbClr val="000000"/>
                          </a:solidFill>
                          <a:effectLst/>
                          <a:latin typeface="Arial" panose="020B0604020202020204" pitchFamily="34" charset="0"/>
                        </a:rPr>
                        <a:t>تم تسليمه في الوقت المناسب</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38761D"/>
                          </a:solidFill>
                          <a:effectLst/>
                          <a:latin typeface="Arial" panose="020B0604020202020204" pitchFamily="34" charset="0"/>
                        </a:rPr>
                        <a:t>تأخر تسليمه 6 ساعات</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0000FF"/>
                          </a:solidFill>
                          <a:effectLst/>
                          <a:latin typeface="Arial" panose="020B0604020202020204" pitchFamily="34" charset="0"/>
                        </a:rPr>
                        <a:t>تأخر تسليمه</a:t>
                      </a:r>
                      <a:r>
                        <a:rPr lang="ar-IQ" sz="900" b="0" i="0" u="none" strike="noStrike" baseline="0" dirty="0" smtClean="0">
                          <a:solidFill>
                            <a:srgbClr val="0000FF"/>
                          </a:solidFill>
                          <a:effectLst/>
                          <a:latin typeface="Arial" panose="020B0604020202020204" pitchFamily="34" charset="0"/>
                        </a:rPr>
                        <a:t> يوما</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FF0000"/>
                          </a:solidFill>
                          <a:effectLst/>
                          <a:latin typeface="Arial" panose="020B0604020202020204" pitchFamily="34" charset="0"/>
                        </a:rPr>
                        <a:t>غير موجود</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9001131"/>
                  </a:ext>
                </a:extLst>
              </a:tr>
              <a:tr h="212322">
                <a:tc>
                  <a:txBody>
                    <a:bodyPr/>
                    <a:lstStyle/>
                    <a:p>
                      <a:pPr algn="ctr" rtl="0" fontAlgn="t">
                        <a:spcBef>
                          <a:spcPts val="0"/>
                        </a:spcBef>
                        <a:spcAft>
                          <a:spcPts val="0"/>
                        </a:spcAft>
                      </a:pPr>
                      <a:r>
                        <a:rPr lang="ar-IQ" sz="900" b="1" i="0" u="none" strike="noStrike" dirty="0" smtClean="0">
                          <a:solidFill>
                            <a:srgbClr val="FF00FF"/>
                          </a:solidFill>
                          <a:effectLst/>
                          <a:latin typeface="Arial" panose="020B0604020202020204" pitchFamily="34" charset="0"/>
                        </a:rPr>
                        <a:t>الدرجات</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1</a:t>
                      </a:r>
                      <a:endParaRPr lang="en-GB"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0.75</a:t>
                      </a:r>
                      <a:endParaRPr lang="en-GB"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0.5</a:t>
                      </a:r>
                      <a:endParaRPr lang="en-GB"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0</a:t>
                      </a:r>
                      <a:endParaRPr lang="en-GB"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xmlns="" val="4181007181"/>
                  </a:ext>
                </a:extLst>
              </a:tr>
              <a:tr h="1035282">
                <a:tc>
                  <a:txBody>
                    <a:bodyPr/>
                    <a:lstStyle/>
                    <a:p>
                      <a:pPr algn="ctr" rtl="0" fontAlgn="t">
                        <a:spcBef>
                          <a:spcPts val="0"/>
                        </a:spcBef>
                        <a:spcAft>
                          <a:spcPts val="0"/>
                        </a:spcAft>
                      </a:pPr>
                      <a:r>
                        <a:rPr lang="ar-IQ" sz="900" b="1" i="0" u="none" strike="noStrike" dirty="0" smtClean="0">
                          <a:solidFill>
                            <a:srgbClr val="000000"/>
                          </a:solidFill>
                          <a:effectLst/>
                          <a:latin typeface="Reem Kufi"/>
                        </a:rPr>
                        <a:t>صفحة الغلاف</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AF"/>
                    </a:solidFill>
                  </a:tcPr>
                </a:tc>
                <a:tc>
                  <a:txBody>
                    <a:bodyPr/>
                    <a:lstStyle/>
                    <a:p>
                      <a:pPr algn="ctr" rtl="0" fontAlgn="t">
                        <a:spcBef>
                          <a:spcPts val="0"/>
                        </a:spcBef>
                        <a:spcAft>
                          <a:spcPts val="0"/>
                        </a:spcAft>
                      </a:pPr>
                      <a:r>
                        <a:rPr lang="ar-IQ" sz="900" b="0" i="0" u="none" strike="noStrike" dirty="0" smtClean="0">
                          <a:solidFill>
                            <a:srgbClr val="000000"/>
                          </a:solidFill>
                          <a:effectLst/>
                          <a:latin typeface="Arial" panose="020B0604020202020204" pitchFamily="34" charset="0"/>
                        </a:rPr>
                        <a:t>تتضمن اسم الطالب و رقم الفريق, عنوان ورقم التجربة, اسم المدرب,</a:t>
                      </a:r>
                      <a:r>
                        <a:rPr lang="ar-IQ" sz="900" b="0" i="0" u="none" strike="noStrike" baseline="0" dirty="0" smtClean="0">
                          <a:solidFill>
                            <a:srgbClr val="000000"/>
                          </a:solidFill>
                          <a:effectLst/>
                          <a:latin typeface="Arial" panose="020B0604020202020204" pitchFamily="34" charset="0"/>
                        </a:rPr>
                        <a:t> الصفحات مرقمة ما عدا صفحة الغلاف</a:t>
                      </a:r>
                      <a:endParaRPr lang="en-US"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000000"/>
                          </a:solidFill>
                          <a:effectLst/>
                          <a:latin typeface="Arial" panose="020B0604020202020204" pitchFamily="34" charset="0"/>
                        </a:rPr>
                        <a:t>لا تتضمن اثنين من المعلومات التي يجب ان تحتويها</a:t>
                      </a:r>
                      <a:r>
                        <a:rPr lang="ar-IQ" sz="900" b="0" i="0" u="none" strike="noStrike" baseline="0" dirty="0" smtClean="0">
                          <a:solidFill>
                            <a:srgbClr val="000000"/>
                          </a:solidFill>
                          <a:effectLst/>
                          <a:latin typeface="Arial" panose="020B0604020202020204" pitchFamily="34" charset="0"/>
                        </a:rPr>
                        <a:t> صفحة الغلاف</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000000"/>
                          </a:solidFill>
                          <a:effectLst/>
                          <a:latin typeface="Arial" panose="020B0604020202020204" pitchFamily="34" charset="0"/>
                        </a:rPr>
                        <a:t>لا تتضمن ثلاثة من المعلومات التي يجب ان تحتويها</a:t>
                      </a:r>
                      <a:r>
                        <a:rPr lang="ar-IQ" sz="900" b="0" i="0" u="none" strike="noStrike" baseline="0" dirty="0" smtClean="0">
                          <a:solidFill>
                            <a:srgbClr val="000000"/>
                          </a:solidFill>
                          <a:effectLst/>
                          <a:latin typeface="Arial" panose="020B0604020202020204" pitchFamily="34" charset="0"/>
                        </a:rPr>
                        <a:t> صفحة الغلاف</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FF0000"/>
                          </a:solidFill>
                          <a:effectLst/>
                          <a:latin typeface="Arial" panose="020B0604020202020204" pitchFamily="34" charset="0"/>
                        </a:rPr>
                        <a:t>لا تلبي المتطلبات</a:t>
                      </a:r>
                      <a:r>
                        <a:rPr lang="en-GB" sz="900" b="0" i="0" u="none" strike="noStrike" dirty="0">
                          <a:solidFill>
                            <a:srgbClr val="FF0000"/>
                          </a:solidFill>
                          <a:effectLst/>
                          <a:latin typeface="Arial" panose="020B0604020202020204" pitchFamily="34" charset="0"/>
                        </a:rPr>
                        <a:t> </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0044120"/>
                  </a:ext>
                </a:extLst>
              </a:tr>
              <a:tr h="212322">
                <a:tc>
                  <a:txBody>
                    <a:bodyPr/>
                    <a:lstStyle/>
                    <a:p>
                      <a:pPr algn="ctr" rtl="0" fontAlgn="t">
                        <a:spcBef>
                          <a:spcPts val="0"/>
                        </a:spcBef>
                        <a:spcAft>
                          <a:spcPts val="0"/>
                        </a:spcAft>
                      </a:pPr>
                      <a:r>
                        <a:rPr lang="ar-IQ" sz="900" b="1" i="0" u="none" strike="noStrike" dirty="0" smtClean="0">
                          <a:solidFill>
                            <a:srgbClr val="FF00FF"/>
                          </a:solidFill>
                          <a:effectLst/>
                          <a:latin typeface="Arial" panose="020B0604020202020204" pitchFamily="34" charset="0"/>
                        </a:rPr>
                        <a:t>الدرجات</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0.5</a:t>
                      </a:r>
                      <a:endParaRPr lang="en-GB"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0.35</a:t>
                      </a:r>
                      <a:endParaRPr lang="en-GB"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0.25</a:t>
                      </a:r>
                      <a:endParaRPr lang="en-GB"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ar-IQ" sz="900" b="0" i="0" u="none" strike="noStrike">
                          <a:solidFill>
                            <a:srgbClr val="000000"/>
                          </a:solidFill>
                          <a:effectLst/>
                          <a:latin typeface="Arial" panose="020B0604020202020204" pitchFamily="34" charset="0"/>
                        </a:rPr>
                        <a:t>0.1</a:t>
                      </a:r>
                      <a:endParaRPr lang="en-GB"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xmlns="" val="3140223712"/>
                  </a:ext>
                </a:extLst>
              </a:tr>
              <a:tr h="760962">
                <a:tc>
                  <a:txBody>
                    <a:bodyPr/>
                    <a:lstStyle/>
                    <a:p>
                      <a:pPr algn="ctr" rtl="0" fontAlgn="t">
                        <a:spcBef>
                          <a:spcPts val="0"/>
                        </a:spcBef>
                        <a:spcAft>
                          <a:spcPts val="0"/>
                        </a:spcAft>
                      </a:pPr>
                      <a:r>
                        <a:rPr lang="ar-IQ" sz="900" b="1" i="0" u="none" strike="noStrike" dirty="0" smtClean="0">
                          <a:solidFill>
                            <a:srgbClr val="000000"/>
                          </a:solidFill>
                          <a:effectLst/>
                          <a:latin typeface="Reem Kufi"/>
                        </a:rPr>
                        <a:t>الاشكال والجداول</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tc>
                  <a:txBody>
                    <a:bodyPr/>
                    <a:lstStyle/>
                    <a:p>
                      <a:pPr algn="ctr" rtl="0" fontAlgn="t">
                        <a:spcBef>
                          <a:spcPts val="0"/>
                        </a:spcBef>
                        <a:spcAft>
                          <a:spcPts val="0"/>
                        </a:spcAft>
                      </a:pPr>
                      <a:endParaRPr lang="ar-IQ" sz="900" b="0" i="0" u="none" strike="noStrike" dirty="0" smtClean="0">
                        <a:solidFill>
                          <a:srgbClr val="000000"/>
                        </a:solidFill>
                        <a:effectLst/>
                        <a:latin typeface="Arial" panose="020B0604020202020204" pitchFamily="34" charset="0"/>
                      </a:endParaRPr>
                    </a:p>
                    <a:p>
                      <a:pPr algn="ctr" rtl="0" fontAlgn="t">
                        <a:spcBef>
                          <a:spcPts val="0"/>
                        </a:spcBef>
                        <a:spcAft>
                          <a:spcPts val="0"/>
                        </a:spcAft>
                      </a:pPr>
                      <a:r>
                        <a:rPr lang="ar-IQ" sz="900" b="0" i="0" u="none" strike="noStrike" dirty="0" smtClean="0">
                          <a:solidFill>
                            <a:srgbClr val="000000"/>
                          </a:solidFill>
                          <a:effectLst/>
                          <a:latin typeface="Arial" panose="020B0604020202020204" pitchFamily="34" charset="0"/>
                        </a:rPr>
                        <a:t>يتضمن شرحا ورقما لكل شكل وجدول</a:t>
                      </a:r>
                      <a:endParaRPr lang="en-US"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000000"/>
                          </a:solidFill>
                          <a:effectLst/>
                          <a:latin typeface="Arial" panose="020B0604020202020204" pitchFamily="34" charset="0"/>
                        </a:rPr>
                        <a:t>يتبع التعليمات لكن عددا قليلا من الاشكال والجداول</a:t>
                      </a:r>
                      <a:r>
                        <a:rPr lang="ar-IQ" sz="900" b="0" i="0" u="none" strike="noStrike" baseline="0" dirty="0" smtClean="0">
                          <a:solidFill>
                            <a:srgbClr val="000000"/>
                          </a:solidFill>
                          <a:effectLst/>
                          <a:latin typeface="Arial" panose="020B0604020202020204" pitchFamily="34" charset="0"/>
                        </a:rPr>
                        <a:t> لا تلبي المعايير المطلوبة</a:t>
                      </a:r>
                      <a:endParaRPr lang="en-US"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000000"/>
                          </a:solidFill>
                          <a:effectLst/>
                          <a:latin typeface="Arial" panose="020B0604020202020204" pitchFamily="34" charset="0"/>
                        </a:rPr>
                        <a:t>غير كامل, يتضمن اما شرحا أو رقما فقط</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FF0000"/>
                          </a:solidFill>
                          <a:effectLst/>
                          <a:latin typeface="Arial" panose="020B0604020202020204" pitchFamily="34" charset="0"/>
                        </a:rPr>
                        <a:t>لا تلبي المتطلبات</a:t>
                      </a:r>
                      <a:r>
                        <a:rPr lang="en-GB" sz="900" b="0" i="0" u="none" strike="noStrike" dirty="0" smtClean="0">
                          <a:solidFill>
                            <a:srgbClr val="FF0000"/>
                          </a:solidFill>
                          <a:effectLst/>
                          <a:latin typeface="Arial" panose="020B0604020202020204" pitchFamily="34" charset="0"/>
                        </a:rPr>
                        <a:t> </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3020394"/>
                  </a:ext>
                </a:extLst>
              </a:tr>
              <a:tr h="212322">
                <a:tc>
                  <a:txBody>
                    <a:bodyPr/>
                    <a:lstStyle/>
                    <a:p>
                      <a:pPr algn="ctr" rtl="0" fontAlgn="t">
                        <a:spcBef>
                          <a:spcPts val="0"/>
                        </a:spcBef>
                        <a:spcAft>
                          <a:spcPts val="0"/>
                        </a:spcAft>
                      </a:pPr>
                      <a:r>
                        <a:rPr lang="ar-IQ" sz="900" b="1" i="0" u="none" strike="noStrike" dirty="0" smtClean="0">
                          <a:solidFill>
                            <a:srgbClr val="FF00FF"/>
                          </a:solidFill>
                          <a:effectLst/>
                          <a:latin typeface="Arial" panose="020B0604020202020204" pitchFamily="34" charset="0"/>
                        </a:rPr>
                        <a:t>الدرجات</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0.75</a:t>
                      </a:r>
                      <a:endParaRPr lang="en-GB"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0.5</a:t>
                      </a:r>
                      <a:endParaRPr lang="en-GB"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dirty="0">
                          <a:solidFill>
                            <a:srgbClr val="000000"/>
                          </a:solidFill>
                          <a:effectLst/>
                          <a:latin typeface="Arial" panose="020B0604020202020204" pitchFamily="34" charset="0"/>
                        </a:rPr>
                        <a:t>0.25</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ar-IQ" sz="900" b="0" i="0" u="none" strike="noStrike">
                          <a:solidFill>
                            <a:srgbClr val="000000"/>
                          </a:solidFill>
                          <a:effectLst/>
                          <a:latin typeface="Arial" panose="020B0604020202020204" pitchFamily="34" charset="0"/>
                        </a:rPr>
                        <a:t>0.1</a:t>
                      </a:r>
                      <a:endParaRPr lang="en-GB"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xmlns="" val="1539963817"/>
                  </a:ext>
                </a:extLst>
              </a:tr>
              <a:tr h="486642">
                <a:tc>
                  <a:txBody>
                    <a:bodyPr/>
                    <a:lstStyle/>
                    <a:p>
                      <a:pPr algn="ctr" rtl="0" fontAlgn="t">
                        <a:spcBef>
                          <a:spcPts val="0"/>
                        </a:spcBef>
                        <a:spcAft>
                          <a:spcPts val="0"/>
                        </a:spcAft>
                      </a:pPr>
                      <a:r>
                        <a:rPr lang="en-GB" sz="1800" dirty="0">
                          <a:effectLst/>
                        </a:rPr>
                        <a:t/>
                      </a:r>
                      <a:br>
                        <a:rPr lang="en-GB" sz="1800" dirty="0">
                          <a:effectLst/>
                        </a:rPr>
                      </a:br>
                      <a:r>
                        <a:rPr lang="en-GB" sz="900" b="1" i="0" u="none" strike="noStrike" dirty="0">
                          <a:solidFill>
                            <a:srgbClr val="000000"/>
                          </a:solidFill>
                          <a:effectLst/>
                          <a:latin typeface="Reem Kufi"/>
                        </a:rPr>
                        <a:t> </a:t>
                      </a:r>
                      <a:r>
                        <a:rPr lang="ar-IQ" sz="900" b="1" i="0" u="none" strike="noStrike" dirty="0" smtClean="0">
                          <a:solidFill>
                            <a:srgbClr val="000000"/>
                          </a:solidFill>
                          <a:effectLst/>
                          <a:latin typeface="Reem Kufi"/>
                        </a:rPr>
                        <a:t>نموذج التقرير</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ar-IQ" sz="900" b="0" i="0" u="none" strike="noStrike" dirty="0" smtClean="0">
                          <a:solidFill>
                            <a:srgbClr val="BF9000"/>
                          </a:solidFill>
                          <a:effectLst/>
                          <a:latin typeface="Arial" panose="020B0604020202020204" pitchFamily="34" charset="0"/>
                        </a:rPr>
                        <a:t>يستخدم نفس نموذج التقرير الملحق المطلوب لكتابة التقرير</a:t>
                      </a:r>
                      <a:endParaRPr lang="en-US"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BF9000"/>
                          </a:solidFill>
                          <a:effectLst/>
                          <a:latin typeface="Arial" panose="020B0604020202020204" pitchFamily="34" charset="0"/>
                        </a:rPr>
                        <a:t>يستخدم نموذج وثيقة جوجل اخرى لكتابة التقرير</a:t>
                      </a:r>
                      <a:endParaRPr lang="en-US"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r>
                        <a:rPr lang="ar-IQ" sz="900" b="0" i="0" u="none" strike="noStrike" dirty="0" smtClean="0">
                          <a:solidFill>
                            <a:srgbClr val="BF9000"/>
                          </a:solidFill>
                          <a:effectLst/>
                          <a:latin typeface="Arial" panose="020B0604020202020204" pitchFamily="34" charset="0"/>
                        </a:rPr>
                        <a:t>يستخدم</a:t>
                      </a:r>
                      <a:r>
                        <a:rPr lang="ar-IQ" sz="900" b="0" i="0" u="none" strike="noStrike" baseline="0" dirty="0" smtClean="0">
                          <a:solidFill>
                            <a:srgbClr val="BF9000"/>
                          </a:solidFill>
                          <a:effectLst/>
                          <a:latin typeface="Arial" panose="020B0604020202020204" pitchFamily="34" charset="0"/>
                        </a:rPr>
                        <a:t> </a:t>
                      </a:r>
                      <a:r>
                        <a:rPr lang="en-US" sz="900" b="0" i="0" u="none" strike="noStrike" baseline="0" dirty="0" smtClean="0">
                          <a:solidFill>
                            <a:srgbClr val="BF9000"/>
                          </a:solidFill>
                          <a:effectLst/>
                          <a:latin typeface="Arial" panose="020B0604020202020204" pitchFamily="34" charset="0"/>
                        </a:rPr>
                        <a:t>MS Word</a:t>
                      </a:r>
                      <a:r>
                        <a:rPr lang="ar-IQ" sz="900" b="0" i="0" u="none" strike="noStrike" baseline="0" dirty="0" smtClean="0">
                          <a:solidFill>
                            <a:srgbClr val="BF9000"/>
                          </a:solidFill>
                          <a:effectLst/>
                          <a:latin typeface="Arial" panose="020B0604020202020204" pitchFamily="34" charset="0"/>
                        </a:rPr>
                        <a:t> لكتابة التقرير</a:t>
                      </a:r>
                      <a:endParaRPr lang="en-US"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r>
                        <a:rPr lang="ar-IQ" sz="900" b="0" i="0" u="none" strike="noStrike" dirty="0" smtClean="0">
                          <a:solidFill>
                            <a:srgbClr val="FF0000"/>
                          </a:solidFill>
                          <a:effectLst/>
                          <a:latin typeface="Arial" panose="020B0604020202020204" pitchFamily="34" charset="0"/>
                        </a:rPr>
                        <a:t>يستخدم </a:t>
                      </a:r>
                      <a:r>
                        <a:rPr lang="en-US" sz="900" b="0" i="0" u="none" strike="noStrike" dirty="0" smtClean="0">
                          <a:solidFill>
                            <a:srgbClr val="FF0000"/>
                          </a:solidFill>
                          <a:effectLst/>
                          <a:latin typeface="Arial" panose="020B0604020202020204" pitchFamily="34" charset="0"/>
                        </a:rPr>
                        <a:t>PDF</a:t>
                      </a:r>
                      <a:r>
                        <a:rPr lang="ar-IQ" sz="900" b="0" i="0" u="none" strike="noStrike" dirty="0" smtClean="0">
                          <a:solidFill>
                            <a:srgbClr val="FF0000"/>
                          </a:solidFill>
                          <a:effectLst/>
                          <a:latin typeface="Arial" panose="020B0604020202020204" pitchFamily="34" charset="0"/>
                        </a:rPr>
                        <a:t> او نموذج وسائط اخرى لكتابة القرير</a:t>
                      </a:r>
                      <a:endParaRPr lang="en-US"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3047699"/>
                  </a:ext>
                </a:extLst>
              </a:tr>
              <a:tr h="212322">
                <a:tc>
                  <a:txBody>
                    <a:bodyPr/>
                    <a:lstStyle/>
                    <a:p>
                      <a:pPr algn="ctr" rtl="0" fontAlgn="t">
                        <a:spcBef>
                          <a:spcPts val="0"/>
                        </a:spcBef>
                        <a:spcAft>
                          <a:spcPts val="0"/>
                        </a:spcAft>
                      </a:pPr>
                      <a:r>
                        <a:rPr lang="ar-IQ" sz="900" b="1" i="0" u="none" strike="noStrike" dirty="0" smtClean="0">
                          <a:solidFill>
                            <a:srgbClr val="FF00FF"/>
                          </a:solidFill>
                          <a:effectLst/>
                          <a:latin typeface="Arial" panose="020B0604020202020204" pitchFamily="34" charset="0"/>
                        </a:rPr>
                        <a:t>الدرجات</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dirty="0">
                          <a:solidFill>
                            <a:srgbClr val="000000"/>
                          </a:solidFill>
                          <a:effectLst/>
                          <a:latin typeface="Arial" panose="020B0604020202020204" pitchFamily="34" charset="0"/>
                        </a:rPr>
                        <a:t>1</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0.75</a:t>
                      </a:r>
                      <a:endParaRPr lang="en-GB"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0.5</a:t>
                      </a:r>
                      <a:endParaRPr lang="en-GB" sz="180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ar-IQ" sz="900" b="0" i="0" u="none" strike="noStrike" dirty="0">
                          <a:solidFill>
                            <a:srgbClr val="000000"/>
                          </a:solidFill>
                          <a:effectLst/>
                          <a:latin typeface="Arial" panose="020B0604020202020204" pitchFamily="34" charset="0"/>
                        </a:rPr>
                        <a:t>0.25</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xmlns="" val="3196744490"/>
                  </a:ext>
                </a:extLst>
              </a:tr>
            </a:tbl>
          </a:graphicData>
        </a:graphic>
      </p:graphicFrame>
      <p:sp>
        <p:nvSpPr>
          <p:cNvPr id="12" name="Rectangle 11">
            <a:extLst>
              <a:ext uri="{FF2B5EF4-FFF2-40B4-BE49-F238E27FC236}">
                <a16:creationId xmlns:a16="http://schemas.microsoft.com/office/drawing/2014/main" xmlns="" id="{70EF09CC-198D-4A25-9BB1-401F3F0A634F}"/>
              </a:ext>
            </a:extLst>
          </p:cNvPr>
          <p:cNvSpPr/>
          <p:nvPr/>
        </p:nvSpPr>
        <p:spPr>
          <a:xfrm rot="800564">
            <a:off x="6766951" y="405643"/>
            <a:ext cx="2219667" cy="369332"/>
          </a:xfrm>
          <a:prstGeom prst="rect">
            <a:avLst/>
          </a:prstGeom>
          <a:solidFill>
            <a:srgbClr val="FFC000"/>
          </a:solidFill>
        </p:spPr>
        <p:txBody>
          <a:bodyPr wrap="square">
            <a:spAutoFit/>
          </a:bodyPr>
          <a:lstStyle/>
          <a:p>
            <a:pPr algn="ctr"/>
            <a:r>
              <a:rPr lang="ar-IQ" dirty="0" smtClean="0">
                <a:latin typeface="Roboto" panose="02000000000000000000" pitchFamily="2" charset="0"/>
              </a:rPr>
              <a:t>الدرجة الكلية: 10 درجات</a:t>
            </a:r>
            <a:endParaRPr lang="en-GB" dirty="0">
              <a:latin typeface="Roboto" panose="02000000000000000000" pitchFamily="2" charset="0"/>
            </a:endParaRPr>
          </a:p>
        </p:txBody>
      </p:sp>
    </p:spTree>
    <p:extLst>
      <p:ext uri="{BB962C8B-B14F-4D97-AF65-F5344CB8AC3E}">
        <p14:creationId xmlns:p14="http://schemas.microsoft.com/office/powerpoint/2010/main" val="145118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97BC235-DF51-4FA2-BB4B-8182FC21243E}"/>
              </a:ext>
            </a:extLst>
          </p:cNvPr>
          <p:cNvSpPr/>
          <p:nvPr/>
        </p:nvSpPr>
        <p:spPr>
          <a:xfrm>
            <a:off x="0" y="0"/>
            <a:ext cx="4080222" cy="5072063"/>
          </a:xfrm>
          <a:prstGeom prst="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940655" y="1827946"/>
            <a:ext cx="2325059"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3400" b="1" dirty="0" smtClean="0">
                <a:solidFill>
                  <a:schemeClr val="bg1"/>
                </a:solidFill>
                <a:latin typeface="Arial Regular"/>
                <a:ea typeface="Arial" charset="0"/>
                <a:cs typeface="Arial Regular" charset="0"/>
              </a:rPr>
              <a:t>اهداف الجلسة</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290694" y="409725"/>
            <a:ext cx="4642833" cy="3200876"/>
          </a:xfrm>
          <a:prstGeom prst="rect">
            <a:avLst/>
          </a:prstGeom>
          <a:noFill/>
        </p:spPr>
        <p:txBody>
          <a:bodyPr wrap="square" rtlCol="0" anchor="t">
            <a:spAutoFit/>
          </a:bodyPr>
          <a:lstStyle/>
          <a:p>
            <a:pPr algn="r" rtl="1"/>
            <a:r>
              <a:rPr lang="ar-IQ" sz="2000" dirty="0" smtClean="0">
                <a:solidFill>
                  <a:srgbClr val="082C2D"/>
                </a:solidFill>
                <a:latin typeface="Arial"/>
                <a:cs typeface="Arial"/>
              </a:rPr>
              <a:t>ستتمكن في نهاية هذه الجلسة من....</a:t>
            </a:r>
            <a:endParaRPr lang="en-US" sz="2000" dirty="0">
              <a:solidFill>
                <a:srgbClr val="082C2D"/>
              </a:solidFill>
              <a:latin typeface="Arial"/>
              <a:cs typeface="Arial"/>
            </a:endParaRPr>
          </a:p>
          <a:p>
            <a:endParaRPr lang="en-US" sz="2000" dirty="0">
              <a:solidFill>
                <a:srgbClr val="082C2D"/>
              </a:solidFill>
              <a:latin typeface="Arial"/>
              <a:cs typeface="Arial"/>
            </a:endParaRPr>
          </a:p>
          <a:p>
            <a:pPr marL="285750" lvl="0" indent="-285750" algn="r" rtl="1">
              <a:buFont typeface="Wingdings" panose="05000000000000000000" pitchFamily="2" charset="2"/>
              <a:buChar char="q"/>
            </a:pPr>
            <a:r>
              <a:rPr lang="ar-IQ" i="1" dirty="0" smtClean="0"/>
              <a:t>تعريف معنى سلم التقييم</a:t>
            </a:r>
          </a:p>
          <a:p>
            <a:pPr marL="285750" lvl="0" indent="-285750" algn="r" rtl="1">
              <a:buFont typeface="Wingdings" panose="05000000000000000000" pitchFamily="2" charset="2"/>
              <a:buChar char="q"/>
            </a:pPr>
            <a:r>
              <a:rPr lang="ar-IQ" i="1" dirty="0" smtClean="0"/>
              <a:t>فهم قيم سلم التقييم لتقييم الطلاب</a:t>
            </a:r>
          </a:p>
          <a:p>
            <a:pPr marL="285750" lvl="0" indent="-285750" algn="r" rtl="1">
              <a:buFont typeface="Wingdings" panose="05000000000000000000" pitchFamily="2" charset="2"/>
              <a:buChar char="q"/>
            </a:pPr>
            <a:r>
              <a:rPr lang="ar-IQ" i="1" dirty="0" smtClean="0"/>
              <a:t>عرض كيفية بناء سلم التقييم</a:t>
            </a:r>
          </a:p>
          <a:p>
            <a:pPr marL="285750" lvl="0" indent="-285750" algn="r" rtl="1">
              <a:buFont typeface="Wingdings" panose="05000000000000000000" pitchFamily="2" charset="2"/>
              <a:buChar char="q"/>
            </a:pPr>
            <a:r>
              <a:rPr lang="ar-IQ" i="1" dirty="0" smtClean="0"/>
              <a:t>تصميم سلم تقييم لتقارير طلابك</a:t>
            </a:r>
          </a:p>
          <a:p>
            <a:pPr marL="285750" lvl="0" indent="-285750" algn="r" rtl="1">
              <a:buFont typeface="Wingdings" panose="05000000000000000000" pitchFamily="2" charset="2"/>
              <a:buChar char="q"/>
            </a:pPr>
            <a:r>
              <a:rPr lang="ar-IQ" i="1" dirty="0" smtClean="0"/>
              <a:t>التعرف على مزايا استخدام تقارير الاصالة</a:t>
            </a:r>
          </a:p>
          <a:p>
            <a:pPr marL="285750" lvl="0" indent="-285750" algn="r" rtl="1">
              <a:buFont typeface="Wingdings" panose="05000000000000000000" pitchFamily="2" charset="2"/>
              <a:buChar char="q"/>
            </a:pPr>
            <a:r>
              <a:rPr lang="ar-IQ" i="1" dirty="0" smtClean="0"/>
              <a:t>استخدام سلم التقييم وتقارير الاصالة مع صف جوجل الدراسي (</a:t>
            </a:r>
            <a:r>
              <a:rPr lang="en-US" i="1" dirty="0" smtClean="0"/>
              <a:t>Google Classroom</a:t>
            </a:r>
            <a:r>
              <a:rPr lang="ar-IQ" i="1" dirty="0" smtClean="0"/>
              <a:t>)</a:t>
            </a:r>
          </a:p>
          <a:p>
            <a:pPr marL="285750" lvl="0" indent="-285750" algn="r" rtl="1">
              <a:buFont typeface="Wingdings" panose="05000000000000000000" pitchFamily="2" charset="2"/>
              <a:buChar char="q"/>
            </a:pPr>
            <a:r>
              <a:rPr lang="ar-IQ" i="1" dirty="0" smtClean="0"/>
              <a:t>بناء تقرير وضع الدرجات باستخدام سلم التقييم وتقارير الاصالة.</a:t>
            </a:r>
            <a:endParaRPr lang="en-US" i="1" dirty="0"/>
          </a:p>
        </p:txBody>
      </p:sp>
    </p:spTree>
    <p:extLst>
      <p:ext uri="{BB962C8B-B14F-4D97-AF65-F5344CB8AC3E}">
        <p14:creationId xmlns:p14="http://schemas.microsoft.com/office/powerpoint/2010/main" val="907238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C1E6EAB6-A39F-42F7-AE41-845E9921A08C}"/>
              </a:ext>
            </a:extLst>
          </p:cNvPr>
          <p:cNvSpPr/>
          <p:nvPr/>
        </p:nvSpPr>
        <p:spPr>
          <a:xfrm>
            <a:off x="369550" y="69448"/>
            <a:ext cx="3042088" cy="520861"/>
          </a:xfrm>
          <a:custGeom>
            <a:avLst/>
            <a:gdLst>
              <a:gd name="connsiteX0" fmla="*/ 0 w 3784644"/>
              <a:gd name="connsiteY0" fmla="*/ 0 h 694481"/>
              <a:gd name="connsiteX1" fmla="*/ 3784644 w 3784644"/>
              <a:gd name="connsiteY1" fmla="*/ 0 h 694481"/>
              <a:gd name="connsiteX2" fmla="*/ 3784644 w 3784644"/>
              <a:gd name="connsiteY2" fmla="*/ 694481 h 694481"/>
              <a:gd name="connsiteX3" fmla="*/ 1 w 3784644"/>
              <a:gd name="connsiteY3" fmla="*/ 694481 h 694481"/>
              <a:gd name="connsiteX4" fmla="*/ 45100 w 3784644"/>
              <a:gd name="connsiteY4" fmla="*/ 650069 h 694481"/>
              <a:gd name="connsiteX5" fmla="*/ 150195 w 3784644"/>
              <a:gd name="connsiteY5" fmla="*/ 347241 h 694481"/>
              <a:gd name="connsiteX6" fmla="*/ 45100 w 3784644"/>
              <a:gd name="connsiteY6" fmla="*/ 44413 h 69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4644" h="694481">
                <a:moveTo>
                  <a:pt x="0" y="0"/>
                </a:moveTo>
                <a:lnTo>
                  <a:pt x="3784644" y="0"/>
                </a:lnTo>
                <a:lnTo>
                  <a:pt x="3784644" y="694481"/>
                </a:lnTo>
                <a:lnTo>
                  <a:pt x="1" y="694481"/>
                </a:lnTo>
                <a:lnTo>
                  <a:pt x="45100" y="650069"/>
                </a:lnTo>
                <a:cubicBezTo>
                  <a:pt x="110033" y="572568"/>
                  <a:pt x="150195" y="465503"/>
                  <a:pt x="150195" y="347241"/>
                </a:cubicBezTo>
                <a:cubicBezTo>
                  <a:pt x="150195" y="228980"/>
                  <a:pt x="110033" y="121914"/>
                  <a:pt x="45100" y="44413"/>
                </a:cubicBezTo>
                <a:close/>
              </a:path>
            </a:pathLst>
          </a:custGeom>
          <a:solidFill>
            <a:srgbClr val="499853"/>
          </a:solidFill>
          <a:ln w="57150">
            <a:solidFill>
              <a:srgbClr val="FAC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dirty="0">
                <a:latin typeface="Aharoni" panose="02010803020104030203" pitchFamily="2" charset="-79"/>
                <a:cs typeface="Aharoni" panose="02010803020104030203" pitchFamily="2" charset="-79"/>
              </a:rPr>
              <a:t>سلم الدرجات لمختبر طاقة كهربائية</a:t>
            </a:r>
            <a:endParaRPr lang="en-GB" dirty="0">
              <a:latin typeface="Aharoni" panose="02010803020104030203" pitchFamily="2" charset="-79"/>
              <a:cs typeface="Aharoni" panose="02010803020104030203" pitchFamily="2" charset="-79"/>
            </a:endParaRPr>
          </a:p>
        </p:txBody>
      </p:sp>
      <p:sp>
        <p:nvSpPr>
          <p:cNvPr id="12" name="Rectangle 11">
            <a:extLst>
              <a:ext uri="{FF2B5EF4-FFF2-40B4-BE49-F238E27FC236}">
                <a16:creationId xmlns:a16="http://schemas.microsoft.com/office/drawing/2014/main" xmlns="" id="{70EF09CC-198D-4A25-9BB1-401F3F0A634F}"/>
              </a:ext>
            </a:extLst>
          </p:cNvPr>
          <p:cNvSpPr/>
          <p:nvPr/>
        </p:nvSpPr>
        <p:spPr>
          <a:xfrm rot="800564">
            <a:off x="6766951" y="405643"/>
            <a:ext cx="2219667" cy="369332"/>
          </a:xfrm>
          <a:prstGeom prst="rect">
            <a:avLst/>
          </a:prstGeom>
          <a:solidFill>
            <a:srgbClr val="FFC000"/>
          </a:solidFill>
        </p:spPr>
        <p:txBody>
          <a:bodyPr wrap="square">
            <a:spAutoFit/>
          </a:bodyPr>
          <a:lstStyle/>
          <a:p>
            <a:pPr algn="ctr"/>
            <a:r>
              <a:rPr lang="en-GB">
                <a:latin typeface="Roboto" panose="02000000000000000000" pitchFamily="2" charset="0"/>
              </a:rPr>
              <a:t>Full score:10 points</a:t>
            </a:r>
          </a:p>
        </p:txBody>
      </p:sp>
      <p:graphicFrame>
        <p:nvGraphicFramePr>
          <p:cNvPr id="4" name="Table 3">
            <a:extLst>
              <a:ext uri="{FF2B5EF4-FFF2-40B4-BE49-F238E27FC236}">
                <a16:creationId xmlns:a16="http://schemas.microsoft.com/office/drawing/2014/main" xmlns="" id="{10D1174C-DE22-4A84-AA70-09B7CE48E0B6}"/>
              </a:ext>
            </a:extLst>
          </p:cNvPr>
          <p:cNvGraphicFramePr>
            <a:graphicFrameLocks noGrp="1"/>
          </p:cNvGraphicFramePr>
          <p:nvPr>
            <p:extLst>
              <p:ext uri="{D42A27DB-BD31-4B8C-83A1-F6EECF244321}">
                <p14:modId xmlns:p14="http://schemas.microsoft.com/office/powerpoint/2010/main" val="514176800"/>
              </p:ext>
            </p:extLst>
          </p:nvPr>
        </p:nvGraphicFramePr>
        <p:xfrm>
          <a:off x="989636" y="1014883"/>
          <a:ext cx="6910089" cy="3716271"/>
        </p:xfrm>
        <a:graphic>
          <a:graphicData uri="http://schemas.openxmlformats.org/drawingml/2006/table">
            <a:tbl>
              <a:tblPr/>
              <a:tblGrid>
                <a:gridCol w="1147955">
                  <a:extLst>
                    <a:ext uri="{9D8B030D-6E8A-4147-A177-3AD203B41FA5}">
                      <a16:colId xmlns:a16="http://schemas.microsoft.com/office/drawing/2014/main" xmlns="" val="219638925"/>
                    </a:ext>
                  </a:extLst>
                </a:gridCol>
                <a:gridCol w="1289585">
                  <a:extLst>
                    <a:ext uri="{9D8B030D-6E8A-4147-A177-3AD203B41FA5}">
                      <a16:colId xmlns:a16="http://schemas.microsoft.com/office/drawing/2014/main" xmlns="" val="2659070624"/>
                    </a:ext>
                  </a:extLst>
                </a:gridCol>
                <a:gridCol w="1498304">
                  <a:extLst>
                    <a:ext uri="{9D8B030D-6E8A-4147-A177-3AD203B41FA5}">
                      <a16:colId xmlns:a16="http://schemas.microsoft.com/office/drawing/2014/main" xmlns="" val="1273069837"/>
                    </a:ext>
                  </a:extLst>
                </a:gridCol>
                <a:gridCol w="1498304">
                  <a:extLst>
                    <a:ext uri="{9D8B030D-6E8A-4147-A177-3AD203B41FA5}">
                      <a16:colId xmlns:a16="http://schemas.microsoft.com/office/drawing/2014/main" xmlns="" val="3804398223"/>
                    </a:ext>
                  </a:extLst>
                </a:gridCol>
                <a:gridCol w="1475941">
                  <a:extLst>
                    <a:ext uri="{9D8B030D-6E8A-4147-A177-3AD203B41FA5}">
                      <a16:colId xmlns:a16="http://schemas.microsoft.com/office/drawing/2014/main" xmlns="" val="4173103794"/>
                    </a:ext>
                  </a:extLst>
                </a:gridCol>
              </a:tblGrid>
              <a:tr h="230935">
                <a:tc>
                  <a:txBody>
                    <a:bodyPr/>
                    <a:lstStyle/>
                    <a:p>
                      <a:pPr algn="ctr" rtl="0" fontAlgn="t">
                        <a:spcBef>
                          <a:spcPts val="0"/>
                        </a:spcBef>
                        <a:spcAft>
                          <a:spcPts val="0"/>
                        </a:spcAft>
                      </a:pPr>
                      <a:r>
                        <a:rPr lang="en-GB" sz="800" b="1" i="0" u="none" strike="noStrike" dirty="0">
                          <a:solidFill>
                            <a:srgbClr val="000000"/>
                          </a:solidFill>
                          <a:effectLst/>
                          <a:latin typeface="Arial" panose="020B0604020202020204" pitchFamily="34" charset="0"/>
                        </a:rPr>
                        <a:t>Capstone Rubric</a:t>
                      </a:r>
                      <a:endParaRPr lang="en-GB"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ممتاز</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جيد</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متوسط</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C2F4"/>
                    </a:solidFill>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ضعيف</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xmlns="" val="1496653896"/>
                  </a:ext>
                </a:extLst>
              </a:tr>
              <a:tr h="692804">
                <a:tc>
                  <a:txBody>
                    <a:bodyPr/>
                    <a:lstStyle/>
                    <a:p>
                      <a:pPr algn="ctr" rtl="0" fontAlgn="t">
                        <a:spcBef>
                          <a:spcPts val="0"/>
                        </a:spcBef>
                        <a:spcAft>
                          <a:spcPts val="0"/>
                        </a:spcAft>
                      </a:pPr>
                      <a:r>
                        <a:rPr lang="en-GB" sz="800" b="1" dirty="0">
                          <a:effectLst/>
                        </a:rPr>
                        <a:t/>
                      </a:r>
                      <a:br>
                        <a:rPr lang="en-GB" sz="800" b="1" dirty="0">
                          <a:effectLst/>
                        </a:rPr>
                      </a:br>
                      <a:r>
                        <a:rPr lang="ar-IQ" sz="800" b="1" dirty="0" smtClean="0">
                          <a:effectLst/>
                        </a:rPr>
                        <a:t>الوثائق ومهارات البرمجيات</a:t>
                      </a:r>
                      <a:endParaRPr lang="en-GB" sz="800" b="1"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rtl="0" fontAlgn="t">
                        <a:spcBef>
                          <a:spcPts val="0"/>
                        </a:spcBef>
                        <a:spcAft>
                          <a:spcPts val="0"/>
                        </a:spcAft>
                      </a:pPr>
                      <a:r>
                        <a:rPr lang="ar-IQ" sz="800" b="0" i="0" u="none" strike="noStrike" dirty="0" smtClean="0">
                          <a:solidFill>
                            <a:srgbClr val="000000"/>
                          </a:solidFill>
                          <a:effectLst/>
                          <a:latin typeface="Arial" panose="020B0604020202020204" pitchFamily="34" charset="0"/>
                        </a:rPr>
                        <a:t>كل الرسوم البيانية مصممة باستخدام وثائق جوجل/مايكروسوفت</a:t>
                      </a:r>
                      <a:r>
                        <a:rPr lang="ar-IQ" sz="800" b="0" i="0" u="none" strike="noStrike" baseline="0" dirty="0" smtClean="0">
                          <a:solidFill>
                            <a:srgbClr val="000000"/>
                          </a:solidFill>
                          <a:effectLst/>
                          <a:latin typeface="Arial" panose="020B0604020202020204" pitchFamily="34" charset="0"/>
                        </a:rPr>
                        <a:t> اكسل والنتائج منظمة بجداول باستخدام وثائق جوجل</a:t>
                      </a:r>
                      <a:endParaRPr lang="en-US"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800" b="0" i="0" u="none" strike="noStrike" dirty="0" smtClean="0">
                          <a:solidFill>
                            <a:srgbClr val="000000"/>
                          </a:solidFill>
                          <a:effectLst/>
                          <a:latin typeface="Arial" panose="020B0604020202020204" pitchFamily="34" charset="0"/>
                        </a:rPr>
                        <a:t>غير كامل, بعض الرسوم البيانية والجداول موضوعة بشكل صورة/باليد</a:t>
                      </a:r>
                      <a:endParaRPr lang="en-US"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800" b="0" i="0" u="none" strike="noStrike" dirty="0" smtClean="0">
                          <a:solidFill>
                            <a:srgbClr val="000000"/>
                          </a:solidFill>
                          <a:effectLst/>
                          <a:latin typeface="Arial" panose="020B0604020202020204" pitchFamily="34" charset="0"/>
                        </a:rPr>
                        <a:t>غير مرضي, الرسوم البيانية والجداول موضوعة بشكل صورة/باليد</a:t>
                      </a:r>
                      <a:endParaRPr lang="en-US"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r>
                        <a:rPr lang="ar-SA" sz="800" b="0" i="0" u="none" strike="noStrike" dirty="0" smtClean="0">
                          <a:solidFill>
                            <a:srgbClr val="FF0000"/>
                          </a:solidFill>
                          <a:effectLst/>
                          <a:latin typeface="Arial" panose="020B0604020202020204" pitchFamily="34" charset="0"/>
                        </a:rPr>
                        <a:t>لا </a:t>
                      </a:r>
                      <a:r>
                        <a:rPr lang="ar-SA" sz="800" b="0" i="0" u="none" strike="noStrike" dirty="0">
                          <a:solidFill>
                            <a:srgbClr val="FF0000"/>
                          </a:solidFill>
                          <a:effectLst/>
                          <a:latin typeface="Arial" panose="020B0604020202020204" pitchFamily="34" charset="0"/>
                        </a:rPr>
                        <a:t>تفي بالمتطلبات</a:t>
                      </a:r>
                      <a:endParaRPr lang="ar-SA"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6396036"/>
                  </a:ext>
                </a:extLst>
              </a:tr>
              <a:tr h="206065">
                <a:tc>
                  <a:txBody>
                    <a:bodyPr/>
                    <a:lstStyle/>
                    <a:p>
                      <a:pPr algn="ctr" rtl="0" fontAlgn="t">
                        <a:spcBef>
                          <a:spcPts val="0"/>
                        </a:spcBef>
                        <a:spcAft>
                          <a:spcPts val="0"/>
                        </a:spcAft>
                      </a:pPr>
                      <a:r>
                        <a:rPr lang="ar-IQ" sz="800" b="1" i="0" u="none" strike="noStrike" dirty="0" smtClean="0">
                          <a:solidFill>
                            <a:srgbClr val="FF00FF"/>
                          </a:solidFill>
                          <a:effectLst/>
                          <a:latin typeface="Arial" panose="020B0604020202020204" pitchFamily="34" charset="0"/>
                        </a:rPr>
                        <a:t>الدرجات</a:t>
                      </a:r>
                      <a:endParaRPr lang="en-GB"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800" b="0" i="0" u="none" strike="noStrike">
                          <a:solidFill>
                            <a:srgbClr val="000000"/>
                          </a:solidFill>
                          <a:effectLst/>
                          <a:latin typeface="Arial" panose="020B0604020202020204" pitchFamily="34" charset="0"/>
                        </a:rPr>
                        <a:t>1</a:t>
                      </a:r>
                      <a:endParaRPr lang="en-GB" sz="140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800" b="0" i="0" u="none" strike="noStrike">
                          <a:solidFill>
                            <a:srgbClr val="000000"/>
                          </a:solidFill>
                          <a:effectLst/>
                          <a:latin typeface="Arial" panose="020B0604020202020204" pitchFamily="34" charset="0"/>
                        </a:rPr>
                        <a:t>0.75</a:t>
                      </a:r>
                      <a:endParaRPr lang="en-GB" sz="140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800" b="0" i="0" u="none" strike="noStrike">
                          <a:solidFill>
                            <a:srgbClr val="000000"/>
                          </a:solidFill>
                          <a:effectLst/>
                          <a:latin typeface="Arial" panose="020B0604020202020204" pitchFamily="34" charset="0"/>
                        </a:rPr>
                        <a:t>0.5</a:t>
                      </a:r>
                      <a:endParaRPr lang="en-GB" sz="140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ar-IQ" sz="800" b="0" i="0" u="none" strike="noStrike">
                          <a:solidFill>
                            <a:srgbClr val="000000"/>
                          </a:solidFill>
                          <a:effectLst/>
                          <a:latin typeface="Arial" panose="020B0604020202020204" pitchFamily="34" charset="0"/>
                        </a:rPr>
                        <a:t>0.25</a:t>
                      </a:r>
                      <a:endParaRPr lang="en-GB" sz="140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xmlns="" val="200630564"/>
                  </a:ext>
                </a:extLst>
              </a:tr>
              <a:tr h="1074734">
                <a:tc>
                  <a:txBody>
                    <a:bodyPr/>
                    <a:lstStyle/>
                    <a:p>
                      <a:pPr algn="ctr" rtl="0" fontAlgn="t">
                        <a:spcBef>
                          <a:spcPts val="0"/>
                        </a:spcBef>
                        <a:spcAft>
                          <a:spcPts val="0"/>
                        </a:spcAft>
                      </a:pPr>
                      <a:r>
                        <a:rPr lang="en-GB" sz="1400" dirty="0">
                          <a:effectLst/>
                        </a:rPr>
                        <a:t/>
                      </a:r>
                      <a:br>
                        <a:rPr lang="en-GB" sz="1400" dirty="0">
                          <a:effectLst/>
                        </a:rPr>
                      </a:br>
                      <a:r>
                        <a:rPr lang="en-GB" sz="1400" dirty="0">
                          <a:effectLst/>
                        </a:rPr>
                        <a:t/>
                      </a:r>
                      <a:br>
                        <a:rPr lang="en-GB" sz="1400" dirty="0">
                          <a:effectLst/>
                        </a:rPr>
                      </a:br>
                      <a:r>
                        <a:rPr lang="ar-IQ" sz="800" b="1" i="0" u="none" strike="noStrike" dirty="0" smtClean="0">
                          <a:solidFill>
                            <a:srgbClr val="000000"/>
                          </a:solidFill>
                          <a:effectLst/>
                          <a:latin typeface="Arial" panose="020B0604020202020204" pitchFamily="34" charset="0"/>
                        </a:rPr>
                        <a:t>المعدات والمكونات المستخدمة</a:t>
                      </a:r>
                      <a:r>
                        <a:rPr lang="en-GB" sz="800" b="1" i="0" u="none" strike="noStrike" dirty="0">
                          <a:solidFill>
                            <a:srgbClr val="000000"/>
                          </a:solidFill>
                          <a:effectLst/>
                          <a:latin typeface="Arial" panose="020B0604020202020204" pitchFamily="34" charset="0"/>
                        </a:rPr>
                        <a:t> </a:t>
                      </a:r>
                      <a:endParaRPr lang="en-GB"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2E9"/>
                    </a:solidFill>
                  </a:tcPr>
                </a:tc>
                <a:tc>
                  <a:txBody>
                    <a:bodyPr/>
                    <a:lstStyle/>
                    <a:p>
                      <a:pPr algn="ctr" rtl="0" fontAlgn="t">
                        <a:spcBef>
                          <a:spcPts val="0"/>
                        </a:spcBef>
                        <a:spcAft>
                          <a:spcPts val="0"/>
                        </a:spcAft>
                      </a:pPr>
                      <a:r>
                        <a:rPr lang="ar-SA" sz="800" b="0" i="0" u="none" strike="noStrike" dirty="0" smtClean="0">
                          <a:solidFill>
                            <a:srgbClr val="000000"/>
                          </a:solidFill>
                          <a:effectLst/>
                          <a:latin typeface="Arial" panose="020B0604020202020204" pitchFamily="34" charset="0"/>
                        </a:rPr>
                        <a:t>سجلت </a:t>
                      </a:r>
                      <a:r>
                        <a:rPr lang="ar-SA" sz="800" b="0" i="0" u="none" strike="noStrike" dirty="0">
                          <a:solidFill>
                            <a:srgbClr val="000000"/>
                          </a:solidFill>
                          <a:effectLst/>
                          <a:latin typeface="Arial" panose="020B0604020202020204" pitchFamily="34" charset="0"/>
                        </a:rPr>
                        <a:t>المعدات المستخدمة </a:t>
                      </a:r>
                      <a:r>
                        <a:rPr lang="ar-SA" sz="800" b="0" i="0" u="none" strike="noStrike" dirty="0" smtClean="0">
                          <a:solidFill>
                            <a:srgbClr val="000000"/>
                          </a:solidFill>
                          <a:effectLst/>
                          <a:latin typeface="Arial" panose="020B0604020202020204" pitchFamily="34" charset="0"/>
                        </a:rPr>
                        <a:t>خلال </a:t>
                      </a:r>
                      <a:r>
                        <a:rPr lang="ar-SA" sz="800" b="0" i="0" u="none" strike="noStrike" dirty="0">
                          <a:solidFill>
                            <a:srgbClr val="000000"/>
                          </a:solidFill>
                          <a:effectLst/>
                          <a:latin typeface="Arial" panose="020B0604020202020204" pitchFamily="34" charset="0"/>
                        </a:rPr>
                        <a:t>تنفيذ التجربة </a:t>
                      </a:r>
                      <a:r>
                        <a:rPr lang="ar-SA" sz="800" b="0" i="0" u="none" strike="noStrike" dirty="0" smtClean="0">
                          <a:solidFill>
                            <a:srgbClr val="000000"/>
                          </a:solidFill>
                          <a:effectLst/>
                          <a:latin typeface="Arial" panose="020B0604020202020204" pitchFamily="34" charset="0"/>
                        </a:rPr>
                        <a:t>و</a:t>
                      </a:r>
                      <a:r>
                        <a:rPr lang="ar-IQ" sz="800" b="0" i="0" u="none" strike="noStrike" dirty="0" smtClean="0">
                          <a:solidFill>
                            <a:srgbClr val="000000"/>
                          </a:solidFill>
                          <a:effectLst/>
                          <a:latin typeface="Arial" panose="020B0604020202020204" pitchFamily="34" charset="0"/>
                        </a:rPr>
                        <a:t>تم </a:t>
                      </a:r>
                      <a:r>
                        <a:rPr lang="ar-SA" sz="800" b="0" i="0" u="none" strike="noStrike" dirty="0" smtClean="0">
                          <a:solidFill>
                            <a:srgbClr val="000000"/>
                          </a:solidFill>
                          <a:effectLst/>
                          <a:latin typeface="Arial" panose="020B0604020202020204" pitchFamily="34" charset="0"/>
                        </a:rPr>
                        <a:t>سردها </a:t>
                      </a:r>
                      <a:r>
                        <a:rPr lang="ar-SA" sz="800" b="0" i="0" u="none" strike="noStrike" dirty="0">
                          <a:solidFill>
                            <a:srgbClr val="000000"/>
                          </a:solidFill>
                          <a:effectLst/>
                          <a:latin typeface="Arial" panose="020B0604020202020204" pitchFamily="34" charset="0"/>
                        </a:rPr>
                        <a:t>في جدول.</a:t>
                      </a:r>
                      <a:endParaRPr lang="ar-SA"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SA" sz="800" b="0" i="0" u="none" strike="noStrike" dirty="0" smtClean="0">
                          <a:solidFill>
                            <a:srgbClr val="000000"/>
                          </a:solidFill>
                          <a:effectLst/>
                          <a:latin typeface="Arial" panose="020B0604020202020204" pitchFamily="34" charset="0"/>
                        </a:rPr>
                        <a:t>لم </a:t>
                      </a:r>
                      <a:r>
                        <a:rPr lang="ar-SA" sz="800" b="0" i="0" u="none" strike="noStrike" dirty="0">
                          <a:solidFill>
                            <a:srgbClr val="000000"/>
                          </a:solidFill>
                          <a:effectLst/>
                          <a:latin typeface="Arial" panose="020B0604020202020204" pitchFamily="34" charset="0"/>
                        </a:rPr>
                        <a:t>يتم تسجيل أحد المعدات المستخدمة </a:t>
                      </a:r>
                      <a:r>
                        <a:rPr lang="ar-SA" sz="800" b="0" i="0" u="none" strike="noStrike" dirty="0" smtClean="0">
                          <a:solidFill>
                            <a:srgbClr val="000000"/>
                          </a:solidFill>
                          <a:effectLst/>
                          <a:latin typeface="Arial" panose="020B0604020202020204" pitchFamily="34" charset="0"/>
                        </a:rPr>
                        <a:t>خلال </a:t>
                      </a:r>
                      <a:r>
                        <a:rPr lang="ar-SA" sz="800" b="0" i="0" u="none" strike="noStrike" dirty="0">
                          <a:solidFill>
                            <a:srgbClr val="000000"/>
                          </a:solidFill>
                          <a:effectLst/>
                          <a:latin typeface="Arial" panose="020B0604020202020204" pitchFamily="34" charset="0"/>
                        </a:rPr>
                        <a:t>تنفيذ التجربة بينما </a:t>
                      </a:r>
                      <a:r>
                        <a:rPr lang="ar-SA" sz="800" b="0" i="0" u="none" strike="noStrike" dirty="0" smtClean="0">
                          <a:solidFill>
                            <a:srgbClr val="000000"/>
                          </a:solidFill>
                          <a:effectLst/>
                          <a:latin typeface="Arial" panose="020B0604020202020204" pitchFamily="34" charset="0"/>
                        </a:rPr>
                        <a:t>تم </a:t>
                      </a:r>
                      <a:r>
                        <a:rPr lang="ar-SA" sz="800" b="0" i="0" u="none" strike="noStrike" dirty="0">
                          <a:solidFill>
                            <a:srgbClr val="000000"/>
                          </a:solidFill>
                          <a:effectLst/>
                          <a:latin typeface="Arial" panose="020B0604020202020204" pitchFamily="34" charset="0"/>
                        </a:rPr>
                        <a:t>استخدام الجدول لسردها.</a:t>
                      </a:r>
                      <a:endParaRPr lang="ar-SA"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SA" sz="800" b="0" i="0" u="none" strike="noStrike" dirty="0" smtClean="0">
                          <a:solidFill>
                            <a:srgbClr val="000000"/>
                          </a:solidFill>
                          <a:effectLst/>
                          <a:latin typeface="Arial" panose="020B0604020202020204" pitchFamily="34" charset="0"/>
                        </a:rPr>
                        <a:t>لم </a:t>
                      </a:r>
                      <a:r>
                        <a:rPr lang="ar-SA" sz="800" b="0" i="0" u="none" strike="noStrike" dirty="0">
                          <a:solidFill>
                            <a:srgbClr val="000000"/>
                          </a:solidFill>
                          <a:effectLst/>
                          <a:latin typeface="Arial" panose="020B0604020202020204" pitchFamily="34" charset="0"/>
                        </a:rPr>
                        <a:t>يتم تسجيل أكثر من واحد من المعدات المستخدمة ولم يتم سردها في جدول..</a:t>
                      </a:r>
                      <a:endParaRPr lang="ar-SA"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r>
                        <a:rPr lang="ar-SA" sz="800" b="0" i="0" u="none" strike="noStrike" dirty="0" smtClean="0">
                          <a:solidFill>
                            <a:srgbClr val="FF0000"/>
                          </a:solidFill>
                          <a:effectLst/>
                          <a:latin typeface="Arial" panose="020B0604020202020204" pitchFamily="34" charset="0"/>
                        </a:rPr>
                        <a:t>لا </a:t>
                      </a:r>
                      <a:r>
                        <a:rPr lang="ar-SA" sz="800" b="0" i="0" u="none" strike="noStrike" dirty="0">
                          <a:solidFill>
                            <a:srgbClr val="FF0000"/>
                          </a:solidFill>
                          <a:effectLst/>
                          <a:latin typeface="Arial" panose="020B0604020202020204" pitchFamily="34" charset="0"/>
                        </a:rPr>
                        <a:t>تفي بالمتطلبات</a:t>
                      </a:r>
                      <a:endParaRPr lang="ar-SA"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8252103"/>
                  </a:ext>
                </a:extLst>
              </a:tr>
              <a:tr h="206065">
                <a:tc>
                  <a:txBody>
                    <a:bodyPr/>
                    <a:lstStyle/>
                    <a:p>
                      <a:pPr algn="ctr" rtl="0" fontAlgn="t">
                        <a:spcBef>
                          <a:spcPts val="0"/>
                        </a:spcBef>
                        <a:spcAft>
                          <a:spcPts val="0"/>
                        </a:spcAft>
                      </a:pPr>
                      <a:r>
                        <a:rPr lang="ar-IQ" sz="800" b="1" i="0" u="none" strike="noStrike" dirty="0" smtClean="0">
                          <a:solidFill>
                            <a:srgbClr val="FF00FF"/>
                          </a:solidFill>
                          <a:effectLst/>
                          <a:latin typeface="Arial" panose="020B0604020202020204" pitchFamily="34" charset="0"/>
                        </a:rPr>
                        <a:t>الدرجات</a:t>
                      </a:r>
                      <a:endParaRPr lang="en-GB"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800" b="0" i="0" u="none" strike="noStrike">
                          <a:solidFill>
                            <a:srgbClr val="000000"/>
                          </a:solidFill>
                          <a:effectLst/>
                          <a:latin typeface="Arial" panose="020B0604020202020204" pitchFamily="34" charset="0"/>
                        </a:rPr>
                        <a:t>0.75</a:t>
                      </a:r>
                      <a:endParaRPr lang="en-GB" sz="140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800" b="0" i="0" u="none" strike="noStrike">
                          <a:solidFill>
                            <a:srgbClr val="000000"/>
                          </a:solidFill>
                          <a:effectLst/>
                          <a:latin typeface="Arial" panose="020B0604020202020204" pitchFamily="34" charset="0"/>
                        </a:rPr>
                        <a:t>0.5</a:t>
                      </a:r>
                      <a:endParaRPr lang="en-GB" sz="140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800" b="0" i="0" u="none" strike="noStrike">
                          <a:solidFill>
                            <a:srgbClr val="000000"/>
                          </a:solidFill>
                          <a:effectLst/>
                          <a:latin typeface="Arial" panose="020B0604020202020204" pitchFamily="34" charset="0"/>
                        </a:rPr>
                        <a:t>0.25</a:t>
                      </a:r>
                      <a:endParaRPr lang="en-GB" sz="140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ar-IQ" sz="800" b="0" i="0" u="none" strike="noStrike">
                          <a:solidFill>
                            <a:srgbClr val="000000"/>
                          </a:solidFill>
                          <a:effectLst/>
                          <a:latin typeface="Arial" panose="020B0604020202020204" pitchFamily="34" charset="0"/>
                        </a:rPr>
                        <a:t>0.1</a:t>
                      </a:r>
                      <a:endParaRPr lang="en-GB" sz="140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xmlns="" val="3944092624"/>
                  </a:ext>
                </a:extLst>
              </a:tr>
              <a:tr h="941502">
                <a:tc>
                  <a:txBody>
                    <a:bodyPr/>
                    <a:lstStyle/>
                    <a:p>
                      <a:pPr algn="ctr" rtl="0" fontAlgn="t">
                        <a:spcBef>
                          <a:spcPts val="0"/>
                        </a:spcBef>
                        <a:spcAft>
                          <a:spcPts val="0"/>
                        </a:spcAft>
                      </a:pPr>
                      <a:r>
                        <a:rPr lang="en-GB" sz="1400" dirty="0">
                          <a:effectLst/>
                        </a:rPr>
                        <a:t/>
                      </a:r>
                      <a:br>
                        <a:rPr lang="en-GB" sz="1400" dirty="0">
                          <a:effectLst/>
                        </a:rPr>
                      </a:br>
                      <a:r>
                        <a:rPr lang="en-GB" sz="1400" dirty="0">
                          <a:effectLst/>
                        </a:rPr>
                        <a:t/>
                      </a:r>
                      <a:br>
                        <a:rPr lang="en-GB" sz="1400" dirty="0">
                          <a:effectLst/>
                        </a:rPr>
                      </a:br>
                      <a:r>
                        <a:rPr lang="ar-IQ" sz="800" b="1" i="0" u="none" strike="noStrike" dirty="0" smtClean="0">
                          <a:solidFill>
                            <a:srgbClr val="000000"/>
                          </a:solidFill>
                          <a:effectLst/>
                          <a:latin typeface="Arial" panose="020B0604020202020204" pitchFamily="34" charset="0"/>
                        </a:rPr>
                        <a:t>الاجراءات</a:t>
                      </a:r>
                      <a:endParaRPr lang="en-GB"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r>
                        <a:rPr lang="ar-SA" sz="800" b="0" i="0" u="none" strike="noStrike" dirty="0" smtClean="0">
                          <a:solidFill>
                            <a:srgbClr val="000000"/>
                          </a:solidFill>
                          <a:effectLst/>
                          <a:latin typeface="Arial" panose="020B0604020202020204" pitchFamily="34" charset="0"/>
                        </a:rPr>
                        <a:t>اتب</a:t>
                      </a:r>
                      <a:r>
                        <a:rPr lang="ar-IQ" sz="800" b="0" i="0" u="none" strike="noStrike" dirty="0" smtClean="0">
                          <a:solidFill>
                            <a:srgbClr val="000000"/>
                          </a:solidFill>
                          <a:effectLst/>
                          <a:latin typeface="Arial" panose="020B0604020202020204" pitchFamily="34" charset="0"/>
                        </a:rPr>
                        <a:t>ا</a:t>
                      </a:r>
                      <a:r>
                        <a:rPr lang="ar-SA" sz="800" b="0" i="0" u="none" strike="noStrike" dirty="0" smtClean="0">
                          <a:solidFill>
                            <a:srgbClr val="000000"/>
                          </a:solidFill>
                          <a:effectLst/>
                          <a:latin typeface="Arial" panose="020B0604020202020204" pitchFamily="34" charset="0"/>
                        </a:rPr>
                        <a:t>ع</a:t>
                      </a:r>
                      <a:r>
                        <a:rPr lang="ar-IQ" sz="800" b="0" i="0" u="none" strike="noStrike" dirty="0" smtClean="0">
                          <a:solidFill>
                            <a:srgbClr val="000000"/>
                          </a:solidFill>
                          <a:effectLst/>
                          <a:latin typeface="Arial" panose="020B0604020202020204" pitchFamily="34" charset="0"/>
                        </a:rPr>
                        <a:t> اجراءات كل</a:t>
                      </a:r>
                      <a:r>
                        <a:rPr lang="ar-SA" sz="800" b="0" i="0" u="none" strike="noStrike" dirty="0" smtClean="0">
                          <a:solidFill>
                            <a:srgbClr val="000000"/>
                          </a:solidFill>
                          <a:effectLst/>
                          <a:latin typeface="Arial" panose="020B0604020202020204" pitchFamily="34" charset="0"/>
                        </a:rPr>
                        <a:t> خطو</a:t>
                      </a:r>
                      <a:r>
                        <a:rPr lang="ar-IQ" sz="800" b="0" i="0" u="none" strike="noStrike" dirty="0" smtClean="0">
                          <a:solidFill>
                            <a:srgbClr val="000000"/>
                          </a:solidFill>
                          <a:effectLst/>
                          <a:latin typeface="Arial" panose="020B0604020202020204" pitchFamily="34" charset="0"/>
                        </a:rPr>
                        <a:t>ة</a:t>
                      </a:r>
                      <a:r>
                        <a:rPr lang="ar-SA" sz="800" b="0" i="0" u="none" strike="noStrike" dirty="0" smtClean="0">
                          <a:solidFill>
                            <a:srgbClr val="000000"/>
                          </a:solidFill>
                          <a:effectLst/>
                          <a:latin typeface="Arial" panose="020B0604020202020204" pitchFamily="34" charset="0"/>
                        </a:rPr>
                        <a:t> </a:t>
                      </a:r>
                      <a:r>
                        <a:rPr lang="ar-SA" sz="800" b="0" i="0" u="none" strike="noStrike" dirty="0">
                          <a:solidFill>
                            <a:srgbClr val="000000"/>
                          </a:solidFill>
                          <a:effectLst/>
                          <a:latin typeface="Arial" panose="020B0604020202020204" pitchFamily="34" charset="0"/>
                        </a:rPr>
                        <a:t>والإجابة على </a:t>
                      </a:r>
                      <a:r>
                        <a:rPr lang="ar-SA" sz="800" b="0" i="0" u="none" strike="noStrike" dirty="0" smtClean="0">
                          <a:solidFill>
                            <a:srgbClr val="000000"/>
                          </a:solidFill>
                          <a:effectLst/>
                          <a:latin typeface="Arial" panose="020B0604020202020204" pitchFamily="34" charset="0"/>
                        </a:rPr>
                        <a:t>أي</a:t>
                      </a:r>
                      <a:r>
                        <a:rPr lang="ar-IQ" sz="800" b="0" i="0" u="none" strike="noStrike" dirty="0" smtClean="0">
                          <a:solidFill>
                            <a:srgbClr val="000000"/>
                          </a:solidFill>
                          <a:effectLst/>
                          <a:latin typeface="Arial" panose="020B0604020202020204" pitchFamily="34" charset="0"/>
                        </a:rPr>
                        <a:t> من</a:t>
                      </a:r>
                      <a:r>
                        <a:rPr lang="ar-SA" sz="800" b="0" i="0" u="none" strike="noStrike" dirty="0" smtClean="0">
                          <a:solidFill>
                            <a:srgbClr val="000000"/>
                          </a:solidFill>
                          <a:effectLst/>
                          <a:latin typeface="Arial" panose="020B0604020202020204" pitchFamily="34" charset="0"/>
                        </a:rPr>
                        <a:t> متطلبات </a:t>
                      </a:r>
                      <a:r>
                        <a:rPr lang="ar-SA" sz="800" b="0" i="0" u="none" strike="noStrike" dirty="0">
                          <a:solidFill>
                            <a:srgbClr val="000000"/>
                          </a:solidFill>
                          <a:effectLst/>
                          <a:latin typeface="Arial" panose="020B0604020202020204" pitchFamily="34" charset="0"/>
                        </a:rPr>
                        <a:t>كل </a:t>
                      </a:r>
                      <a:r>
                        <a:rPr lang="ar-SA" sz="800" b="0" i="0" u="none" strike="noStrike" dirty="0" smtClean="0">
                          <a:solidFill>
                            <a:srgbClr val="000000"/>
                          </a:solidFill>
                          <a:effectLst/>
                          <a:latin typeface="Arial" panose="020B0604020202020204" pitchFamily="34" charset="0"/>
                        </a:rPr>
                        <a:t>خطوة</a:t>
                      </a:r>
                      <a:endParaRPr lang="ar-SA"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r>
                        <a:rPr lang="ar-SA" sz="800" b="0" i="0" u="none" strike="noStrike" dirty="0" smtClean="0">
                          <a:solidFill>
                            <a:srgbClr val="000000"/>
                          </a:solidFill>
                          <a:effectLst/>
                          <a:latin typeface="Arial" panose="020B0604020202020204" pitchFamily="34" charset="0"/>
                        </a:rPr>
                        <a:t>اتباع</a:t>
                      </a:r>
                      <a:r>
                        <a:rPr lang="ar-IQ" sz="800" b="0" i="0" u="none" strike="noStrike" dirty="0" smtClean="0">
                          <a:solidFill>
                            <a:srgbClr val="000000"/>
                          </a:solidFill>
                          <a:effectLst/>
                          <a:latin typeface="Arial" panose="020B0604020202020204" pitchFamily="34" charset="0"/>
                        </a:rPr>
                        <a:t> جيد ل</a:t>
                      </a:r>
                      <a:r>
                        <a:rPr lang="ar-SA" sz="800" b="0" i="0" u="none" strike="noStrike" dirty="0" smtClean="0">
                          <a:solidFill>
                            <a:srgbClr val="000000"/>
                          </a:solidFill>
                          <a:effectLst/>
                          <a:latin typeface="Arial" panose="020B0604020202020204" pitchFamily="34" charset="0"/>
                        </a:rPr>
                        <a:t>لخطوات </a:t>
                      </a:r>
                      <a:r>
                        <a:rPr lang="ar-SA" sz="800" b="0" i="0" u="none" strike="noStrike" dirty="0">
                          <a:solidFill>
                            <a:srgbClr val="000000"/>
                          </a:solidFill>
                          <a:effectLst/>
                          <a:latin typeface="Arial" panose="020B0604020202020204" pitchFamily="34" charset="0"/>
                        </a:rPr>
                        <a:t>الإجرائية ولكن الطالب لم يجيب على بعض متطلبات كل خطوة</a:t>
                      </a:r>
                      <a:endParaRPr lang="ar-SA"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r>
                        <a:rPr lang="ar-SA" sz="800" b="0" i="0" u="none" strike="noStrike" dirty="0" smtClean="0">
                          <a:solidFill>
                            <a:srgbClr val="000000"/>
                          </a:solidFill>
                          <a:effectLst/>
                          <a:latin typeface="Arial" panose="020B0604020202020204" pitchFamily="34" charset="0"/>
                        </a:rPr>
                        <a:t>تبرير </a:t>
                      </a:r>
                      <a:r>
                        <a:rPr lang="ar-IQ" sz="800" b="0" i="0" u="none" strike="noStrike" dirty="0" smtClean="0">
                          <a:solidFill>
                            <a:srgbClr val="000000"/>
                          </a:solidFill>
                          <a:effectLst/>
                          <a:latin typeface="Arial" panose="020B0604020202020204" pitchFamily="34" charset="0"/>
                        </a:rPr>
                        <a:t>غ</a:t>
                      </a:r>
                      <a:r>
                        <a:rPr lang="ar-SA" sz="800" b="0" i="0" u="none" strike="noStrike" dirty="0" smtClean="0">
                          <a:solidFill>
                            <a:srgbClr val="000000"/>
                          </a:solidFill>
                          <a:effectLst/>
                          <a:latin typeface="Arial" panose="020B0604020202020204" pitchFamily="34" charset="0"/>
                        </a:rPr>
                        <a:t>ير </a:t>
                      </a:r>
                      <a:r>
                        <a:rPr lang="ar-SA" sz="800" b="0" i="0" u="none" strike="noStrike" dirty="0">
                          <a:solidFill>
                            <a:srgbClr val="000000"/>
                          </a:solidFill>
                          <a:effectLst/>
                          <a:latin typeface="Arial" panose="020B0604020202020204" pitchFamily="34" charset="0"/>
                        </a:rPr>
                        <a:t>كامل لمتابعة خطوات الإجراء</a:t>
                      </a:r>
                      <a:endParaRPr lang="ar-SA"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r>
                        <a:rPr lang="ar-SA" sz="800" b="0" i="0" u="none" strike="noStrike" dirty="0" smtClean="0">
                          <a:solidFill>
                            <a:srgbClr val="FF0000"/>
                          </a:solidFill>
                          <a:effectLst/>
                          <a:latin typeface="Arial" panose="020B0604020202020204" pitchFamily="34" charset="0"/>
                        </a:rPr>
                        <a:t>لا </a:t>
                      </a:r>
                      <a:r>
                        <a:rPr lang="ar-SA" sz="800" b="0" i="0" u="none" strike="noStrike" dirty="0">
                          <a:solidFill>
                            <a:srgbClr val="FF0000"/>
                          </a:solidFill>
                          <a:effectLst/>
                          <a:latin typeface="Arial" panose="020B0604020202020204" pitchFamily="34" charset="0"/>
                        </a:rPr>
                        <a:t>تفي بمتطلبات خطوات إجراء التجربة</a:t>
                      </a:r>
                      <a:endParaRPr lang="ar-SA"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792887"/>
                  </a:ext>
                </a:extLst>
              </a:tr>
              <a:tr h="364166">
                <a:tc>
                  <a:txBody>
                    <a:bodyPr/>
                    <a:lstStyle/>
                    <a:p>
                      <a:pPr algn="ctr" rtl="0" fontAlgn="t">
                        <a:spcBef>
                          <a:spcPts val="0"/>
                        </a:spcBef>
                        <a:spcAft>
                          <a:spcPts val="0"/>
                        </a:spcAft>
                      </a:pPr>
                      <a:r>
                        <a:rPr lang="ar-IQ" sz="800" b="1" i="0" u="none" strike="noStrike" dirty="0" smtClean="0">
                          <a:solidFill>
                            <a:srgbClr val="FF00FF"/>
                          </a:solidFill>
                          <a:effectLst/>
                          <a:latin typeface="Arial" panose="020B0604020202020204" pitchFamily="34" charset="0"/>
                        </a:rPr>
                        <a:t>الدرجات</a:t>
                      </a:r>
                      <a:endParaRPr lang="en-GB"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800" b="0" i="0" u="none" strike="noStrike">
                          <a:solidFill>
                            <a:srgbClr val="000000"/>
                          </a:solidFill>
                          <a:effectLst/>
                          <a:latin typeface="Arial" panose="020B0604020202020204" pitchFamily="34" charset="0"/>
                        </a:rPr>
                        <a:t>1</a:t>
                      </a:r>
                      <a:endParaRPr lang="en-GB" sz="140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800" b="0" i="0" u="none" strike="noStrike">
                          <a:solidFill>
                            <a:srgbClr val="000000"/>
                          </a:solidFill>
                          <a:effectLst/>
                          <a:latin typeface="Arial" panose="020B0604020202020204" pitchFamily="34" charset="0"/>
                        </a:rPr>
                        <a:t>0.75</a:t>
                      </a:r>
                      <a:endParaRPr lang="en-GB" sz="140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800" b="0" i="0" u="none" strike="noStrike">
                          <a:solidFill>
                            <a:srgbClr val="000000"/>
                          </a:solidFill>
                          <a:effectLst/>
                          <a:latin typeface="Arial" panose="020B0604020202020204" pitchFamily="34" charset="0"/>
                        </a:rPr>
                        <a:t>0.5</a:t>
                      </a:r>
                      <a:endParaRPr lang="en-GB" sz="140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ar-IQ" sz="800" b="0" i="0" u="none" strike="noStrike" dirty="0">
                          <a:solidFill>
                            <a:srgbClr val="000000"/>
                          </a:solidFill>
                          <a:effectLst/>
                          <a:latin typeface="Arial" panose="020B0604020202020204" pitchFamily="34" charset="0"/>
                        </a:rPr>
                        <a:t>0.25</a:t>
                      </a:r>
                      <a:endParaRPr lang="en-GB" sz="1400" dirty="0">
                        <a:effectLst/>
                      </a:endParaRPr>
                    </a:p>
                  </a:txBody>
                  <a:tcPr marL="39000" marR="39000" marT="39000" marB="39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xmlns="" val="3524499510"/>
                  </a:ext>
                </a:extLst>
              </a:tr>
            </a:tbl>
          </a:graphicData>
        </a:graphic>
      </p:graphicFrame>
    </p:spTree>
    <p:extLst>
      <p:ext uri="{BB962C8B-B14F-4D97-AF65-F5344CB8AC3E}">
        <p14:creationId xmlns:p14="http://schemas.microsoft.com/office/powerpoint/2010/main" val="1926993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C1E6EAB6-A39F-42F7-AE41-845E9921A08C}"/>
              </a:ext>
            </a:extLst>
          </p:cNvPr>
          <p:cNvSpPr/>
          <p:nvPr/>
        </p:nvSpPr>
        <p:spPr>
          <a:xfrm>
            <a:off x="369550" y="69448"/>
            <a:ext cx="3042088" cy="520861"/>
          </a:xfrm>
          <a:custGeom>
            <a:avLst/>
            <a:gdLst>
              <a:gd name="connsiteX0" fmla="*/ 0 w 3784644"/>
              <a:gd name="connsiteY0" fmla="*/ 0 h 694481"/>
              <a:gd name="connsiteX1" fmla="*/ 3784644 w 3784644"/>
              <a:gd name="connsiteY1" fmla="*/ 0 h 694481"/>
              <a:gd name="connsiteX2" fmla="*/ 3784644 w 3784644"/>
              <a:gd name="connsiteY2" fmla="*/ 694481 h 694481"/>
              <a:gd name="connsiteX3" fmla="*/ 1 w 3784644"/>
              <a:gd name="connsiteY3" fmla="*/ 694481 h 694481"/>
              <a:gd name="connsiteX4" fmla="*/ 45100 w 3784644"/>
              <a:gd name="connsiteY4" fmla="*/ 650069 h 694481"/>
              <a:gd name="connsiteX5" fmla="*/ 150195 w 3784644"/>
              <a:gd name="connsiteY5" fmla="*/ 347241 h 694481"/>
              <a:gd name="connsiteX6" fmla="*/ 45100 w 3784644"/>
              <a:gd name="connsiteY6" fmla="*/ 44413 h 69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4644" h="694481">
                <a:moveTo>
                  <a:pt x="0" y="0"/>
                </a:moveTo>
                <a:lnTo>
                  <a:pt x="3784644" y="0"/>
                </a:lnTo>
                <a:lnTo>
                  <a:pt x="3784644" y="694481"/>
                </a:lnTo>
                <a:lnTo>
                  <a:pt x="1" y="694481"/>
                </a:lnTo>
                <a:lnTo>
                  <a:pt x="45100" y="650069"/>
                </a:lnTo>
                <a:cubicBezTo>
                  <a:pt x="110033" y="572568"/>
                  <a:pt x="150195" y="465503"/>
                  <a:pt x="150195" y="347241"/>
                </a:cubicBezTo>
                <a:cubicBezTo>
                  <a:pt x="150195" y="228980"/>
                  <a:pt x="110033" y="121914"/>
                  <a:pt x="45100" y="44413"/>
                </a:cubicBezTo>
                <a:close/>
              </a:path>
            </a:pathLst>
          </a:custGeom>
          <a:solidFill>
            <a:srgbClr val="499853"/>
          </a:solidFill>
          <a:ln w="57150">
            <a:solidFill>
              <a:srgbClr val="FAC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dirty="0">
                <a:latin typeface="Aharoni" panose="02010803020104030203" pitchFamily="2" charset="-79"/>
                <a:cs typeface="Aharoni" panose="02010803020104030203" pitchFamily="2" charset="-79"/>
              </a:rPr>
              <a:t>سلم الدرجات لمختبر طاقة كهربائية</a:t>
            </a:r>
            <a:endParaRPr lang="en-GB" dirty="0">
              <a:latin typeface="Aharoni" panose="02010803020104030203" pitchFamily="2" charset="-79"/>
              <a:cs typeface="Aharoni" panose="02010803020104030203" pitchFamily="2" charset="-79"/>
            </a:endParaRPr>
          </a:p>
        </p:txBody>
      </p:sp>
      <p:sp>
        <p:nvSpPr>
          <p:cNvPr id="12" name="Rectangle 11">
            <a:extLst>
              <a:ext uri="{FF2B5EF4-FFF2-40B4-BE49-F238E27FC236}">
                <a16:creationId xmlns:a16="http://schemas.microsoft.com/office/drawing/2014/main" xmlns="" id="{70EF09CC-198D-4A25-9BB1-401F3F0A634F}"/>
              </a:ext>
            </a:extLst>
          </p:cNvPr>
          <p:cNvSpPr/>
          <p:nvPr/>
        </p:nvSpPr>
        <p:spPr>
          <a:xfrm rot="800564">
            <a:off x="6766951" y="405643"/>
            <a:ext cx="2219667" cy="369332"/>
          </a:xfrm>
          <a:prstGeom prst="rect">
            <a:avLst/>
          </a:prstGeom>
          <a:solidFill>
            <a:srgbClr val="FFC000"/>
          </a:solidFill>
        </p:spPr>
        <p:txBody>
          <a:bodyPr wrap="square">
            <a:spAutoFit/>
          </a:bodyPr>
          <a:lstStyle/>
          <a:p>
            <a:pPr algn="ctr"/>
            <a:r>
              <a:rPr lang="en-GB">
                <a:latin typeface="Roboto" panose="02000000000000000000" pitchFamily="2" charset="0"/>
              </a:rPr>
              <a:t>Full score:10 points</a:t>
            </a:r>
          </a:p>
        </p:txBody>
      </p:sp>
      <p:graphicFrame>
        <p:nvGraphicFramePr>
          <p:cNvPr id="2" name="Table 1">
            <a:extLst>
              <a:ext uri="{FF2B5EF4-FFF2-40B4-BE49-F238E27FC236}">
                <a16:creationId xmlns:a16="http://schemas.microsoft.com/office/drawing/2014/main" xmlns="" id="{40134EBF-A425-4C97-A8D6-8942714833AE}"/>
              </a:ext>
            </a:extLst>
          </p:cNvPr>
          <p:cNvGraphicFramePr>
            <a:graphicFrameLocks noGrp="1"/>
          </p:cNvGraphicFramePr>
          <p:nvPr>
            <p:extLst>
              <p:ext uri="{D42A27DB-BD31-4B8C-83A1-F6EECF244321}">
                <p14:modId xmlns:p14="http://schemas.microsoft.com/office/powerpoint/2010/main" val="1044607526"/>
              </p:ext>
            </p:extLst>
          </p:nvPr>
        </p:nvGraphicFramePr>
        <p:xfrm>
          <a:off x="928869" y="1014883"/>
          <a:ext cx="7283371" cy="3887307"/>
        </p:xfrm>
        <a:graphic>
          <a:graphicData uri="http://schemas.openxmlformats.org/drawingml/2006/table">
            <a:tbl>
              <a:tblPr/>
              <a:tblGrid>
                <a:gridCol w="1209967">
                  <a:extLst>
                    <a:ext uri="{9D8B030D-6E8A-4147-A177-3AD203B41FA5}">
                      <a16:colId xmlns:a16="http://schemas.microsoft.com/office/drawing/2014/main" xmlns="" val="2241638343"/>
                    </a:ext>
                  </a:extLst>
                </a:gridCol>
                <a:gridCol w="1359248">
                  <a:extLst>
                    <a:ext uri="{9D8B030D-6E8A-4147-A177-3AD203B41FA5}">
                      <a16:colId xmlns:a16="http://schemas.microsoft.com/office/drawing/2014/main" xmlns="" val="3903936154"/>
                    </a:ext>
                  </a:extLst>
                </a:gridCol>
                <a:gridCol w="1579242">
                  <a:extLst>
                    <a:ext uri="{9D8B030D-6E8A-4147-A177-3AD203B41FA5}">
                      <a16:colId xmlns:a16="http://schemas.microsoft.com/office/drawing/2014/main" xmlns="" val="3538089761"/>
                    </a:ext>
                  </a:extLst>
                </a:gridCol>
                <a:gridCol w="1579242">
                  <a:extLst>
                    <a:ext uri="{9D8B030D-6E8A-4147-A177-3AD203B41FA5}">
                      <a16:colId xmlns:a16="http://schemas.microsoft.com/office/drawing/2014/main" xmlns="" val="3380922381"/>
                    </a:ext>
                  </a:extLst>
                </a:gridCol>
                <a:gridCol w="1555672">
                  <a:extLst>
                    <a:ext uri="{9D8B030D-6E8A-4147-A177-3AD203B41FA5}">
                      <a16:colId xmlns:a16="http://schemas.microsoft.com/office/drawing/2014/main" xmlns="" val="923491924"/>
                    </a:ext>
                  </a:extLst>
                </a:gridCol>
              </a:tblGrid>
              <a:tr h="232675">
                <a:tc>
                  <a:txBody>
                    <a:bodyPr/>
                    <a:lstStyle/>
                    <a:p>
                      <a:pPr algn="ctr" rtl="0" fontAlgn="t">
                        <a:spcBef>
                          <a:spcPts val="0"/>
                        </a:spcBef>
                        <a:spcAft>
                          <a:spcPts val="0"/>
                        </a:spcAft>
                      </a:pPr>
                      <a:r>
                        <a:rPr lang="en-GB" sz="900" b="1" i="0" u="none" strike="noStrike" dirty="0">
                          <a:solidFill>
                            <a:srgbClr val="000000"/>
                          </a:solidFill>
                          <a:effectLst/>
                          <a:latin typeface="Arial" panose="020B0604020202020204" pitchFamily="34" charset="0"/>
                        </a:rPr>
                        <a:t>Capstone Rubric</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ممتاز</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جيد</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متوسط</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C2F4"/>
                    </a:solidFill>
                  </a:tcPr>
                </a:tc>
                <a:tc>
                  <a:txBody>
                    <a:bodyPr/>
                    <a:lstStyle/>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ضعيف</a:t>
                      </a:r>
                      <a:endParaRPr lang="en-GB" sz="1800" dirty="0">
                        <a:effectLst/>
                      </a:endParaRPr>
                    </a:p>
                  </a:txBody>
                  <a:tcPr marL="37581" marR="37581" marT="37581" marB="375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xmlns="" val="88748023"/>
                  </a:ext>
                </a:extLst>
              </a:tr>
              <a:tr h="1594641">
                <a:tc>
                  <a:txBody>
                    <a:bodyPr/>
                    <a:lstStyle/>
                    <a:p>
                      <a:pPr algn="ctr" rtl="0" fontAlgn="t">
                        <a:spcBef>
                          <a:spcPts val="0"/>
                        </a:spcBef>
                        <a:spcAft>
                          <a:spcPts val="0"/>
                        </a:spcAft>
                      </a:pPr>
                      <a:endParaRPr lang="ar-IQ" sz="900" b="1" i="0" u="none" strike="noStrike" dirty="0" smtClean="0">
                        <a:solidFill>
                          <a:srgbClr val="000000"/>
                        </a:solidFill>
                        <a:effectLst/>
                        <a:latin typeface="Arial" panose="020B0604020202020204" pitchFamily="34" charset="0"/>
                      </a:endParaRPr>
                    </a:p>
                    <a:p>
                      <a:pPr algn="ctr" rtl="0" fontAlgn="t">
                        <a:spcBef>
                          <a:spcPts val="0"/>
                        </a:spcBef>
                        <a:spcAft>
                          <a:spcPts val="0"/>
                        </a:spcAft>
                      </a:pPr>
                      <a:r>
                        <a:rPr lang="ar-IQ" sz="900" b="1" i="0" u="none" strike="noStrike" dirty="0" smtClean="0">
                          <a:solidFill>
                            <a:srgbClr val="000000"/>
                          </a:solidFill>
                          <a:effectLst/>
                          <a:latin typeface="Arial" panose="020B0604020202020204" pitchFamily="34" charset="0"/>
                        </a:rPr>
                        <a:t>الحسابات والمعادلات المطلوبة</a:t>
                      </a:r>
                      <a:r>
                        <a:rPr lang="en-US" sz="900" b="1" i="0" u="none" strike="noStrike" dirty="0">
                          <a:solidFill>
                            <a:srgbClr val="000000"/>
                          </a:solidFill>
                          <a:effectLst/>
                          <a:latin typeface="Arial" panose="020B0604020202020204" pitchFamily="34" charset="0"/>
                        </a:rPr>
                        <a:t> </a:t>
                      </a:r>
                      <a:endParaRPr lang="en-US"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D1DC"/>
                    </a:solidFill>
                  </a:tcPr>
                </a:tc>
                <a:tc>
                  <a:txBody>
                    <a:bodyPr/>
                    <a:lstStyle/>
                    <a:p>
                      <a:pPr algn="ctr" rtl="0" fontAlgn="t">
                        <a:spcBef>
                          <a:spcPts val="0"/>
                        </a:spcBef>
                        <a:spcAft>
                          <a:spcPts val="0"/>
                        </a:spcAft>
                      </a:pPr>
                      <a:r>
                        <a:rPr lang="ar-IQ" sz="900" b="0" i="0" u="none" strike="noStrike" dirty="0" smtClean="0">
                          <a:solidFill>
                            <a:srgbClr val="000000"/>
                          </a:solidFill>
                          <a:effectLst/>
                          <a:latin typeface="Arial" panose="020B0604020202020204" pitchFamily="34" charset="0"/>
                        </a:rPr>
                        <a:t>كل الحسابات المتعلقة بالمعادلات الرياضية مكملة ومنظمة</a:t>
                      </a:r>
                      <a:r>
                        <a:rPr lang="ar-IQ" sz="900" b="0" i="0" u="none" strike="noStrike" baseline="0" dirty="0" smtClean="0">
                          <a:solidFill>
                            <a:srgbClr val="000000"/>
                          </a:solidFill>
                          <a:effectLst/>
                          <a:latin typeface="Arial" panose="020B0604020202020204" pitchFamily="34" charset="0"/>
                        </a:rPr>
                        <a:t> في جدول ومكتوبة باستخدام محرر المعادلات</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000000"/>
                          </a:solidFill>
                          <a:effectLst/>
                          <a:latin typeface="Arial" panose="020B0604020202020204" pitchFamily="34" charset="0"/>
                        </a:rPr>
                        <a:t>اجوبة جيدة للحسابات ونتائجها منظمة في جداول</a:t>
                      </a:r>
                      <a:r>
                        <a:rPr lang="ar-IQ" sz="900" b="0" i="0" u="none" strike="noStrike" baseline="0" dirty="0" smtClean="0">
                          <a:solidFill>
                            <a:srgbClr val="000000"/>
                          </a:solidFill>
                          <a:effectLst/>
                          <a:latin typeface="Arial" panose="020B0604020202020204" pitchFamily="34" charset="0"/>
                        </a:rPr>
                        <a:t> ولكن لم يستخدم محرر المعادلات لكتابة المعادلة المطلوبة</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000000"/>
                          </a:solidFill>
                          <a:effectLst/>
                          <a:latin typeface="Arial" panose="020B0604020202020204" pitchFamily="34" charset="0"/>
                        </a:rPr>
                        <a:t>اجوبة غير كاملة للحسابات المطلوبة ونتائجها غير منظمة في جدول ولم يستخد محرر المعادلات  لكتابرالمعادلة</a:t>
                      </a:r>
                      <a:r>
                        <a:rPr lang="ar-IQ" sz="900" b="0" i="0" u="none" strike="noStrike" baseline="0" dirty="0" smtClean="0">
                          <a:solidFill>
                            <a:srgbClr val="000000"/>
                          </a:solidFill>
                          <a:effectLst/>
                          <a:latin typeface="Arial" panose="020B0604020202020204" pitchFamily="34" charset="0"/>
                        </a:rPr>
                        <a:t> المطلوبة</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FF0000"/>
                          </a:solidFill>
                          <a:effectLst/>
                          <a:latin typeface="Arial" panose="020B0604020202020204" pitchFamily="34" charset="0"/>
                        </a:rPr>
                        <a:t>لا تلبي المتطلبات</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7996509"/>
                  </a:ext>
                </a:extLst>
              </a:tr>
              <a:tr h="232675">
                <a:tc>
                  <a:txBody>
                    <a:bodyPr/>
                    <a:lstStyle/>
                    <a:p>
                      <a:pPr algn="ctr" rtl="0" fontAlgn="t">
                        <a:spcBef>
                          <a:spcPts val="0"/>
                        </a:spcBef>
                        <a:spcAft>
                          <a:spcPts val="0"/>
                        </a:spcAft>
                      </a:pPr>
                      <a:r>
                        <a:rPr lang="ar-IQ" sz="900" b="1" i="0" u="none" strike="noStrike" dirty="0" smtClean="0">
                          <a:solidFill>
                            <a:srgbClr val="FF00FF"/>
                          </a:solidFill>
                          <a:effectLst/>
                          <a:latin typeface="Arial" panose="020B0604020202020204" pitchFamily="34" charset="0"/>
                        </a:rPr>
                        <a:t>الدرجات</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dirty="0">
                          <a:solidFill>
                            <a:srgbClr val="000000"/>
                          </a:solidFill>
                          <a:effectLst/>
                          <a:latin typeface="Arial" panose="020B0604020202020204" pitchFamily="34" charset="0"/>
                        </a:rPr>
                        <a:t>2</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1</a:t>
                      </a:r>
                      <a:endParaRPr lang="en-GB" sz="180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dirty="0">
                          <a:solidFill>
                            <a:srgbClr val="000000"/>
                          </a:solidFill>
                          <a:effectLst/>
                          <a:latin typeface="Arial" panose="020B0604020202020204" pitchFamily="34" charset="0"/>
                        </a:rPr>
                        <a:t>0.5</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dirty="0">
                          <a:solidFill>
                            <a:srgbClr val="000000"/>
                          </a:solidFill>
                          <a:effectLst/>
                          <a:latin typeface="Arial" panose="020B0604020202020204" pitchFamily="34" charset="0"/>
                        </a:rPr>
                        <a:t>0</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xmlns="" val="3425230094"/>
                  </a:ext>
                </a:extLst>
              </a:tr>
              <a:tr h="1594641">
                <a:tc>
                  <a:txBody>
                    <a:bodyPr/>
                    <a:lstStyle/>
                    <a:p>
                      <a:pPr algn="ctr" rtl="0" fontAlgn="t">
                        <a:spcBef>
                          <a:spcPts val="0"/>
                        </a:spcBef>
                        <a:spcAft>
                          <a:spcPts val="0"/>
                        </a:spcAft>
                      </a:pPr>
                      <a:r>
                        <a:rPr lang="en-GB" sz="1800" dirty="0">
                          <a:effectLst/>
                        </a:rPr>
                        <a:t/>
                      </a:r>
                      <a:br>
                        <a:rPr lang="en-GB" sz="1800" dirty="0">
                          <a:effectLst/>
                        </a:rPr>
                      </a:br>
                      <a:r>
                        <a:rPr lang="ar-IQ" sz="900" b="0" i="0" u="none" strike="noStrike" dirty="0" smtClean="0">
                          <a:solidFill>
                            <a:srgbClr val="000000"/>
                          </a:solidFill>
                          <a:effectLst/>
                          <a:latin typeface="Arial" panose="020B0604020202020204" pitchFamily="34" charset="0"/>
                        </a:rPr>
                        <a:t>الاستنتاجات والمناقشة</a:t>
                      </a:r>
                      <a:r>
                        <a:rPr lang="en-GB" sz="900" b="0" i="0" u="none" strike="noStrike" dirty="0">
                          <a:solidFill>
                            <a:srgbClr val="000000"/>
                          </a:solidFill>
                          <a:effectLst/>
                          <a:latin typeface="Arial" panose="020B0604020202020204" pitchFamily="34" charset="0"/>
                        </a:rPr>
                        <a:t> </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000000"/>
                          </a:solidFill>
                          <a:effectLst/>
                          <a:latin typeface="Arial" panose="020B0604020202020204" pitchFamily="34" charset="0"/>
                        </a:rPr>
                        <a:t>تمت الاجابة على كل الاسئلة في قسم الاستنتاجات والمناقشة بدون غش من الانترنت او</a:t>
                      </a:r>
                      <a:r>
                        <a:rPr lang="ar-IQ" sz="900" b="0" i="0" u="none" strike="noStrike" baseline="0" dirty="0" smtClean="0">
                          <a:solidFill>
                            <a:srgbClr val="000000"/>
                          </a:solidFill>
                          <a:effectLst/>
                          <a:latin typeface="Arial" panose="020B0604020202020204" pitchFamily="34" charset="0"/>
                        </a:rPr>
                        <a:t> من الزملاء الاخرين</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000000"/>
                          </a:solidFill>
                          <a:effectLst/>
                          <a:latin typeface="Arial" panose="020B0604020202020204" pitchFamily="34" charset="0"/>
                        </a:rPr>
                        <a:t>تمت الاجابة على على 75% من الاسئلة في قسم الاستنتاجات والمناقشة بدون غش من</a:t>
                      </a:r>
                      <a:r>
                        <a:rPr lang="ar-IQ" sz="900" b="0" i="0" u="none" strike="noStrike" baseline="0" dirty="0" smtClean="0">
                          <a:solidFill>
                            <a:srgbClr val="000000"/>
                          </a:solidFill>
                          <a:effectLst/>
                          <a:latin typeface="Arial" panose="020B0604020202020204" pitchFamily="34" charset="0"/>
                        </a:rPr>
                        <a:t> الانترنت او من الزملاء</a:t>
                      </a:r>
                      <a:r>
                        <a:rPr lang="ar-IQ" sz="900" b="0" i="0" u="none" strike="noStrike" dirty="0" smtClean="0">
                          <a:solidFill>
                            <a:srgbClr val="000000"/>
                          </a:solidFill>
                          <a:effectLst/>
                          <a:latin typeface="Arial" panose="020B0604020202020204" pitchFamily="34" charset="0"/>
                        </a:rPr>
                        <a:t> الاخرين</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000000"/>
                          </a:solidFill>
                          <a:effectLst/>
                          <a:latin typeface="Arial" panose="020B0604020202020204" pitchFamily="34" charset="0"/>
                        </a:rPr>
                        <a:t>تمت الاجابة على اقل من 25% من الاسئلة في قسم الاستنتاجات والمناقشة</a:t>
                      </a:r>
                      <a:r>
                        <a:rPr lang="ar-IQ" sz="900" b="0" i="0" u="none" strike="noStrike" baseline="0" dirty="0" smtClean="0">
                          <a:solidFill>
                            <a:srgbClr val="000000"/>
                          </a:solidFill>
                          <a:effectLst/>
                          <a:latin typeface="Arial" panose="020B0604020202020204" pitchFamily="34" charset="0"/>
                        </a:rPr>
                        <a:t> بدون غش من الانترنت او الزملاء الاخرين</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900" b="0" i="0" u="none" strike="noStrike" dirty="0" smtClean="0">
                          <a:solidFill>
                            <a:srgbClr val="FF0000"/>
                          </a:solidFill>
                          <a:effectLst/>
                          <a:latin typeface="Arial" panose="020B0604020202020204" pitchFamily="34" charset="0"/>
                        </a:rPr>
                        <a:t>هناك غش او لم يتم الاجابة على الاسئلة المطلوبة</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7251743"/>
                  </a:ext>
                </a:extLst>
              </a:tr>
              <a:tr h="232675">
                <a:tc>
                  <a:txBody>
                    <a:bodyPr/>
                    <a:lstStyle/>
                    <a:p>
                      <a:pPr algn="ctr" rtl="0" fontAlgn="t">
                        <a:spcBef>
                          <a:spcPts val="0"/>
                        </a:spcBef>
                        <a:spcAft>
                          <a:spcPts val="0"/>
                        </a:spcAft>
                      </a:pPr>
                      <a:r>
                        <a:rPr lang="ar-IQ" sz="900" b="1" i="0" u="none" strike="noStrike" dirty="0" smtClean="0">
                          <a:solidFill>
                            <a:srgbClr val="FF00FF"/>
                          </a:solidFill>
                          <a:effectLst/>
                          <a:latin typeface="Arial" panose="020B0604020202020204" pitchFamily="34" charset="0"/>
                        </a:rPr>
                        <a:t>الدرجات</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2</a:t>
                      </a:r>
                      <a:endParaRPr lang="en-GB" sz="180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1</a:t>
                      </a:r>
                      <a:endParaRPr lang="en-GB" sz="180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a:solidFill>
                            <a:srgbClr val="000000"/>
                          </a:solidFill>
                          <a:effectLst/>
                          <a:latin typeface="Arial" panose="020B0604020202020204" pitchFamily="34" charset="0"/>
                        </a:rPr>
                        <a:t>0.5</a:t>
                      </a:r>
                      <a:endParaRPr lang="en-GB" sz="180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GB" sz="900" b="0" i="0" u="none" strike="noStrike" dirty="0">
                          <a:solidFill>
                            <a:srgbClr val="000000"/>
                          </a:solidFill>
                          <a:effectLst/>
                          <a:latin typeface="Arial" panose="020B0604020202020204" pitchFamily="34" charset="0"/>
                        </a:rPr>
                        <a:t>0</a:t>
                      </a:r>
                      <a:endParaRPr lang="en-GB" sz="1800" dirty="0">
                        <a:effectLst/>
                      </a:endParaRPr>
                    </a:p>
                  </a:txBody>
                  <a:tcPr marL="42941" marR="42941" marT="42941" marB="429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xmlns="" val="4177761624"/>
                  </a:ext>
                </a:extLst>
              </a:tr>
            </a:tbl>
          </a:graphicData>
        </a:graphic>
      </p:graphicFrame>
    </p:spTree>
    <p:extLst>
      <p:ext uri="{BB962C8B-B14F-4D97-AF65-F5344CB8AC3E}">
        <p14:creationId xmlns:p14="http://schemas.microsoft.com/office/powerpoint/2010/main" val="3385622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xmlns="" id="{ABD59C9E-8166-42B3-B1D7-0D1D7D8EFAD6}"/>
              </a:ext>
            </a:extLst>
          </p:cNvPr>
          <p:cNvSpPr>
            <a:spLocks noGrp="1" noChangeArrowheads="1"/>
          </p:cNvSpPr>
          <p:nvPr>
            <p:ph type="body" idx="1"/>
          </p:nvPr>
        </p:nvSpPr>
        <p:spPr>
          <a:xfrm>
            <a:off x="628650" y="1497999"/>
            <a:ext cx="7886700" cy="3263504"/>
          </a:xfrm>
        </p:spPr>
        <p:txBody>
          <a:bodyPr/>
          <a:lstStyle/>
          <a:p>
            <a:pPr algn="just" rtl="1" eaLnBrk="1" hangingPunct="1"/>
            <a:r>
              <a:rPr lang="ar-IQ" altLang="en-US" dirty="0" smtClean="0"/>
              <a:t>يسمح صف جوجل الدراسي باستخدام سلم التقييم في بعض النشاطات التي تقبل اعطاء الاسئلة او الاختبارات. يلبي صف جوجل الدراسي كل متطلبات سلم التقييم</a:t>
            </a:r>
            <a:r>
              <a:rPr lang="en-GB" altLang="en-US" dirty="0" smtClean="0"/>
              <a:t>. </a:t>
            </a:r>
            <a:endParaRPr lang="en-GB" altLang="en-US" dirty="0"/>
          </a:p>
        </p:txBody>
      </p:sp>
      <p:pic>
        <p:nvPicPr>
          <p:cNvPr id="4" name="Picture 14" descr="Image result for G Suite for Education\">
            <a:extLst>
              <a:ext uri="{FF2B5EF4-FFF2-40B4-BE49-F238E27FC236}">
                <a16:creationId xmlns:a16="http://schemas.microsoft.com/office/drawing/2014/main" xmlns="" id="{7DD3E495-46AE-4BC1-8971-CAFD5E4344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59" t="11720" r="25546" b="34953"/>
          <a:stretch/>
        </p:blipFill>
        <p:spPr bwMode="auto">
          <a:xfrm>
            <a:off x="6730795" y="751916"/>
            <a:ext cx="786005" cy="8056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7F98ECAA-E665-4848-99FD-5779AA0B1675}"/>
              </a:ext>
            </a:extLst>
          </p:cNvPr>
          <p:cNvPicPr>
            <a:picLocks noChangeAspect="1"/>
          </p:cNvPicPr>
          <p:nvPr/>
        </p:nvPicPr>
        <p:blipFill rotWithShape="1">
          <a:blip r:embed="rId4"/>
          <a:srcRect b="47195"/>
          <a:stretch/>
        </p:blipFill>
        <p:spPr>
          <a:xfrm>
            <a:off x="1847150" y="4004780"/>
            <a:ext cx="2336006" cy="569609"/>
          </a:xfrm>
          <a:prstGeom prst="rect">
            <a:avLst/>
          </a:prstGeom>
        </p:spPr>
      </p:pic>
      <p:pic>
        <p:nvPicPr>
          <p:cNvPr id="3076" name="Picture 4" descr="Image result for google classroom">
            <a:extLst>
              <a:ext uri="{FF2B5EF4-FFF2-40B4-BE49-F238E27FC236}">
                <a16:creationId xmlns:a16="http://schemas.microsoft.com/office/drawing/2014/main" xmlns="" id="{55E2E32F-9392-497E-A7E9-FF5C9C9B7B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100" y="3310023"/>
            <a:ext cx="4286250" cy="21502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google classroom">
            <a:extLst>
              <a:ext uri="{FF2B5EF4-FFF2-40B4-BE49-F238E27FC236}">
                <a16:creationId xmlns:a16="http://schemas.microsoft.com/office/drawing/2014/main" xmlns="" id="{7223E468-2C23-4B06-BC96-EFCA2F782F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759692"/>
            <a:ext cx="2093119" cy="1228725"/>
          </a:xfrm>
          <a:prstGeom prst="round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6D50174B-C955-46F5-9D41-E6AD6F36502F}"/>
              </a:ext>
            </a:extLst>
          </p:cNvPr>
          <p:cNvSpPr txBox="1">
            <a:spLocks/>
          </p:cNvSpPr>
          <p:nvPr/>
        </p:nvSpPr>
        <p:spPr>
          <a:xfrm>
            <a:off x="533400" y="147484"/>
            <a:ext cx="8077200" cy="65172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rgbClr val="009BA0"/>
                </a:solidFill>
                <a:latin typeface="Arial Regular" charset="0"/>
                <a:ea typeface="Arial" charset="0"/>
                <a:cs typeface="Arial Regular" charset="0"/>
              </a:rPr>
              <a:t>سلم التقييم واستخدام صف جوجل الدراسي</a:t>
            </a:r>
            <a:endParaRPr lang="en-US" sz="3400" b="1" dirty="0">
              <a:solidFill>
                <a:srgbClr val="009BA0"/>
              </a:solidFill>
              <a:latin typeface="Arial Regular" charset="0"/>
              <a:ea typeface="Arial" charset="0"/>
              <a:cs typeface="Arial Regular" charset="0"/>
            </a:endParaRPr>
          </a:p>
        </p:txBody>
      </p:sp>
      <p:cxnSp>
        <p:nvCxnSpPr>
          <p:cNvPr id="9" name="Straight Connector 8">
            <a:extLst>
              <a:ext uri="{FF2B5EF4-FFF2-40B4-BE49-F238E27FC236}">
                <a16:creationId xmlns:a16="http://schemas.microsoft.com/office/drawing/2014/main" xmlns="" id="{70E3C30A-B72C-4CA7-8FEF-C8B4D6B2C482}"/>
              </a:ext>
            </a:extLst>
          </p:cNvPr>
          <p:cNvCxnSpPr>
            <a:cxnSpLocks/>
          </p:cNvCxnSpPr>
          <p:nvPr/>
        </p:nvCxnSpPr>
        <p:spPr>
          <a:xfrm flipV="1">
            <a:off x="590565" y="75476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a:solidFill>
                  <a:srgbClr val="009BA0"/>
                </a:solidFill>
                <a:latin typeface="Arial Regular" charset="0"/>
                <a:ea typeface="Arial" charset="0"/>
                <a:cs typeface="Arial Regular" charset="0"/>
              </a:rPr>
              <a:t>سلم التقييم واستخدام صف جوجل الدراسي</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xmlns="" id="{36059342-7D68-4585-AD31-1FAFCEB25EAF}"/>
              </a:ext>
            </a:extLst>
          </p:cNvPr>
          <p:cNvPicPr>
            <a:picLocks noChangeAspect="1"/>
          </p:cNvPicPr>
          <p:nvPr/>
        </p:nvPicPr>
        <p:blipFill>
          <a:blip r:embed="rId3"/>
          <a:stretch>
            <a:fillRect/>
          </a:stretch>
        </p:blipFill>
        <p:spPr>
          <a:xfrm>
            <a:off x="4954570" y="2397921"/>
            <a:ext cx="3926380" cy="2434710"/>
          </a:xfrm>
          <a:prstGeom prst="rect">
            <a:avLst/>
          </a:prstGeom>
        </p:spPr>
      </p:pic>
      <p:pic>
        <p:nvPicPr>
          <p:cNvPr id="4" name="Picture 3">
            <a:extLst>
              <a:ext uri="{FF2B5EF4-FFF2-40B4-BE49-F238E27FC236}">
                <a16:creationId xmlns:a16="http://schemas.microsoft.com/office/drawing/2014/main" xmlns="" id="{5B0BD29D-DC57-47AA-BDE4-68D3EADAD89F}"/>
              </a:ext>
            </a:extLst>
          </p:cNvPr>
          <p:cNvPicPr>
            <a:picLocks noChangeAspect="1"/>
          </p:cNvPicPr>
          <p:nvPr/>
        </p:nvPicPr>
        <p:blipFill>
          <a:blip r:embed="rId4"/>
          <a:stretch>
            <a:fillRect/>
          </a:stretch>
        </p:blipFill>
        <p:spPr>
          <a:xfrm>
            <a:off x="263050" y="2251014"/>
            <a:ext cx="4579406" cy="2728524"/>
          </a:xfrm>
          <a:prstGeom prst="rect">
            <a:avLst/>
          </a:prstGeom>
        </p:spPr>
      </p:pic>
      <p:sp>
        <p:nvSpPr>
          <p:cNvPr id="6" name="Rectangle 5">
            <a:extLst>
              <a:ext uri="{FF2B5EF4-FFF2-40B4-BE49-F238E27FC236}">
                <a16:creationId xmlns:a16="http://schemas.microsoft.com/office/drawing/2014/main" xmlns="" id="{8B03D8C6-AF8C-4AC3-91EE-C74815539274}"/>
              </a:ext>
            </a:extLst>
          </p:cNvPr>
          <p:cNvSpPr/>
          <p:nvPr/>
        </p:nvSpPr>
        <p:spPr>
          <a:xfrm>
            <a:off x="193183" y="773686"/>
            <a:ext cx="8687767" cy="1200329"/>
          </a:xfrm>
          <a:prstGeom prst="rect">
            <a:avLst/>
          </a:prstGeom>
        </p:spPr>
        <p:txBody>
          <a:bodyPr wrap="square">
            <a:spAutoFit/>
          </a:bodyPr>
          <a:lstStyle/>
          <a:p>
            <a:pPr marL="285750" indent="-285750" algn="just" rtl="1">
              <a:buFont typeface="Wingdings" panose="05000000000000000000" pitchFamily="2" charset="2"/>
              <a:buChar char="q"/>
            </a:pPr>
            <a:r>
              <a:rPr lang="ar-IQ" dirty="0" smtClean="0"/>
              <a:t>يمكنك انشاء, اعادة استخدام, مشاركة, مراجعة ووضع سلم تقييم لاختبارات الافراد في صف جوجل الدراسي.</a:t>
            </a:r>
          </a:p>
          <a:p>
            <a:pPr marL="285750" indent="-285750" algn="just" rtl="1">
              <a:buFont typeface="Wingdings" panose="05000000000000000000" pitchFamily="2" charset="2"/>
              <a:buChar char="q"/>
            </a:pPr>
            <a:endParaRPr lang="ar-IQ" dirty="0"/>
          </a:p>
          <a:p>
            <a:pPr marL="285750" indent="-285750" algn="just" rtl="1">
              <a:buFont typeface="Wingdings" panose="05000000000000000000" pitchFamily="2" charset="2"/>
              <a:buChar char="q"/>
            </a:pPr>
            <a:r>
              <a:rPr lang="ar-IQ" dirty="0" smtClean="0"/>
              <a:t>يمكنك اعطاء تغذية راجعة مع سلم تقييم يحتوي او لا يحتوي على درجات. يمكن للطلاب رؤية درجاتهم عندما يعيدها المعلم اذا كان سلم التقييم يحتوي على درجات.</a:t>
            </a:r>
            <a:endParaRPr lang="en-US" dirty="0"/>
          </a:p>
        </p:txBody>
      </p:sp>
    </p:spTree>
    <p:extLst>
      <p:ext uri="{BB962C8B-B14F-4D97-AF65-F5344CB8AC3E}">
        <p14:creationId xmlns:p14="http://schemas.microsoft.com/office/powerpoint/2010/main" val="1316384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rgbClr val="FFC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smtClean="0">
                <a:solidFill>
                  <a:schemeClr val="bg1"/>
                </a:solidFill>
                <a:latin typeface="Arial Regular"/>
                <a:ea typeface="Arial" charset="0"/>
                <a:cs typeface="Arial Regular" charset="0"/>
              </a:rPr>
              <a:t>سؤال استطلاع</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6" name="TextBox 5">
            <a:extLst>
              <a:ext uri="{FF2B5EF4-FFF2-40B4-BE49-F238E27FC236}">
                <a16:creationId xmlns:a16="http://schemas.microsoft.com/office/drawing/2014/main" xmlns="" id="{F815508E-B8AA-4D6C-931F-FA40E770392E}"/>
              </a:ext>
            </a:extLst>
          </p:cNvPr>
          <p:cNvSpPr txBox="1"/>
          <p:nvPr/>
        </p:nvSpPr>
        <p:spPr>
          <a:xfrm>
            <a:off x="4571999" y="1468231"/>
            <a:ext cx="3552346" cy="3139321"/>
          </a:xfrm>
          <a:prstGeom prst="rect">
            <a:avLst/>
          </a:prstGeom>
          <a:noFill/>
        </p:spPr>
        <p:txBody>
          <a:bodyPr wrap="square" rtlCol="0">
            <a:spAutoFit/>
          </a:bodyPr>
          <a:lstStyle/>
          <a:p>
            <a:pPr algn="r" rtl="1"/>
            <a:r>
              <a:rPr lang="ar-IQ" dirty="0" smtClean="0">
                <a:solidFill>
                  <a:srgbClr val="000000"/>
                </a:solidFill>
                <a:latin typeface="Arial" charset="0"/>
                <a:ea typeface="Arial" charset="0"/>
                <a:cs typeface="Arial" charset="0"/>
              </a:rPr>
              <a:t>يمكن استخدام سلم التقييم لوضع الدرجات باستخدام تطبيقات جوجل التالية</a:t>
            </a:r>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pPr marL="342900" indent="-342900" algn="r" rtl="1">
              <a:buAutoNum type="alphaLcParenR"/>
            </a:pPr>
            <a:r>
              <a:rPr lang="ar-IQ" dirty="0" smtClean="0">
                <a:solidFill>
                  <a:srgbClr val="000000"/>
                </a:solidFill>
                <a:latin typeface="Arial" charset="0"/>
                <a:ea typeface="Arial" charset="0"/>
                <a:cs typeface="Arial" charset="0"/>
              </a:rPr>
              <a:t>وثائق جوجل </a:t>
            </a:r>
            <a:r>
              <a:rPr lang="en-US" dirty="0" smtClean="0">
                <a:solidFill>
                  <a:srgbClr val="000000"/>
                </a:solidFill>
                <a:latin typeface="Arial" charset="0"/>
                <a:ea typeface="Arial" charset="0"/>
                <a:cs typeface="Arial" charset="0"/>
              </a:rPr>
              <a:t>Google </a:t>
            </a:r>
            <a:r>
              <a:rPr lang="en-US" dirty="0">
                <a:solidFill>
                  <a:srgbClr val="000000"/>
                </a:solidFill>
                <a:latin typeface="Arial" charset="0"/>
                <a:ea typeface="Arial" charset="0"/>
                <a:cs typeface="Arial" charset="0"/>
              </a:rPr>
              <a:t>Docs</a:t>
            </a:r>
          </a:p>
          <a:p>
            <a:pPr marL="342900" indent="-342900">
              <a:buAutoNum type="alphaLcParenR"/>
            </a:pPr>
            <a:endParaRPr lang="en-US" dirty="0">
              <a:solidFill>
                <a:srgbClr val="000000"/>
              </a:solidFill>
              <a:latin typeface="Arial" charset="0"/>
              <a:ea typeface="Arial" charset="0"/>
              <a:cs typeface="Arial" charset="0"/>
            </a:endParaRPr>
          </a:p>
          <a:p>
            <a:pPr marL="342900" indent="-342900" algn="r" rtl="1">
              <a:buAutoNum type="alphaLcParenR"/>
            </a:pPr>
            <a:r>
              <a:rPr lang="ar-IQ" dirty="0" smtClean="0">
                <a:solidFill>
                  <a:srgbClr val="000000"/>
                </a:solidFill>
                <a:latin typeface="Arial" charset="0"/>
                <a:ea typeface="Arial" charset="0"/>
                <a:cs typeface="Arial" charset="0"/>
              </a:rPr>
              <a:t>جوجل السقراطي </a:t>
            </a:r>
            <a:r>
              <a:rPr lang="en-US" dirty="0" smtClean="0">
                <a:solidFill>
                  <a:srgbClr val="000000"/>
                </a:solidFill>
                <a:latin typeface="Arial" charset="0"/>
                <a:ea typeface="Arial" charset="0"/>
                <a:cs typeface="Arial" charset="0"/>
              </a:rPr>
              <a:t>Google </a:t>
            </a:r>
            <a:r>
              <a:rPr lang="en-US" dirty="0">
                <a:solidFill>
                  <a:srgbClr val="000000"/>
                </a:solidFill>
                <a:latin typeface="Arial" charset="0"/>
                <a:ea typeface="Arial" charset="0"/>
                <a:cs typeface="Arial" charset="0"/>
              </a:rPr>
              <a:t>Socratic</a:t>
            </a:r>
          </a:p>
          <a:p>
            <a:pPr marL="342900" indent="-342900">
              <a:buAutoNum type="alphaLcParenR"/>
            </a:pPr>
            <a:endParaRPr lang="en-US" dirty="0">
              <a:solidFill>
                <a:srgbClr val="000000"/>
              </a:solidFill>
              <a:latin typeface="Arial" charset="0"/>
              <a:ea typeface="Arial" charset="0"/>
              <a:cs typeface="Arial" charset="0"/>
            </a:endParaRPr>
          </a:p>
          <a:p>
            <a:pPr marL="342900" indent="-342900" algn="r" rtl="1">
              <a:buAutoNum type="alphaLcParenR"/>
            </a:pPr>
            <a:r>
              <a:rPr lang="ar-IQ" dirty="0" smtClean="0">
                <a:solidFill>
                  <a:srgbClr val="000000"/>
                </a:solidFill>
                <a:latin typeface="Arial" charset="0"/>
                <a:ea typeface="Arial" charset="0"/>
                <a:cs typeface="Arial" charset="0"/>
              </a:rPr>
              <a:t>الجريجة العلمية لجوجل </a:t>
            </a:r>
            <a:r>
              <a:rPr lang="en-US" dirty="0" smtClean="0">
                <a:solidFill>
                  <a:srgbClr val="000000"/>
                </a:solidFill>
                <a:latin typeface="Arial" charset="0"/>
                <a:ea typeface="Arial" charset="0"/>
                <a:cs typeface="Arial" charset="0"/>
              </a:rPr>
              <a:t>Google </a:t>
            </a:r>
            <a:r>
              <a:rPr lang="en-US" dirty="0">
                <a:solidFill>
                  <a:srgbClr val="000000"/>
                </a:solidFill>
                <a:latin typeface="Arial" charset="0"/>
                <a:ea typeface="Arial" charset="0"/>
                <a:cs typeface="Arial" charset="0"/>
              </a:rPr>
              <a:t>science Journal </a:t>
            </a:r>
          </a:p>
          <a:p>
            <a:pPr marL="342900" indent="-342900">
              <a:buAutoNum type="alphaLcParenR"/>
            </a:pPr>
            <a:endParaRPr lang="en-US" dirty="0">
              <a:solidFill>
                <a:srgbClr val="000000"/>
              </a:solidFill>
              <a:latin typeface="Arial" charset="0"/>
              <a:ea typeface="Arial" charset="0"/>
              <a:cs typeface="Arial" charset="0"/>
            </a:endParaRPr>
          </a:p>
          <a:p>
            <a:pPr marL="342900" indent="-342900" algn="r" rtl="1">
              <a:buAutoNum type="alphaLcParenR"/>
            </a:pPr>
            <a:r>
              <a:rPr lang="ar-IQ" dirty="0" smtClean="0">
                <a:solidFill>
                  <a:srgbClr val="000000"/>
                </a:solidFill>
                <a:latin typeface="Arial" charset="0"/>
                <a:ea typeface="Arial" charset="0"/>
                <a:cs typeface="Arial" charset="0"/>
              </a:rPr>
              <a:t>مختبرات جوجل </a:t>
            </a:r>
            <a:r>
              <a:rPr lang="en-US" dirty="0" smtClean="0">
                <a:solidFill>
                  <a:srgbClr val="000000"/>
                </a:solidFill>
                <a:latin typeface="Arial" charset="0"/>
                <a:ea typeface="Arial" charset="0"/>
                <a:cs typeface="Arial" charset="0"/>
              </a:rPr>
              <a:t>Google </a:t>
            </a:r>
            <a:r>
              <a:rPr lang="en-US" dirty="0">
                <a:solidFill>
                  <a:srgbClr val="000000"/>
                </a:solidFill>
                <a:latin typeface="Arial" charset="0"/>
                <a:ea typeface="Arial" charset="0"/>
                <a:cs typeface="Arial" charset="0"/>
              </a:rPr>
              <a:t>Co Lab</a:t>
            </a:r>
          </a:p>
        </p:txBody>
      </p:sp>
    </p:spTree>
    <p:extLst>
      <p:ext uri="{BB962C8B-B14F-4D97-AF65-F5344CB8AC3E}">
        <p14:creationId xmlns:p14="http://schemas.microsoft.com/office/powerpoint/2010/main" val="2089921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rgbClr val="FFC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smtClean="0">
                <a:solidFill>
                  <a:schemeClr val="bg1"/>
                </a:solidFill>
                <a:latin typeface="Arial Regular"/>
                <a:ea typeface="Arial" charset="0"/>
                <a:cs typeface="Arial Regular" charset="0"/>
              </a:rPr>
              <a:t>سؤال استطلاع</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6" name="TextBox 5">
            <a:extLst>
              <a:ext uri="{FF2B5EF4-FFF2-40B4-BE49-F238E27FC236}">
                <a16:creationId xmlns:a16="http://schemas.microsoft.com/office/drawing/2014/main" xmlns="" id="{F815508E-B8AA-4D6C-931F-FA40E770392E}"/>
              </a:ext>
            </a:extLst>
          </p:cNvPr>
          <p:cNvSpPr txBox="1"/>
          <p:nvPr/>
        </p:nvSpPr>
        <p:spPr>
          <a:xfrm>
            <a:off x="4571999" y="1468231"/>
            <a:ext cx="3552346" cy="2031325"/>
          </a:xfrm>
          <a:prstGeom prst="rect">
            <a:avLst/>
          </a:prstGeom>
          <a:noFill/>
        </p:spPr>
        <p:txBody>
          <a:bodyPr wrap="square" rtlCol="0">
            <a:spAutoFit/>
          </a:bodyPr>
          <a:lstStyle/>
          <a:p>
            <a:pPr algn="r" rtl="1"/>
            <a:r>
              <a:rPr lang="ar-IQ" dirty="0" smtClean="0">
                <a:solidFill>
                  <a:srgbClr val="000000"/>
                </a:solidFill>
                <a:latin typeface="Arial" charset="0"/>
                <a:ea typeface="Arial" charset="0"/>
                <a:cs typeface="Arial" charset="0"/>
              </a:rPr>
              <a:t>يمكن تصميم نوعي سلم التقييم (التحليلي والدرجة الكلية) في صف جوجل الدراسي</a:t>
            </a:r>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pPr marL="342900" indent="-342900" algn="r" rtl="1">
              <a:buAutoNum type="alphaLcParenR"/>
            </a:pPr>
            <a:r>
              <a:rPr lang="ar-IQ" dirty="0" smtClean="0">
                <a:solidFill>
                  <a:srgbClr val="000000"/>
                </a:solidFill>
                <a:latin typeface="Arial" charset="0"/>
                <a:ea typeface="Arial" charset="0"/>
                <a:cs typeface="Arial" charset="0"/>
              </a:rPr>
              <a:t>صح</a:t>
            </a:r>
            <a:endParaRPr lang="en-US" dirty="0">
              <a:solidFill>
                <a:srgbClr val="000000"/>
              </a:solidFill>
              <a:latin typeface="Arial" charset="0"/>
              <a:ea typeface="Arial" charset="0"/>
              <a:cs typeface="Arial" charset="0"/>
            </a:endParaRPr>
          </a:p>
          <a:p>
            <a:pPr marL="342900" indent="-342900">
              <a:buAutoNum type="alphaLcParenR"/>
            </a:pPr>
            <a:endParaRPr lang="en-US" dirty="0">
              <a:solidFill>
                <a:srgbClr val="000000"/>
              </a:solidFill>
              <a:latin typeface="Arial" charset="0"/>
              <a:ea typeface="Arial" charset="0"/>
              <a:cs typeface="Arial" charset="0"/>
            </a:endParaRPr>
          </a:p>
          <a:p>
            <a:pPr marL="342900" indent="-342900" algn="r" rtl="1">
              <a:buAutoNum type="alphaLcParenR"/>
            </a:pPr>
            <a:r>
              <a:rPr lang="ar-IQ" dirty="0" smtClean="0">
                <a:solidFill>
                  <a:srgbClr val="000000"/>
                </a:solidFill>
                <a:latin typeface="Arial" charset="0"/>
                <a:ea typeface="Arial" charset="0"/>
                <a:cs typeface="Arial" charset="0"/>
              </a:rPr>
              <a:t>خطأ</a:t>
            </a:r>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252434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9" name="Rectangle 8">
            <a:extLst>
              <a:ext uri="{FF2B5EF4-FFF2-40B4-BE49-F238E27FC236}">
                <a16:creationId xmlns:a16="http://schemas.microsoft.com/office/drawing/2014/main" xmlns="" id="{D67A81BB-A73F-4413-9E9A-4981E19BF61E}"/>
              </a:ext>
            </a:extLst>
          </p:cNvPr>
          <p:cNvSpPr/>
          <p:nvPr/>
        </p:nvSpPr>
        <p:spPr>
          <a:xfrm>
            <a:off x="0" y="12699"/>
            <a:ext cx="3703704" cy="5059363"/>
          </a:xfrm>
          <a:prstGeom prst="rect">
            <a:avLst/>
          </a:prstGeom>
          <a:solidFill>
            <a:srgbClr val="0F8A7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0" name="Title 1">
            <a:extLst>
              <a:ext uri="{FF2B5EF4-FFF2-40B4-BE49-F238E27FC236}">
                <a16:creationId xmlns:a16="http://schemas.microsoft.com/office/drawing/2014/main" xmlns="" id="{5521560D-D175-4474-9754-36EDE8912C32}"/>
              </a:ext>
            </a:extLst>
          </p:cNvPr>
          <p:cNvSpPr txBox="1">
            <a:spLocks/>
          </p:cNvSpPr>
          <p:nvPr/>
        </p:nvSpPr>
        <p:spPr>
          <a:xfrm>
            <a:off x="472090" y="1729794"/>
            <a:ext cx="2659537" cy="857250"/>
          </a:xfrm>
          <a:prstGeom prst="rect">
            <a:avLst/>
          </a:prstGeom>
        </p:spPr>
        <p:txBody>
          <a:bodyPr vert="horz" lIns="91440" tIns="45720" rIns="91440" bIns="45720" rtlCol="0" anchor="ctr">
            <a:normAutofit fontScale="550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smtClean="0">
                <a:solidFill>
                  <a:schemeClr val="bg1"/>
                </a:solidFill>
                <a:latin typeface="Arial Regular"/>
                <a:ea typeface="Arial" charset="0"/>
                <a:cs typeface="Arial Regular" charset="0"/>
              </a:rPr>
              <a:t>انشاء سلم تقييم في صف جوجل الدراسي خطوة بخطوة</a:t>
            </a:r>
            <a:endParaRPr lang="en-JM" sz="3400" b="1" dirty="0">
              <a:solidFill>
                <a:schemeClr val="bg1"/>
              </a:solidFill>
              <a:latin typeface="Arial Regular" charset="0"/>
              <a:ea typeface="Arial" charset="0"/>
              <a:cs typeface="Arial Regular" charset="0"/>
            </a:endParaRPr>
          </a:p>
        </p:txBody>
      </p:sp>
      <p:pic>
        <p:nvPicPr>
          <p:cNvPr id="15" name="Picture 4" descr="Image result for google classroom">
            <a:extLst>
              <a:ext uri="{FF2B5EF4-FFF2-40B4-BE49-F238E27FC236}">
                <a16:creationId xmlns:a16="http://schemas.microsoft.com/office/drawing/2014/main" xmlns="" id="{16019A1F-B408-4686-853D-1C0C1D218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794" y="986657"/>
            <a:ext cx="4286250" cy="21502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eing Practical | Psychology Today">
            <a:extLst>
              <a:ext uri="{FF2B5EF4-FFF2-40B4-BE49-F238E27FC236}">
                <a16:creationId xmlns:a16="http://schemas.microsoft.com/office/drawing/2014/main" xmlns="" id="{BFC1A86E-66CD-4519-9FA6-21548A4662D7}"/>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900724" y="2687056"/>
            <a:ext cx="3046256" cy="20308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xmlns="" id="{637BAED0-D3E3-4414-8993-9EE5C14DBEE3}"/>
              </a:ext>
            </a:extLst>
          </p:cNvPr>
          <p:cNvPicPr>
            <a:picLocks noChangeAspect="1"/>
          </p:cNvPicPr>
          <p:nvPr/>
        </p:nvPicPr>
        <p:blipFill rotWithShape="1">
          <a:blip r:embed="rId5"/>
          <a:srcRect b="47195"/>
          <a:stretch/>
        </p:blipFill>
        <p:spPr>
          <a:xfrm>
            <a:off x="5073308" y="569597"/>
            <a:ext cx="2336006" cy="569609"/>
          </a:xfrm>
          <a:prstGeom prst="rect">
            <a:avLst/>
          </a:prstGeom>
        </p:spPr>
      </p:pic>
    </p:spTree>
    <p:extLst>
      <p:ext uri="{BB962C8B-B14F-4D97-AF65-F5344CB8AC3E}">
        <p14:creationId xmlns:p14="http://schemas.microsoft.com/office/powerpoint/2010/main" val="2023571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rgbClr val="009BA0"/>
                </a:solidFill>
                <a:latin typeface="Arial Regular" charset="0"/>
                <a:ea typeface="Arial" charset="0"/>
                <a:cs typeface="Arial Regular" charset="0"/>
              </a:rPr>
              <a:t>تقرير الاصالة</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EC5F4259-E5D2-4999-8F1C-E00799001B8E}"/>
              </a:ext>
            </a:extLst>
          </p:cNvPr>
          <p:cNvSpPr/>
          <p:nvPr/>
        </p:nvSpPr>
        <p:spPr>
          <a:xfrm>
            <a:off x="415228" y="750315"/>
            <a:ext cx="8381042" cy="923330"/>
          </a:xfrm>
          <a:prstGeom prst="rect">
            <a:avLst/>
          </a:prstGeom>
        </p:spPr>
        <p:txBody>
          <a:bodyPr wrap="square">
            <a:spAutoFit/>
          </a:bodyPr>
          <a:lstStyle/>
          <a:p>
            <a:pPr algn="just" rtl="1"/>
            <a:r>
              <a:rPr lang="ar-IQ" b="1" dirty="0" smtClean="0">
                <a:solidFill>
                  <a:srgbClr val="43B6C8"/>
                </a:solidFill>
                <a:latin typeface="Georgia Pro" panose="020B0604020202020204" pitchFamily="18" charset="0"/>
              </a:rPr>
              <a:t>تقرير الاصالة </a:t>
            </a:r>
            <a:r>
              <a:rPr lang="ar-IQ" dirty="0" smtClean="0">
                <a:solidFill>
                  <a:srgbClr val="43B6C8"/>
                </a:solidFill>
                <a:latin typeface="Georgia Pro" panose="020B0604020202020204" pitchFamily="18" charset="0"/>
              </a:rPr>
              <a:t>هو احدى الميزات الجديدة المصممة للكفش عن اصالة عمل الطلاب او استخدام السرقة الادبية في اختباراتهم وفي عملية التعلم في المنصة التعليمية. هذه الميزة التي تدعى تقرير الاصالة, تسمح للمعلمين والطلاب لفحص عملهم والتأكد من تجنب السرقة الادبية من مصادر اخرى</a:t>
            </a:r>
            <a:endParaRPr lang="en-US" dirty="0">
              <a:solidFill>
                <a:srgbClr val="43B6C8"/>
              </a:solidFill>
              <a:latin typeface="Georgia Pro" panose="020B0604020202020204" pitchFamily="18" charset="0"/>
            </a:endParaRPr>
          </a:p>
        </p:txBody>
      </p:sp>
      <p:pic>
        <p:nvPicPr>
          <p:cNvPr id="2050" name="Picture 2" descr="Originality reports | Google for Education">
            <a:extLst>
              <a:ext uri="{FF2B5EF4-FFF2-40B4-BE49-F238E27FC236}">
                <a16:creationId xmlns:a16="http://schemas.microsoft.com/office/drawing/2014/main" xmlns="" id="{9BF2D5FD-E4BC-47B3-A9A6-70BBCC592AF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35239" y="2140597"/>
            <a:ext cx="5473521" cy="274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798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rgbClr val="009BA0"/>
                </a:solidFill>
                <a:latin typeface="Arial Regular" charset="0"/>
                <a:ea typeface="Arial" charset="0"/>
                <a:cs typeface="Arial Regular" charset="0"/>
              </a:rPr>
              <a:t>ما الذي يمكننا فعله بتقارير الاصالة</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EC5F4259-E5D2-4999-8F1C-E00799001B8E}"/>
              </a:ext>
            </a:extLst>
          </p:cNvPr>
          <p:cNvSpPr/>
          <p:nvPr/>
        </p:nvSpPr>
        <p:spPr>
          <a:xfrm>
            <a:off x="334877" y="863600"/>
            <a:ext cx="3854024" cy="1077218"/>
          </a:xfrm>
          <a:prstGeom prst="rect">
            <a:avLst/>
          </a:prstGeom>
        </p:spPr>
        <p:txBody>
          <a:bodyPr wrap="square">
            <a:spAutoFit/>
          </a:bodyPr>
          <a:lstStyle/>
          <a:p>
            <a:pPr marL="285750" indent="-285750" algn="just" rtl="1">
              <a:buFont typeface="Wingdings" panose="05000000000000000000" pitchFamily="2" charset="2"/>
              <a:buChar char="q"/>
            </a:pPr>
            <a:r>
              <a:rPr lang="ar-IQ" sz="1600" dirty="0" smtClean="0">
                <a:solidFill>
                  <a:srgbClr val="43B6C8"/>
                </a:solidFill>
                <a:latin typeface="Georgia Pro" panose="020B0604020202020204" pitchFamily="18" charset="0"/>
              </a:rPr>
              <a:t>يفحص عمل الطالب ويقارنه بمليارات الصفحات على الانترنت وملايين الكتب</a:t>
            </a:r>
            <a:endParaRPr lang="ar-SA" sz="1600" dirty="0">
              <a:solidFill>
                <a:srgbClr val="43B6C8"/>
              </a:solidFill>
              <a:latin typeface="Georgia Pro" panose="020B0604020202020204" pitchFamily="18" charset="0"/>
            </a:endParaRPr>
          </a:p>
          <a:p>
            <a:pPr marL="285750" indent="-285750">
              <a:buFont typeface="Wingdings" panose="05000000000000000000" pitchFamily="2" charset="2"/>
              <a:buChar char="q"/>
            </a:pPr>
            <a:endParaRPr lang="ar-SA" sz="1600" dirty="0">
              <a:solidFill>
                <a:srgbClr val="43B6C8"/>
              </a:solidFill>
              <a:latin typeface="Georgia Pro" panose="020B0604020202020204" pitchFamily="18" charset="0"/>
            </a:endParaRPr>
          </a:p>
          <a:p>
            <a:pPr marL="285750" indent="-285750" algn="just" rtl="1">
              <a:buFont typeface="Wingdings" panose="05000000000000000000" pitchFamily="2" charset="2"/>
              <a:buChar char="q"/>
            </a:pPr>
            <a:r>
              <a:rPr lang="ar-IQ" sz="1600" dirty="0" smtClean="0">
                <a:solidFill>
                  <a:srgbClr val="43B6C8"/>
                </a:solidFill>
                <a:latin typeface="Georgia Pro" panose="020B0604020202020204" pitchFamily="18" charset="0"/>
              </a:rPr>
              <a:t>يساعد الطلاب للاحتفاظ باصالة افكارهم</a:t>
            </a:r>
            <a:endParaRPr lang="en-US" sz="1600" dirty="0">
              <a:solidFill>
                <a:srgbClr val="43B6C8"/>
              </a:solidFill>
              <a:latin typeface="Georgia Pro" panose="020B0604020202020204" pitchFamily="18" charset="0"/>
            </a:endParaRPr>
          </a:p>
        </p:txBody>
      </p:sp>
      <p:pic>
        <p:nvPicPr>
          <p:cNvPr id="9" name="Picture 8" descr="Accessing Originality Reports in Google Classroom - YouTube">
            <a:extLst>
              <a:ext uri="{FF2B5EF4-FFF2-40B4-BE49-F238E27FC236}">
                <a16:creationId xmlns:a16="http://schemas.microsoft.com/office/drawing/2014/main" xmlns="" id="{EFB7B385-B86A-48AD-AF2E-DC1413C3B4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740737"/>
            <a:ext cx="4201807" cy="2308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 descr="Tom Mullaney on Twitter: &quot;Originality Reports in #Google Classroom ...">
            <a:extLst>
              <a:ext uri="{FF2B5EF4-FFF2-40B4-BE49-F238E27FC236}">
                <a16:creationId xmlns:a16="http://schemas.microsoft.com/office/drawing/2014/main" xmlns="" id="{1500012E-DCBD-43DC-A735-C56A60022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86" y="2666309"/>
            <a:ext cx="4201806" cy="2363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13DCEC50-88C8-439D-89FC-4C705D94A902}"/>
              </a:ext>
            </a:extLst>
          </p:cNvPr>
          <p:cNvSpPr/>
          <p:nvPr/>
        </p:nvSpPr>
        <p:spPr>
          <a:xfrm>
            <a:off x="4501296" y="3091081"/>
            <a:ext cx="4436642" cy="1815882"/>
          </a:xfrm>
          <a:prstGeom prst="rect">
            <a:avLst/>
          </a:prstGeom>
        </p:spPr>
        <p:txBody>
          <a:bodyPr wrap="square">
            <a:spAutoFit/>
          </a:bodyPr>
          <a:lstStyle/>
          <a:p>
            <a:pPr marL="285750" indent="-285750" algn="just">
              <a:buFont typeface="Wingdings" panose="05000000000000000000" pitchFamily="2" charset="2"/>
              <a:buChar char="q"/>
            </a:pPr>
            <a:endParaRPr lang="ar-IQ" sz="1600" dirty="0" smtClean="0">
              <a:solidFill>
                <a:schemeClr val="accent6">
                  <a:lumMod val="75000"/>
                </a:schemeClr>
              </a:solidFill>
              <a:latin typeface="Georgia Pro" panose="020B0604020202020204" pitchFamily="18" charset="0"/>
            </a:endParaRPr>
          </a:p>
          <a:p>
            <a:pPr marL="285750" indent="-285750" algn="just" rtl="1">
              <a:buFont typeface="Wingdings" panose="05000000000000000000" pitchFamily="2" charset="2"/>
              <a:buChar char="q"/>
            </a:pPr>
            <a:r>
              <a:rPr lang="ar-IQ" sz="1600" dirty="0">
                <a:solidFill>
                  <a:schemeClr val="accent6">
                    <a:lumMod val="75000"/>
                  </a:schemeClr>
                </a:solidFill>
                <a:latin typeface="Georgia Pro" panose="020B0604020202020204" pitchFamily="18" charset="0"/>
              </a:rPr>
              <a:t>يمكن للجامعات إنشاء مستودع </a:t>
            </a:r>
            <a:r>
              <a:rPr lang="ar-IQ" sz="1600" dirty="0" smtClean="0">
                <a:solidFill>
                  <a:schemeClr val="accent6">
                    <a:lumMod val="75000"/>
                  </a:schemeClr>
                </a:solidFill>
                <a:latin typeface="Georgia Pro" panose="020B0604020202020204" pitchFamily="18" charset="0"/>
              </a:rPr>
              <a:t>معلومات خاص للاعمال </a:t>
            </a:r>
            <a:r>
              <a:rPr lang="ar-IQ" sz="1600" dirty="0">
                <a:solidFill>
                  <a:schemeClr val="accent6">
                    <a:lumMod val="75000"/>
                  </a:schemeClr>
                </a:solidFill>
                <a:latin typeface="Georgia Pro" panose="020B0604020202020204" pitchFamily="18" charset="0"/>
              </a:rPr>
              <a:t>الطلاب السابقة لاستخدام تقارير الأصالة للعثور على التطابقات بين </a:t>
            </a:r>
            <a:r>
              <a:rPr lang="ar-IQ" sz="1600" dirty="0" smtClean="0">
                <a:solidFill>
                  <a:schemeClr val="accent6">
                    <a:lumMod val="75000"/>
                  </a:schemeClr>
                </a:solidFill>
                <a:latin typeface="Georgia Pro" panose="020B0604020202020204" pitchFamily="18" charset="0"/>
              </a:rPr>
              <a:t>الطلاب</a:t>
            </a:r>
            <a:endParaRPr lang="ar-SA" sz="1600" dirty="0">
              <a:solidFill>
                <a:schemeClr val="accent6">
                  <a:lumMod val="75000"/>
                </a:schemeClr>
              </a:solidFill>
              <a:latin typeface="Georgia Pro" panose="020B0604020202020204" pitchFamily="18" charset="0"/>
            </a:endParaRPr>
          </a:p>
          <a:p>
            <a:pPr marL="285750" indent="-285750" algn="just" rtl="1">
              <a:buFont typeface="Wingdings" panose="05000000000000000000" pitchFamily="2" charset="2"/>
              <a:buChar char="q"/>
            </a:pPr>
            <a:endParaRPr lang="ar-IQ" sz="1600" dirty="0" smtClean="0">
              <a:solidFill>
                <a:schemeClr val="accent6">
                  <a:lumMod val="75000"/>
                </a:schemeClr>
              </a:solidFill>
              <a:latin typeface="Georgia Pro" panose="020B0604020202020204" pitchFamily="18" charset="0"/>
            </a:endParaRPr>
          </a:p>
          <a:p>
            <a:pPr marL="285750" indent="-285750" algn="just" rtl="1">
              <a:buFont typeface="Wingdings" panose="05000000000000000000" pitchFamily="2" charset="2"/>
              <a:buChar char="q"/>
            </a:pPr>
            <a:r>
              <a:rPr lang="ar-IQ" sz="1600" dirty="0" smtClean="0">
                <a:solidFill>
                  <a:schemeClr val="accent6">
                    <a:lumMod val="75000"/>
                  </a:schemeClr>
                </a:solidFill>
                <a:latin typeface="Georgia Pro" panose="020B0604020202020204" pitchFamily="18" charset="0"/>
              </a:rPr>
              <a:t>تقارير الاصالة مدمجة في قسم الواجبات في صف جوجل الدراسي. متوفر فقط لمستخدمي جي سويت</a:t>
            </a:r>
            <a:endParaRPr lang="en-US" sz="1600" dirty="0">
              <a:solidFill>
                <a:schemeClr val="accent6">
                  <a:lumMod val="75000"/>
                </a:schemeClr>
              </a:solidFill>
              <a:latin typeface="Georgia Pro" panose="020B0604020202020204" pitchFamily="18" charset="0"/>
            </a:endParaRPr>
          </a:p>
        </p:txBody>
      </p:sp>
    </p:spTree>
    <p:extLst>
      <p:ext uri="{BB962C8B-B14F-4D97-AF65-F5344CB8AC3E}">
        <p14:creationId xmlns:p14="http://schemas.microsoft.com/office/powerpoint/2010/main" val="923073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9" name="Rectangle 8">
            <a:extLst>
              <a:ext uri="{FF2B5EF4-FFF2-40B4-BE49-F238E27FC236}">
                <a16:creationId xmlns:a16="http://schemas.microsoft.com/office/drawing/2014/main" xmlns="" id="{D67A81BB-A73F-4413-9E9A-4981E19BF61E}"/>
              </a:ext>
            </a:extLst>
          </p:cNvPr>
          <p:cNvSpPr/>
          <p:nvPr/>
        </p:nvSpPr>
        <p:spPr>
          <a:xfrm>
            <a:off x="0" y="12699"/>
            <a:ext cx="3703704" cy="5059363"/>
          </a:xfrm>
          <a:prstGeom prst="rect">
            <a:avLst/>
          </a:prstGeom>
          <a:solidFill>
            <a:srgbClr val="0F8A7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0" name="Title 1">
            <a:extLst>
              <a:ext uri="{FF2B5EF4-FFF2-40B4-BE49-F238E27FC236}">
                <a16:creationId xmlns:a16="http://schemas.microsoft.com/office/drawing/2014/main" xmlns="" id="{5521560D-D175-4474-9754-36EDE8912C32}"/>
              </a:ext>
            </a:extLst>
          </p:cNvPr>
          <p:cNvSpPr txBox="1">
            <a:spLocks/>
          </p:cNvSpPr>
          <p:nvPr/>
        </p:nvSpPr>
        <p:spPr>
          <a:xfrm>
            <a:off x="472090" y="1729794"/>
            <a:ext cx="2659537" cy="857250"/>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smtClean="0">
                <a:solidFill>
                  <a:schemeClr val="bg1"/>
                </a:solidFill>
                <a:latin typeface="Arial Regular"/>
                <a:ea typeface="Arial" charset="0"/>
                <a:cs typeface="Arial Regular" charset="0"/>
              </a:rPr>
              <a:t>استخدام تقارير الاصالة خطوة بخطوة</a:t>
            </a:r>
            <a:endParaRPr lang="en-JM" sz="3400" b="1" dirty="0">
              <a:solidFill>
                <a:schemeClr val="bg1"/>
              </a:solidFill>
              <a:latin typeface="Arial Regular" charset="0"/>
              <a:ea typeface="Arial" charset="0"/>
              <a:cs typeface="Arial Regular" charset="0"/>
            </a:endParaRPr>
          </a:p>
        </p:txBody>
      </p:sp>
      <p:pic>
        <p:nvPicPr>
          <p:cNvPr id="1026" name="Picture 2" descr="Being Practical | Psychology Today">
            <a:extLst>
              <a:ext uri="{FF2B5EF4-FFF2-40B4-BE49-F238E27FC236}">
                <a16:creationId xmlns:a16="http://schemas.microsoft.com/office/drawing/2014/main" xmlns="" id="{BFC1A86E-66CD-4519-9FA6-21548A4662D7}"/>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900724" y="2687056"/>
            <a:ext cx="3046256" cy="20308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ow to use originality reports in Google Classroom and Assignments ...">
            <a:extLst>
              <a:ext uri="{FF2B5EF4-FFF2-40B4-BE49-F238E27FC236}">
                <a16:creationId xmlns:a16="http://schemas.microsoft.com/office/drawing/2014/main" xmlns="" id="{3EB9BF4F-2C91-4496-B406-A54EE2F0C50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1657" b="9469"/>
          <a:stretch/>
        </p:blipFill>
        <p:spPr bwMode="auto">
          <a:xfrm>
            <a:off x="4430332" y="592896"/>
            <a:ext cx="3761402" cy="166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29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rgbClr val="009BA0"/>
                </a:solidFill>
                <a:latin typeface="Arial Regular" charset="0"/>
                <a:ea typeface="Arial" charset="0"/>
                <a:cs typeface="Arial Regular" charset="0"/>
              </a:rPr>
              <a:t>مقدمة الى سلم التقييم</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xmlns="" id="{71D3618D-821E-4FB3-8DA5-1933AB6C8862}"/>
              </a:ext>
            </a:extLst>
          </p:cNvPr>
          <p:cNvGrpSpPr/>
          <p:nvPr/>
        </p:nvGrpSpPr>
        <p:grpSpPr>
          <a:xfrm>
            <a:off x="1596982" y="1022526"/>
            <a:ext cx="5748267" cy="3676321"/>
            <a:chOff x="1596982" y="1022526"/>
            <a:chExt cx="5748267" cy="3676321"/>
          </a:xfrm>
        </p:grpSpPr>
        <p:sp>
          <p:nvSpPr>
            <p:cNvPr id="2" name="Oval 1">
              <a:extLst>
                <a:ext uri="{FF2B5EF4-FFF2-40B4-BE49-F238E27FC236}">
                  <a16:creationId xmlns:a16="http://schemas.microsoft.com/office/drawing/2014/main" xmlns="" id="{76904601-F3C1-4FC3-BA7F-901AB749B0C9}"/>
                </a:ext>
              </a:extLst>
            </p:cNvPr>
            <p:cNvSpPr/>
            <p:nvPr/>
          </p:nvSpPr>
          <p:spPr>
            <a:xfrm>
              <a:off x="1732206" y="1022526"/>
              <a:ext cx="1770845" cy="155997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b="1"/>
            </a:p>
          </p:txBody>
        </p:sp>
        <p:cxnSp>
          <p:nvCxnSpPr>
            <p:cNvPr id="6" name="Straight Arrow Connector 5">
              <a:extLst>
                <a:ext uri="{FF2B5EF4-FFF2-40B4-BE49-F238E27FC236}">
                  <a16:creationId xmlns:a16="http://schemas.microsoft.com/office/drawing/2014/main" xmlns="" id="{9DCBFFC8-00A9-4C8A-A8A6-BE504B14CBE9}"/>
                </a:ext>
              </a:extLst>
            </p:cNvPr>
            <p:cNvCxnSpPr>
              <a:cxnSpLocks/>
              <a:endCxn id="21" idx="2"/>
            </p:cNvCxnSpPr>
            <p:nvPr/>
          </p:nvCxnSpPr>
          <p:spPr>
            <a:xfrm>
              <a:off x="3503052" y="3899739"/>
              <a:ext cx="1949004" cy="0"/>
            </a:xfrm>
            <a:prstGeom prst="straightConnector1">
              <a:avLst/>
            </a:prstGeom>
            <a:ln w="38100">
              <a:solidFill>
                <a:srgbClr val="F4652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ABB19AB5-B268-4620-86FE-1E7003E23B13}"/>
                </a:ext>
              </a:extLst>
            </p:cNvPr>
            <p:cNvCxnSpPr>
              <a:cxnSpLocks/>
              <a:stCxn id="20" idx="3"/>
              <a:endCxn id="22" idx="7"/>
            </p:cNvCxnSpPr>
            <p:nvPr/>
          </p:nvCxnSpPr>
          <p:spPr>
            <a:xfrm flipH="1">
              <a:off x="3243718" y="2354051"/>
              <a:ext cx="2467672" cy="1013271"/>
            </a:xfrm>
            <a:prstGeom prst="straightConnector1">
              <a:avLst/>
            </a:prstGeom>
            <a:ln w="38100">
              <a:solidFill>
                <a:srgbClr val="F4652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EA6672FB-591B-445C-98E6-B08B4D75ED37}"/>
                </a:ext>
              </a:extLst>
            </p:cNvPr>
            <p:cNvCxnSpPr>
              <a:cxnSpLocks/>
              <a:endCxn id="20" idx="2"/>
            </p:cNvCxnSpPr>
            <p:nvPr/>
          </p:nvCxnSpPr>
          <p:spPr>
            <a:xfrm>
              <a:off x="3503052" y="1790341"/>
              <a:ext cx="1949004" cy="0"/>
            </a:xfrm>
            <a:prstGeom prst="straightConnector1">
              <a:avLst/>
            </a:prstGeom>
            <a:ln w="38100">
              <a:solidFill>
                <a:srgbClr val="F46524"/>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E1A84590-B839-47F0-8F12-FDA386AE236A}"/>
                </a:ext>
              </a:extLst>
            </p:cNvPr>
            <p:cNvSpPr/>
            <p:nvPr/>
          </p:nvSpPr>
          <p:spPr>
            <a:xfrm>
              <a:off x="5452056" y="1022526"/>
              <a:ext cx="1770845" cy="155997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p>
          </p:txBody>
        </p:sp>
        <p:sp>
          <p:nvSpPr>
            <p:cNvPr id="21" name="Oval 20">
              <a:extLst>
                <a:ext uri="{FF2B5EF4-FFF2-40B4-BE49-F238E27FC236}">
                  <a16:creationId xmlns:a16="http://schemas.microsoft.com/office/drawing/2014/main" xmlns="" id="{7635D9D6-1CF9-4E6E-B6BD-2D5996B82F1F}"/>
                </a:ext>
              </a:extLst>
            </p:cNvPr>
            <p:cNvSpPr/>
            <p:nvPr/>
          </p:nvSpPr>
          <p:spPr>
            <a:xfrm>
              <a:off x="5452056" y="3138869"/>
              <a:ext cx="1770845" cy="155997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solidFill>
                  <a:schemeClr val="bg1"/>
                </a:solidFill>
              </a:endParaRPr>
            </a:p>
          </p:txBody>
        </p:sp>
        <p:sp>
          <p:nvSpPr>
            <p:cNvPr id="22" name="Oval 21">
              <a:extLst>
                <a:ext uri="{FF2B5EF4-FFF2-40B4-BE49-F238E27FC236}">
                  <a16:creationId xmlns:a16="http://schemas.microsoft.com/office/drawing/2014/main" xmlns="" id="{075F275D-0266-4769-B8A9-982F1F2CC00A}"/>
                </a:ext>
              </a:extLst>
            </p:cNvPr>
            <p:cNvSpPr/>
            <p:nvPr/>
          </p:nvSpPr>
          <p:spPr>
            <a:xfrm>
              <a:off x="1732207" y="3138869"/>
              <a:ext cx="1770845" cy="155997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solidFill>
                  <a:schemeClr val="bg1"/>
                </a:solidFill>
              </a:endParaRPr>
            </a:p>
          </p:txBody>
        </p:sp>
        <p:sp>
          <p:nvSpPr>
            <p:cNvPr id="3" name="TextBox 2">
              <a:extLst>
                <a:ext uri="{FF2B5EF4-FFF2-40B4-BE49-F238E27FC236}">
                  <a16:creationId xmlns:a16="http://schemas.microsoft.com/office/drawing/2014/main" xmlns="" id="{CC96C72A-8F45-4D62-9A45-5281C81CDAD3}"/>
                </a:ext>
              </a:extLst>
            </p:cNvPr>
            <p:cNvSpPr txBox="1"/>
            <p:nvPr/>
          </p:nvSpPr>
          <p:spPr>
            <a:xfrm>
              <a:off x="1609857" y="1544852"/>
              <a:ext cx="2015541" cy="461665"/>
            </a:xfrm>
            <a:prstGeom prst="rect">
              <a:avLst/>
            </a:prstGeom>
            <a:noFill/>
          </p:spPr>
          <p:txBody>
            <a:bodyPr wrap="square" rtlCol="0">
              <a:spAutoFit/>
            </a:bodyPr>
            <a:lstStyle/>
            <a:p>
              <a:pPr algn="ctr" rtl="1"/>
              <a:r>
                <a:rPr lang="ar-IQ" sz="2400" b="1" dirty="0" smtClean="0">
                  <a:solidFill>
                    <a:schemeClr val="bg1"/>
                  </a:solidFill>
                </a:rPr>
                <a:t>الاهداف التعليمية</a:t>
              </a:r>
              <a:endParaRPr lang="en-US" sz="2400" b="1" dirty="0">
                <a:solidFill>
                  <a:schemeClr val="bg1"/>
                </a:solidFill>
              </a:endParaRPr>
            </a:p>
          </p:txBody>
        </p:sp>
        <p:sp>
          <p:nvSpPr>
            <p:cNvPr id="14" name="TextBox 13">
              <a:extLst>
                <a:ext uri="{FF2B5EF4-FFF2-40B4-BE49-F238E27FC236}">
                  <a16:creationId xmlns:a16="http://schemas.microsoft.com/office/drawing/2014/main" xmlns="" id="{BED39C8F-4F9A-4EAD-8E71-BADAAD353DA4}"/>
                </a:ext>
              </a:extLst>
            </p:cNvPr>
            <p:cNvSpPr txBox="1"/>
            <p:nvPr/>
          </p:nvSpPr>
          <p:spPr>
            <a:xfrm>
              <a:off x="5329708" y="1549089"/>
              <a:ext cx="2015541" cy="461665"/>
            </a:xfrm>
            <a:prstGeom prst="rect">
              <a:avLst/>
            </a:prstGeom>
            <a:noFill/>
          </p:spPr>
          <p:txBody>
            <a:bodyPr wrap="square" rtlCol="0">
              <a:spAutoFit/>
            </a:bodyPr>
            <a:lstStyle/>
            <a:p>
              <a:pPr algn="ctr"/>
              <a:r>
                <a:rPr lang="ar-IQ" sz="2400" b="1" dirty="0" smtClean="0">
                  <a:solidFill>
                    <a:schemeClr val="bg1"/>
                  </a:solidFill>
                </a:rPr>
                <a:t>مخرجات التعلم</a:t>
              </a:r>
              <a:endParaRPr lang="en-US" sz="2400" b="1" dirty="0">
                <a:solidFill>
                  <a:schemeClr val="bg1"/>
                </a:solidFill>
              </a:endParaRPr>
            </a:p>
          </p:txBody>
        </p:sp>
        <p:sp>
          <p:nvSpPr>
            <p:cNvPr id="15" name="TextBox 14">
              <a:extLst>
                <a:ext uri="{FF2B5EF4-FFF2-40B4-BE49-F238E27FC236}">
                  <a16:creationId xmlns:a16="http://schemas.microsoft.com/office/drawing/2014/main" xmlns="" id="{96C853DC-A95C-4D07-AD5B-B8415B70924D}"/>
                </a:ext>
              </a:extLst>
            </p:cNvPr>
            <p:cNvSpPr txBox="1"/>
            <p:nvPr/>
          </p:nvSpPr>
          <p:spPr>
            <a:xfrm>
              <a:off x="5273897" y="3649180"/>
              <a:ext cx="2015541" cy="461665"/>
            </a:xfrm>
            <a:prstGeom prst="rect">
              <a:avLst/>
            </a:prstGeom>
            <a:noFill/>
          </p:spPr>
          <p:txBody>
            <a:bodyPr wrap="square" rtlCol="0">
              <a:spAutoFit/>
            </a:bodyPr>
            <a:lstStyle/>
            <a:p>
              <a:pPr algn="ctr"/>
              <a:r>
                <a:rPr lang="ar-IQ" sz="2400" b="1" dirty="0" smtClean="0">
                  <a:solidFill>
                    <a:schemeClr val="bg1"/>
                  </a:solidFill>
                </a:rPr>
                <a:t>ادوات التقييم</a:t>
              </a:r>
              <a:endParaRPr lang="en-US" sz="2400" b="1" dirty="0">
                <a:solidFill>
                  <a:schemeClr val="bg1"/>
                </a:solidFill>
              </a:endParaRPr>
            </a:p>
          </p:txBody>
        </p:sp>
        <p:sp>
          <p:nvSpPr>
            <p:cNvPr id="17" name="TextBox 16">
              <a:extLst>
                <a:ext uri="{FF2B5EF4-FFF2-40B4-BE49-F238E27FC236}">
                  <a16:creationId xmlns:a16="http://schemas.microsoft.com/office/drawing/2014/main" xmlns="" id="{0D84EC1E-687E-43A6-B4F9-57586CA6A087}"/>
                </a:ext>
              </a:extLst>
            </p:cNvPr>
            <p:cNvSpPr txBox="1"/>
            <p:nvPr/>
          </p:nvSpPr>
          <p:spPr>
            <a:xfrm>
              <a:off x="1596982" y="3679903"/>
              <a:ext cx="2015541" cy="461665"/>
            </a:xfrm>
            <a:prstGeom prst="rect">
              <a:avLst/>
            </a:prstGeom>
            <a:noFill/>
          </p:spPr>
          <p:txBody>
            <a:bodyPr wrap="square" rtlCol="0">
              <a:spAutoFit/>
            </a:bodyPr>
            <a:lstStyle/>
            <a:p>
              <a:pPr algn="ctr" rtl="1"/>
              <a:r>
                <a:rPr lang="ar-IQ" sz="2300" b="1" dirty="0" smtClean="0">
                  <a:solidFill>
                    <a:schemeClr val="bg1"/>
                  </a:solidFill>
                </a:rPr>
                <a:t>النشاطات التعليمية</a:t>
              </a:r>
              <a:endParaRPr lang="en-US" sz="2300" b="1" dirty="0">
                <a:solidFill>
                  <a:schemeClr val="bg1"/>
                </a:solidFill>
              </a:endParaRPr>
            </a:p>
          </p:txBody>
        </p:sp>
      </p:grpSp>
    </p:spTree>
    <p:extLst>
      <p:ext uri="{BB962C8B-B14F-4D97-AF65-F5344CB8AC3E}">
        <p14:creationId xmlns:p14="http://schemas.microsoft.com/office/powerpoint/2010/main" val="2488918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smtClean="0">
                <a:solidFill>
                  <a:schemeClr val="bg1"/>
                </a:solidFill>
                <a:latin typeface="Arial Regular"/>
                <a:ea typeface="Arial" charset="0"/>
                <a:cs typeface="Arial Regular" charset="0"/>
              </a:rPr>
              <a:t>سؤال استطلاع</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6" name="TextBox 5">
            <a:extLst>
              <a:ext uri="{FF2B5EF4-FFF2-40B4-BE49-F238E27FC236}">
                <a16:creationId xmlns:a16="http://schemas.microsoft.com/office/drawing/2014/main" xmlns="" id="{F815508E-B8AA-4D6C-931F-FA40E770392E}"/>
              </a:ext>
            </a:extLst>
          </p:cNvPr>
          <p:cNvSpPr txBox="1"/>
          <p:nvPr/>
        </p:nvSpPr>
        <p:spPr>
          <a:xfrm>
            <a:off x="4235137" y="695720"/>
            <a:ext cx="4367950" cy="3970318"/>
          </a:xfrm>
          <a:prstGeom prst="rect">
            <a:avLst/>
          </a:prstGeom>
          <a:noFill/>
        </p:spPr>
        <p:txBody>
          <a:bodyPr wrap="square" rtlCol="0">
            <a:spAutoFit/>
          </a:bodyPr>
          <a:lstStyle/>
          <a:p>
            <a:pPr algn="r" rtl="1"/>
            <a:r>
              <a:rPr lang="ar-IQ" dirty="0" smtClean="0">
                <a:solidFill>
                  <a:srgbClr val="000000"/>
                </a:solidFill>
                <a:latin typeface="Arial" charset="0"/>
                <a:ea typeface="Arial" charset="0"/>
                <a:cs typeface="Arial" charset="0"/>
              </a:rPr>
              <a:t>الاساتذة الذين يملكون رخصة_________ سيستمرون بالاستمتاع بوصول غير محدود لتقارير الاصالة.</a:t>
            </a:r>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pPr marL="342900" indent="-342900" algn="r" rtl="1">
              <a:buAutoNum type="alphaLcParenR"/>
            </a:pPr>
            <a:r>
              <a:rPr lang="ar-IQ" dirty="0" smtClean="0"/>
              <a:t>جي سويت للتعليم </a:t>
            </a:r>
            <a:r>
              <a:rPr lang="en-US" dirty="0" smtClean="0"/>
              <a:t>G </a:t>
            </a:r>
            <a:r>
              <a:rPr lang="en-US" dirty="0"/>
              <a:t>Suite for Education</a:t>
            </a:r>
          </a:p>
          <a:p>
            <a:pPr marL="342900" indent="-342900">
              <a:buAutoNum type="alphaLcParenR"/>
            </a:pPr>
            <a:endParaRPr lang="en-US" dirty="0">
              <a:solidFill>
                <a:srgbClr val="000000"/>
              </a:solidFill>
              <a:latin typeface="Arial" charset="0"/>
              <a:ea typeface="Arial" charset="0"/>
              <a:cs typeface="Arial" charset="0"/>
            </a:endParaRPr>
          </a:p>
          <a:p>
            <a:pPr marL="342900" indent="-342900" algn="r" rtl="1">
              <a:buFontTx/>
              <a:buAutoNum type="alphaLcParenR"/>
            </a:pPr>
            <a:r>
              <a:rPr lang="ar-IQ" dirty="0" smtClean="0"/>
              <a:t>جي سويت انتربرايز </a:t>
            </a:r>
            <a:r>
              <a:rPr lang="en-US" dirty="0" smtClean="0"/>
              <a:t>G </a:t>
            </a:r>
            <a:r>
              <a:rPr lang="en-US" dirty="0"/>
              <a:t>Suite Enterprise</a:t>
            </a:r>
          </a:p>
          <a:p>
            <a:pPr marL="342900" indent="-342900">
              <a:buFontTx/>
              <a:buAutoNum type="alphaLcParenR"/>
            </a:pPr>
            <a:endParaRPr lang="en-US" dirty="0"/>
          </a:p>
          <a:p>
            <a:pPr marL="342900" indent="-342900" algn="r" rtl="1">
              <a:buFontTx/>
              <a:buAutoNum type="alphaLcParenR"/>
            </a:pPr>
            <a:r>
              <a:rPr lang="ar-IQ" dirty="0" smtClean="0"/>
              <a:t>جي سويت للمؤسسات غير الربحية </a:t>
            </a:r>
            <a:r>
              <a:rPr lang="en-US" dirty="0" smtClean="0"/>
              <a:t>G </a:t>
            </a:r>
            <a:r>
              <a:rPr lang="en-US" dirty="0"/>
              <a:t>Suite non-profit</a:t>
            </a:r>
          </a:p>
          <a:p>
            <a:pPr marL="342900" indent="-342900">
              <a:buFontTx/>
              <a:buAutoNum type="alphaLcParenR"/>
            </a:pPr>
            <a:endParaRPr lang="en-US" dirty="0"/>
          </a:p>
          <a:p>
            <a:pPr marL="342900" indent="-342900" algn="r" rtl="1">
              <a:buFontTx/>
              <a:buAutoNum type="alphaLcParenR"/>
            </a:pPr>
            <a:r>
              <a:rPr lang="ar-IQ" dirty="0" smtClean="0"/>
              <a:t>حسابات جي مايل الشخصية</a:t>
            </a:r>
            <a:endParaRPr lang="en-US" dirty="0"/>
          </a:p>
          <a:p>
            <a:pPr marL="342900" indent="-342900">
              <a:buAutoNum type="alphaLcParenR"/>
            </a:pPr>
            <a:endParaRPr lang="en-US"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3878327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623515"/>
          </a:xfrm>
          <a:prstGeom prst="rect">
            <a:avLst/>
          </a:prstGeom>
          <a:solidFill>
            <a:srgbClr val="098B8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39767" y="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chemeClr val="bg1"/>
                </a:solidFill>
                <a:latin typeface="Arial Regular" charset="0"/>
                <a:ea typeface="Arial" charset="0"/>
                <a:cs typeface="Arial Regular" charset="0"/>
              </a:rPr>
              <a:t>ملخص التعلم من القسم 2</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9" name="Straight Connector 8"/>
          <p:cNvCxnSpPr>
            <a:cxnSpLocks/>
          </p:cNvCxnSpPr>
          <p:nvPr/>
        </p:nvCxnSpPr>
        <p:spPr>
          <a:xfrm flipV="1">
            <a:off x="590567" y="654050"/>
            <a:ext cx="8089883" cy="4445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45868" y="787400"/>
            <a:ext cx="8089883" cy="2708434"/>
          </a:xfrm>
          <a:prstGeom prst="rect">
            <a:avLst/>
          </a:prstGeom>
          <a:noFill/>
        </p:spPr>
        <p:txBody>
          <a:bodyPr wrap="square" rtlCol="0">
            <a:spAutoFit/>
          </a:bodyPr>
          <a:lstStyle/>
          <a:p>
            <a:pPr marL="285750" indent="-285750" algn="just" rtl="1">
              <a:buFont typeface="Arial" charset="0"/>
              <a:buChar char="•"/>
            </a:pPr>
            <a:r>
              <a:rPr lang="ar-IQ" sz="1700" dirty="0" smtClean="0">
                <a:solidFill>
                  <a:schemeClr val="bg1"/>
                </a:solidFill>
                <a:latin typeface="Arial" charset="0"/>
                <a:ea typeface="Arial" charset="0"/>
                <a:cs typeface="Arial" charset="0"/>
              </a:rPr>
              <a:t>في حين ان سلم التقييم غير صالحة لكل الدورات, الا انه مناسب تماما للاستخدام في التقييمات النقدية, المشاريع الكبيرة, واختبارات اخرى تتطلب تقييم اداء متعدد الابعاد.</a:t>
            </a:r>
          </a:p>
          <a:p>
            <a:pPr marL="285750" indent="-285750" algn="just" rtl="1">
              <a:buFont typeface="Arial" charset="0"/>
              <a:buChar char="•"/>
            </a:pPr>
            <a:endParaRPr lang="ar-IQ" sz="1700" dirty="0">
              <a:solidFill>
                <a:schemeClr val="bg1"/>
              </a:solidFill>
              <a:latin typeface="Arial" charset="0"/>
              <a:ea typeface="Arial" charset="0"/>
              <a:cs typeface="Arial" charset="0"/>
            </a:endParaRPr>
          </a:p>
          <a:p>
            <a:pPr marL="285750" indent="-285750" algn="just" rtl="1">
              <a:buFont typeface="Arial" charset="0"/>
              <a:buChar char="•"/>
            </a:pPr>
            <a:r>
              <a:rPr lang="ar-IQ" sz="1700" dirty="0" smtClean="0">
                <a:solidFill>
                  <a:schemeClr val="bg1"/>
                </a:solidFill>
                <a:latin typeface="Arial" charset="0"/>
                <a:ea typeface="Arial" charset="0"/>
                <a:cs typeface="Arial" charset="0"/>
              </a:rPr>
              <a:t>يوفر سلم التقييم وضوحا للطلاب حول المعايير التي ستستخدم لتقييمهم وتضيف شفافية لعملية للتقييم.</a:t>
            </a:r>
          </a:p>
          <a:p>
            <a:pPr marL="285750" indent="-285750" algn="just">
              <a:buFont typeface="Arial" charset="0"/>
              <a:buChar char="•"/>
            </a:pPr>
            <a:endParaRPr lang="ar-IQ" sz="1700" dirty="0">
              <a:solidFill>
                <a:schemeClr val="bg1"/>
              </a:solidFill>
              <a:latin typeface="Arial" charset="0"/>
              <a:ea typeface="Arial" charset="0"/>
              <a:cs typeface="Arial" charset="0"/>
            </a:endParaRPr>
          </a:p>
          <a:p>
            <a:pPr marL="285750" indent="-285750" algn="just" rtl="1">
              <a:buFont typeface="Arial" charset="0"/>
              <a:buChar char="•"/>
            </a:pPr>
            <a:r>
              <a:rPr lang="ar-IQ" sz="1700" dirty="0" smtClean="0">
                <a:solidFill>
                  <a:schemeClr val="bg1"/>
                </a:solidFill>
                <a:latin typeface="Arial" charset="0"/>
                <a:ea typeface="Arial" charset="0"/>
                <a:cs typeface="Arial" charset="0"/>
              </a:rPr>
              <a:t>يجب على الكلية اخذ نوع الاختبار, معايير الاداء, مستويات الاداء والواصفات بنظر الاعتبار عند تصميم سلم تقييم.</a:t>
            </a:r>
          </a:p>
          <a:p>
            <a:pPr marL="285750" indent="-285750" algn="just" rtl="1">
              <a:buFont typeface="Arial" charset="0"/>
              <a:buChar char="•"/>
            </a:pPr>
            <a:endParaRPr lang="ar-IQ" sz="1700" dirty="0">
              <a:solidFill>
                <a:schemeClr val="bg1"/>
              </a:solidFill>
              <a:latin typeface="Arial" charset="0"/>
              <a:ea typeface="Arial" charset="0"/>
              <a:cs typeface="Arial" charset="0"/>
            </a:endParaRPr>
          </a:p>
          <a:p>
            <a:pPr marL="285750" indent="-285750" algn="just" rtl="1">
              <a:buFont typeface="Arial" charset="0"/>
              <a:buChar char="•"/>
            </a:pPr>
            <a:r>
              <a:rPr lang="ar-IQ" sz="1700" dirty="0" smtClean="0">
                <a:solidFill>
                  <a:schemeClr val="bg1"/>
                </a:solidFill>
                <a:latin typeface="Arial" charset="0"/>
                <a:ea typeface="Arial" charset="0"/>
                <a:cs typeface="Arial" charset="0"/>
              </a:rPr>
              <a:t>ستطلق جوجل نسختين تجريبيتين لتقارير الاصالة: تطابق المدارس والتدويل. النسختان التجريبيتان متوفرتان للمستخدميم من خلال الصف الدراسي والاختبارات</a:t>
            </a:r>
            <a:endParaRPr lang="en-US" sz="17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471237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79950" y="1536671"/>
            <a:ext cx="4272322" cy="2585323"/>
          </a:xfrm>
          <a:prstGeom prst="rect">
            <a:avLst/>
          </a:prstGeom>
        </p:spPr>
        <p:txBody>
          <a:bodyPr wrap="square">
            <a:spAutoFit/>
          </a:bodyPr>
          <a:lstStyle/>
          <a:p>
            <a:pPr algn="r" rtl="1">
              <a:lnSpc>
                <a:spcPct val="150000"/>
              </a:lnSpc>
            </a:pPr>
            <a:r>
              <a:rPr lang="ar-IQ" dirty="0" smtClean="0">
                <a:solidFill>
                  <a:srgbClr val="082C2D"/>
                </a:solidFill>
                <a:latin typeface="Arial Regular" charset="0"/>
                <a:cs typeface="Arial Regular" charset="0"/>
              </a:rPr>
              <a:t>واجب بيتي!!</a:t>
            </a:r>
          </a:p>
          <a:p>
            <a:pPr algn="r" rtl="1">
              <a:lnSpc>
                <a:spcPct val="150000"/>
              </a:lnSpc>
            </a:pPr>
            <a:endParaRPr lang="ar-IQ" dirty="0">
              <a:solidFill>
                <a:srgbClr val="082C2D"/>
              </a:solidFill>
              <a:latin typeface="Arial Regular" charset="0"/>
              <a:cs typeface="Arial Regular" charset="0"/>
            </a:endParaRPr>
          </a:p>
          <a:p>
            <a:pPr algn="r" rtl="1">
              <a:lnSpc>
                <a:spcPct val="150000"/>
              </a:lnSpc>
            </a:pPr>
            <a:r>
              <a:rPr lang="ar-IQ" dirty="0" smtClean="0">
                <a:solidFill>
                  <a:srgbClr val="082C2D"/>
                </a:solidFill>
                <a:latin typeface="Arial Regular" charset="0"/>
                <a:cs typeface="Arial Regular" charset="0"/>
              </a:rPr>
              <a:t>الدرس القادم:</a:t>
            </a:r>
          </a:p>
          <a:p>
            <a:pPr algn="r" rtl="1">
              <a:lnSpc>
                <a:spcPct val="150000"/>
              </a:lnSpc>
            </a:pPr>
            <a:r>
              <a:rPr lang="ar-IQ" dirty="0" smtClean="0">
                <a:solidFill>
                  <a:srgbClr val="082C2D"/>
                </a:solidFill>
                <a:latin typeface="Arial Regular" charset="0"/>
                <a:cs typeface="Arial Regular" charset="0"/>
              </a:rPr>
              <a:t>الاحد, 21 حزيران, 5:00 – 6:30 مساء</a:t>
            </a:r>
          </a:p>
          <a:p>
            <a:pPr algn="r" rtl="1">
              <a:lnSpc>
                <a:spcPct val="150000"/>
              </a:lnSpc>
            </a:pPr>
            <a:r>
              <a:rPr lang="ar-IQ" dirty="0" smtClean="0">
                <a:solidFill>
                  <a:srgbClr val="082C2D"/>
                </a:solidFill>
                <a:latin typeface="Arial Regular" charset="0"/>
                <a:cs typeface="Arial Regular" charset="0"/>
              </a:rPr>
              <a:t>التسجيل وادارة اجتماعات </a:t>
            </a:r>
            <a:r>
              <a:rPr lang="en-US" dirty="0" smtClean="0">
                <a:solidFill>
                  <a:srgbClr val="082C2D"/>
                </a:solidFill>
                <a:latin typeface="Arial Regular" charset="0"/>
                <a:cs typeface="Arial Regular" charset="0"/>
              </a:rPr>
              <a:t>Zoom</a:t>
            </a:r>
            <a:r>
              <a:rPr lang="ar-IQ" dirty="0" smtClean="0">
                <a:solidFill>
                  <a:srgbClr val="082C2D"/>
                </a:solidFill>
                <a:latin typeface="Arial Regular" charset="0"/>
                <a:cs typeface="Arial Regular" charset="0"/>
              </a:rPr>
              <a:t> و مساعد اجتماعات </a:t>
            </a:r>
            <a:r>
              <a:rPr lang="en-US" smtClean="0">
                <a:solidFill>
                  <a:srgbClr val="082C2D"/>
                </a:solidFill>
                <a:latin typeface="Arial Regular" charset="0"/>
                <a:cs typeface="Arial Regular" charset="0"/>
              </a:rPr>
              <a:t>Zoom</a:t>
            </a:r>
            <a:endParaRPr lang="en-US" dirty="0">
              <a:solidFill>
                <a:srgbClr val="082C2D"/>
              </a:solidFill>
              <a:latin typeface="Arial Regular" charset="0"/>
              <a:cs typeface="Arial Regular" charset="0"/>
            </a:endParaRPr>
          </a:p>
        </p:txBody>
      </p:sp>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11" name="Rectangle 10">
            <a:extLst>
              <a:ext uri="{FF2B5EF4-FFF2-40B4-BE49-F238E27FC236}">
                <a16:creationId xmlns:a16="http://schemas.microsoft.com/office/drawing/2014/main" xmlns="" id="{94C4FD59-AF5E-40F0-9F60-B6D5FB4B5E8B}"/>
              </a:ext>
            </a:extLst>
          </p:cNvPr>
          <p:cNvSpPr/>
          <p:nvPr/>
        </p:nvSpPr>
        <p:spPr>
          <a:xfrm>
            <a:off x="0" y="-1"/>
            <a:ext cx="4272323" cy="5072063"/>
          </a:xfrm>
          <a:prstGeom prst="rect">
            <a:avLst/>
          </a:prstGeom>
          <a:solidFill>
            <a:srgbClr val="07525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cxnSp>
        <p:nvCxnSpPr>
          <p:cNvPr id="13" name="Straight Connector 12"/>
          <p:cNvCxnSpPr>
            <a:cxnSpLocks/>
          </p:cNvCxnSpPr>
          <p:nvPr/>
        </p:nvCxnSpPr>
        <p:spPr>
          <a:xfrm flipV="1">
            <a:off x="4679950" y="704850"/>
            <a:ext cx="4000500" cy="21981"/>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591671" y="1826959"/>
            <a:ext cx="3505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chemeClr val="bg1"/>
                </a:solidFill>
                <a:latin typeface="Arial Regular" charset="0"/>
                <a:ea typeface="Arial" charset="0"/>
                <a:cs typeface="Arial Regular" charset="0"/>
              </a:rPr>
              <a:t>الخطوات القادمة</a:t>
            </a:r>
            <a:endParaRPr lang="en-US" sz="3400" b="1" dirty="0">
              <a:solidFill>
                <a:schemeClr val="bg1"/>
              </a:solidFill>
              <a:latin typeface="Arial Regular" charset="0"/>
              <a:ea typeface="Arial" charset="0"/>
              <a:cs typeface="Arial Regular" charset="0"/>
            </a:endParaRPr>
          </a:p>
        </p:txBody>
      </p:sp>
    </p:spTree>
    <p:extLst>
      <p:ext uri="{BB962C8B-B14F-4D97-AF65-F5344CB8AC3E}">
        <p14:creationId xmlns:p14="http://schemas.microsoft.com/office/powerpoint/2010/main" val="186441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rgbClr val="009BA0"/>
                </a:solidFill>
                <a:latin typeface="Arial Regular" charset="0"/>
                <a:ea typeface="Arial" charset="0"/>
                <a:cs typeface="Arial Regular" charset="0"/>
              </a:rPr>
              <a:t>ما هو سلم التقييم؟</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EC5F4259-E5D2-4999-8F1C-E00799001B8E}"/>
              </a:ext>
            </a:extLst>
          </p:cNvPr>
          <p:cNvSpPr/>
          <p:nvPr/>
        </p:nvSpPr>
        <p:spPr>
          <a:xfrm>
            <a:off x="381479" y="1248311"/>
            <a:ext cx="8381042" cy="1015663"/>
          </a:xfrm>
          <a:prstGeom prst="rect">
            <a:avLst/>
          </a:prstGeom>
        </p:spPr>
        <p:txBody>
          <a:bodyPr wrap="square">
            <a:spAutoFit/>
          </a:bodyPr>
          <a:lstStyle/>
          <a:p>
            <a:pPr algn="just" rtl="1"/>
            <a:r>
              <a:rPr lang="ar-IQ" sz="2000" dirty="0" smtClean="0">
                <a:solidFill>
                  <a:srgbClr val="43B6C8"/>
                </a:solidFill>
                <a:latin typeface="Georgia Pro" panose="020B0604020202020204" pitchFamily="18" charset="0"/>
              </a:rPr>
              <a:t>سلم التقييم هو دليل لتسجيل الدرجات يساعد المعلم في تقييم اداء طلابه, بناء على مجموعة من المعايير. يحتوي سلم التقييم على المعايير او الخصائص التي يجب على عمل الطلاب ان يعرض المستوى النوعي المطلوب لها.</a:t>
            </a:r>
            <a:endParaRPr lang="en-US" sz="2000" dirty="0">
              <a:solidFill>
                <a:srgbClr val="43B6C8"/>
              </a:solidFill>
              <a:latin typeface="Georgia Pro" panose="020B0604020202020204" pitchFamily="18" charset="0"/>
            </a:endParaRPr>
          </a:p>
        </p:txBody>
      </p:sp>
      <p:sp>
        <p:nvSpPr>
          <p:cNvPr id="6" name="Rectangle 5">
            <a:extLst>
              <a:ext uri="{FF2B5EF4-FFF2-40B4-BE49-F238E27FC236}">
                <a16:creationId xmlns:a16="http://schemas.microsoft.com/office/drawing/2014/main" xmlns="" id="{87170970-4F33-48C7-A733-386F285D7A23}"/>
              </a:ext>
            </a:extLst>
          </p:cNvPr>
          <p:cNvSpPr/>
          <p:nvPr/>
        </p:nvSpPr>
        <p:spPr>
          <a:xfrm rot="21438614">
            <a:off x="6085904" y="2782663"/>
            <a:ext cx="1738806" cy="1754326"/>
          </a:xfrm>
          <a:prstGeom prst="rect">
            <a:avLst/>
          </a:prstGeom>
          <a:solidFill>
            <a:srgbClr val="FFC000"/>
          </a:solidFill>
        </p:spPr>
        <p:txBody>
          <a:bodyPr wrap="square">
            <a:spAutoFit/>
          </a:bodyPr>
          <a:lstStyle/>
          <a:p>
            <a:pPr algn="ctr" rtl="1"/>
            <a:r>
              <a:rPr lang="ar-IQ" sz="3600" dirty="0" smtClean="0">
                <a:latin typeface="Roboto" panose="02000000000000000000" pitchFamily="2" charset="0"/>
              </a:rPr>
              <a:t>سلم تقييم الدرجة الكلية</a:t>
            </a:r>
            <a:endParaRPr lang="en-GB" sz="3600" b="0" i="0" dirty="0">
              <a:effectLst/>
              <a:latin typeface="Roboto" panose="02000000000000000000" pitchFamily="2" charset="0"/>
            </a:endParaRPr>
          </a:p>
        </p:txBody>
      </p:sp>
      <p:sp>
        <p:nvSpPr>
          <p:cNvPr id="7" name="Rectangle 6">
            <a:extLst>
              <a:ext uri="{FF2B5EF4-FFF2-40B4-BE49-F238E27FC236}">
                <a16:creationId xmlns:a16="http://schemas.microsoft.com/office/drawing/2014/main" xmlns="" id="{9AA09968-797D-40A2-ADD7-2E7C1C6E3D19}"/>
              </a:ext>
            </a:extLst>
          </p:cNvPr>
          <p:cNvSpPr/>
          <p:nvPr/>
        </p:nvSpPr>
        <p:spPr>
          <a:xfrm rot="21438614">
            <a:off x="1474554" y="3166207"/>
            <a:ext cx="1930891" cy="1200329"/>
          </a:xfrm>
          <a:prstGeom prst="rect">
            <a:avLst/>
          </a:prstGeom>
          <a:solidFill>
            <a:srgbClr val="FFC000"/>
          </a:solidFill>
        </p:spPr>
        <p:txBody>
          <a:bodyPr wrap="square">
            <a:spAutoFit/>
          </a:bodyPr>
          <a:lstStyle/>
          <a:p>
            <a:pPr algn="ctr"/>
            <a:r>
              <a:rPr lang="ar-IQ" sz="3600" dirty="0" smtClean="0">
                <a:latin typeface="Roboto" panose="02000000000000000000" pitchFamily="2" charset="0"/>
              </a:rPr>
              <a:t>سلم التقييم التحليلي</a:t>
            </a:r>
            <a:endParaRPr lang="en-GB" sz="3600" b="0" i="0" dirty="0">
              <a:effectLst/>
              <a:latin typeface="Roboto" panose="02000000000000000000" pitchFamily="2" charset="0"/>
            </a:endParaRPr>
          </a:p>
        </p:txBody>
      </p:sp>
      <p:pic>
        <p:nvPicPr>
          <p:cNvPr id="11" name="Picture 2" descr="Image result for Rubric">
            <a:extLst>
              <a:ext uri="{FF2B5EF4-FFF2-40B4-BE49-F238E27FC236}">
                <a16:creationId xmlns:a16="http://schemas.microsoft.com/office/drawing/2014/main" xmlns="" id="{B6F71D1E-8D21-43A0-824D-687D143BABE2}"/>
              </a:ext>
            </a:extLst>
          </p:cNvPr>
          <p:cNvPicPr>
            <a:picLocks noChangeAspect="1" noChangeArrowheads="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73572" y="74508"/>
            <a:ext cx="1279861" cy="112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96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10 Ways to Improve your Academic Performance">
            <a:extLst>
              <a:ext uri="{FF2B5EF4-FFF2-40B4-BE49-F238E27FC236}">
                <a16:creationId xmlns:a16="http://schemas.microsoft.com/office/drawing/2014/main" xmlns="" id="{F81A141C-54D3-4E93-BD71-36D4A904BA9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2797" y="717243"/>
            <a:ext cx="3381967" cy="1648709"/>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rgbClr val="009BA0"/>
                </a:solidFill>
                <a:latin typeface="Arial Regular" charset="0"/>
                <a:ea typeface="Arial" charset="0"/>
                <a:cs typeface="Arial Regular" charset="0"/>
              </a:rPr>
              <a:t>لماذا سلم التقييم</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xmlns="" id="{318D0914-A773-41B2-8293-E62AE1CC69EF}"/>
              </a:ext>
            </a:extLst>
          </p:cNvPr>
          <p:cNvSpPr/>
          <p:nvPr/>
        </p:nvSpPr>
        <p:spPr>
          <a:xfrm rot="21229321">
            <a:off x="329543" y="879752"/>
            <a:ext cx="3014070" cy="369332"/>
          </a:xfrm>
          <a:prstGeom prst="rect">
            <a:avLst/>
          </a:prstGeom>
          <a:solidFill>
            <a:srgbClr val="FFC000"/>
          </a:solidFill>
        </p:spPr>
        <p:txBody>
          <a:bodyPr wrap="square">
            <a:spAutoFit/>
          </a:bodyPr>
          <a:lstStyle/>
          <a:p>
            <a:r>
              <a:rPr lang="ar-IQ" dirty="0" smtClean="0">
                <a:latin typeface="Roboto" panose="02000000000000000000" pitchFamily="2" charset="0"/>
              </a:rPr>
              <a:t>لماذا درجتي اقل من!</a:t>
            </a:r>
            <a:endParaRPr lang="en-GB" b="0" i="0" dirty="0">
              <a:effectLst/>
              <a:latin typeface="Roboto" panose="02000000000000000000" pitchFamily="2" charset="0"/>
            </a:endParaRPr>
          </a:p>
        </p:txBody>
      </p:sp>
      <p:pic>
        <p:nvPicPr>
          <p:cNvPr id="4098" name="Picture 2" descr="Can you round my grade up?&quot; — Professor Heather Pierce">
            <a:extLst>
              <a:ext uri="{FF2B5EF4-FFF2-40B4-BE49-F238E27FC236}">
                <a16:creationId xmlns:a16="http://schemas.microsoft.com/office/drawing/2014/main" xmlns="" id="{4280339C-1E5E-42DA-A1D7-9FD409B6A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681" y="1377852"/>
            <a:ext cx="1848779" cy="1848779"/>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xmlns="" id="{8451AA4E-C115-41E4-9B8A-0586BC47D525}"/>
              </a:ext>
            </a:extLst>
          </p:cNvPr>
          <p:cNvSpPr/>
          <p:nvPr/>
        </p:nvSpPr>
        <p:spPr>
          <a:xfrm rot="364616">
            <a:off x="622155" y="4207713"/>
            <a:ext cx="5369810" cy="3693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r>
              <a:rPr lang="ar-IQ" dirty="0" smtClean="0">
                <a:latin typeface="Roboto" panose="02000000000000000000" pitchFamily="2" charset="0"/>
              </a:rPr>
              <a:t>يشعرالطلاب بالمصداقية في اعطاء التقييم</a:t>
            </a:r>
            <a:endParaRPr lang="en-GB" b="0" i="0" dirty="0">
              <a:effectLst/>
              <a:latin typeface="Roboto" panose="02000000000000000000" pitchFamily="2" charset="0"/>
            </a:endParaRPr>
          </a:p>
        </p:txBody>
      </p:sp>
      <p:sp>
        <p:nvSpPr>
          <p:cNvPr id="21" name="Rectangle 20">
            <a:extLst>
              <a:ext uri="{FF2B5EF4-FFF2-40B4-BE49-F238E27FC236}">
                <a16:creationId xmlns:a16="http://schemas.microsoft.com/office/drawing/2014/main" xmlns="" id="{EA8693C2-6522-4014-8FEA-8D2B54099CCC}"/>
              </a:ext>
            </a:extLst>
          </p:cNvPr>
          <p:cNvSpPr/>
          <p:nvPr/>
        </p:nvSpPr>
        <p:spPr>
          <a:xfrm rot="20702956">
            <a:off x="2886182" y="1875840"/>
            <a:ext cx="3218912" cy="36933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ar-IQ" dirty="0" smtClean="0">
                <a:latin typeface="Roboto" panose="02000000000000000000" pitchFamily="2" charset="0"/>
              </a:rPr>
              <a:t>تحسين اداء الطلاب</a:t>
            </a:r>
            <a:endParaRPr lang="en-GB" b="0" i="0" dirty="0">
              <a:effectLst/>
              <a:latin typeface="Roboto" panose="02000000000000000000" pitchFamily="2" charset="0"/>
            </a:endParaRPr>
          </a:p>
        </p:txBody>
      </p:sp>
      <p:sp>
        <p:nvSpPr>
          <p:cNvPr id="22" name="Rectangle 21">
            <a:extLst>
              <a:ext uri="{FF2B5EF4-FFF2-40B4-BE49-F238E27FC236}">
                <a16:creationId xmlns:a16="http://schemas.microsoft.com/office/drawing/2014/main" xmlns="" id="{21B481F6-B22A-4821-91FC-80FCB6DDBA78}"/>
              </a:ext>
            </a:extLst>
          </p:cNvPr>
          <p:cNvSpPr/>
          <p:nvPr/>
        </p:nvSpPr>
        <p:spPr>
          <a:xfrm>
            <a:off x="200690" y="4623017"/>
            <a:ext cx="2949544" cy="36933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ar-IQ" dirty="0" smtClean="0">
                <a:latin typeface="Roboto" panose="02000000000000000000" pitchFamily="2" charset="0"/>
              </a:rPr>
              <a:t>تحسين تعلم الطلاب</a:t>
            </a:r>
            <a:endParaRPr lang="en-GB" b="0" i="0" dirty="0">
              <a:effectLst/>
              <a:latin typeface="Roboto" panose="02000000000000000000" pitchFamily="2" charset="0"/>
            </a:endParaRPr>
          </a:p>
        </p:txBody>
      </p:sp>
      <p:sp>
        <p:nvSpPr>
          <p:cNvPr id="23" name="Rectangle 22">
            <a:extLst>
              <a:ext uri="{FF2B5EF4-FFF2-40B4-BE49-F238E27FC236}">
                <a16:creationId xmlns:a16="http://schemas.microsoft.com/office/drawing/2014/main" xmlns="" id="{05DCD447-3191-4D94-8D26-5DC1AAFB6A0A}"/>
              </a:ext>
            </a:extLst>
          </p:cNvPr>
          <p:cNvSpPr/>
          <p:nvPr/>
        </p:nvSpPr>
        <p:spPr>
          <a:xfrm rot="21326528">
            <a:off x="1018654" y="3300426"/>
            <a:ext cx="4247605" cy="36933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ar-IQ" dirty="0" smtClean="0">
                <a:latin typeface="Roboto" panose="02000000000000000000" pitchFamily="2" charset="0"/>
              </a:rPr>
              <a:t>مقياس لتعلم الطلاب للمهارات</a:t>
            </a:r>
            <a:endParaRPr lang="en-GB" b="0" i="0" dirty="0">
              <a:effectLst/>
              <a:latin typeface="Roboto" panose="02000000000000000000" pitchFamily="2" charset="0"/>
            </a:endParaRPr>
          </a:p>
        </p:txBody>
      </p:sp>
      <p:pic>
        <p:nvPicPr>
          <p:cNvPr id="4104" name="Picture 8" descr="Opinion | You're About to Get Fewer Robocalls. But Maybe Not for ...">
            <a:extLst>
              <a:ext uri="{FF2B5EF4-FFF2-40B4-BE49-F238E27FC236}">
                <a16:creationId xmlns:a16="http://schemas.microsoft.com/office/drawing/2014/main" xmlns="" id="{21862346-D3EF-4D56-A04A-43F0B390341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1816" y="2428983"/>
            <a:ext cx="2828925" cy="16192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xmlns="" id="{84872048-A725-42CE-8452-03BBFED99FED}"/>
              </a:ext>
            </a:extLst>
          </p:cNvPr>
          <p:cNvSpPr/>
          <p:nvPr/>
        </p:nvSpPr>
        <p:spPr>
          <a:xfrm rot="154643">
            <a:off x="5589118" y="3649329"/>
            <a:ext cx="3394129"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1"/>
            <a:r>
              <a:rPr lang="ar-IQ" sz="1600" dirty="0" smtClean="0">
                <a:solidFill>
                  <a:schemeClr val="bg1"/>
                </a:solidFill>
                <a:latin typeface="Roboto" panose="02000000000000000000" pitchFamily="2" charset="0"/>
              </a:rPr>
              <a:t>طريقة للخلص من اراء الاشخاص</a:t>
            </a:r>
            <a:endParaRPr lang="en-GB" sz="1600" b="0" i="0" dirty="0">
              <a:solidFill>
                <a:schemeClr val="bg1"/>
              </a:solidFill>
              <a:effectLst/>
              <a:latin typeface="Roboto" panose="02000000000000000000" pitchFamily="2" charset="0"/>
            </a:endParaRPr>
          </a:p>
        </p:txBody>
      </p:sp>
      <p:sp>
        <p:nvSpPr>
          <p:cNvPr id="27" name="Rectangle 26">
            <a:extLst>
              <a:ext uri="{FF2B5EF4-FFF2-40B4-BE49-F238E27FC236}">
                <a16:creationId xmlns:a16="http://schemas.microsoft.com/office/drawing/2014/main" xmlns="" id="{7AEB1DB9-9CD3-4F24-A4F9-7FA5A6227C0C}"/>
              </a:ext>
            </a:extLst>
          </p:cNvPr>
          <p:cNvSpPr/>
          <p:nvPr/>
        </p:nvSpPr>
        <p:spPr>
          <a:xfrm rot="405906">
            <a:off x="5004716" y="4119794"/>
            <a:ext cx="3786800" cy="338554"/>
          </a:xfrm>
          <a:prstGeom prst="rect">
            <a:avLst/>
          </a:prstGeom>
          <a:solidFill>
            <a:srgbClr val="FFC000"/>
          </a:solidFill>
        </p:spPr>
        <p:txBody>
          <a:bodyPr wrap="square">
            <a:spAutoFit/>
          </a:bodyPr>
          <a:lstStyle/>
          <a:p>
            <a:pPr lvl="0" algn="ctr">
              <a:defRPr/>
            </a:pPr>
            <a:r>
              <a:rPr lang="ar-IQ" sz="1600" dirty="0" smtClean="0">
                <a:solidFill>
                  <a:prstClr val="black"/>
                </a:solidFill>
                <a:latin typeface="Roboto" panose="02000000000000000000" pitchFamily="2" charset="0"/>
                <a:cs typeface="Arial" panose="020B0604020202020204" pitchFamily="34" charset="0"/>
              </a:rPr>
              <a:t>اعطاء منهجية واضحة للتقييم</a:t>
            </a:r>
            <a:endParaRPr kumimoji="0" lang="en-GB" sz="1600"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p:txBody>
      </p:sp>
      <p:pic>
        <p:nvPicPr>
          <p:cNvPr id="4106" name="Picture 10" descr="ABET Accreditation &amp; Data | School of Engineering | Liberty University">
            <a:extLst>
              <a:ext uri="{FF2B5EF4-FFF2-40B4-BE49-F238E27FC236}">
                <a16:creationId xmlns:a16="http://schemas.microsoft.com/office/drawing/2014/main" xmlns="" id="{44CE4A08-9C8F-4628-82B6-DA3EFE017188}"/>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49830">
            <a:off x="6423595" y="757549"/>
            <a:ext cx="1848780" cy="79233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xmlns="" id="{AADFD57B-003D-4E9C-8E50-9AC54A9BADBE}"/>
              </a:ext>
            </a:extLst>
          </p:cNvPr>
          <p:cNvSpPr/>
          <p:nvPr/>
        </p:nvSpPr>
        <p:spPr>
          <a:xfrm rot="20330392">
            <a:off x="5011548" y="1736456"/>
            <a:ext cx="4113104" cy="33855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ar-IQ" sz="1600" dirty="0" smtClean="0"/>
              <a:t>يلبي متطلبات الاعتماد الدولية</a:t>
            </a:r>
            <a:endParaRPr lang="en-US" sz="1600" dirty="0"/>
          </a:p>
        </p:txBody>
      </p:sp>
    </p:spTree>
    <p:extLst>
      <p:ext uri="{BB962C8B-B14F-4D97-AF65-F5344CB8AC3E}">
        <p14:creationId xmlns:p14="http://schemas.microsoft.com/office/powerpoint/2010/main" val="284647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3" grpId="0" animBg="1"/>
      <p:bldP spid="25" grpId="0" animBg="1"/>
      <p:bldP spid="27"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a:solidFill>
                  <a:srgbClr val="009BA0"/>
                </a:solidFill>
                <a:latin typeface="Arial Regular" charset="0"/>
                <a:ea typeface="Arial" charset="0"/>
                <a:cs typeface="Arial Regular" charset="0"/>
              </a:rPr>
              <a:t>لماذا سلم التقييم</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xmlns="" id="{19B0F26E-DFB2-4166-A9EA-16E9DABA3FB8}"/>
              </a:ext>
            </a:extLst>
          </p:cNvPr>
          <p:cNvSpPr/>
          <p:nvPr/>
        </p:nvSpPr>
        <p:spPr>
          <a:xfrm>
            <a:off x="367855" y="873260"/>
            <a:ext cx="2219667" cy="307777"/>
          </a:xfrm>
          <a:prstGeom prst="rect">
            <a:avLst/>
          </a:prstGeom>
          <a:solidFill>
            <a:srgbClr val="43B6C8"/>
          </a:solidFill>
        </p:spPr>
        <p:txBody>
          <a:bodyPr wrap="square">
            <a:spAutoFit/>
          </a:bodyPr>
          <a:lstStyle/>
          <a:p>
            <a:pPr algn="ctr" defTabSz="685800"/>
            <a:r>
              <a:rPr lang="ar-IQ" sz="1400" b="1" dirty="0" smtClean="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اعلام الطلاب باسلوب التقييم</a:t>
            </a:r>
            <a:endParaRPr lang="en-GB" sz="1400"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xmlns="" id="{2296484E-0525-4040-94AC-BE9499B9C828}"/>
              </a:ext>
            </a:extLst>
          </p:cNvPr>
          <p:cNvSpPr/>
          <p:nvPr/>
        </p:nvSpPr>
        <p:spPr>
          <a:xfrm>
            <a:off x="367855" y="1267148"/>
            <a:ext cx="2219667" cy="3496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defTabSz="685800" rtl="1">
              <a:buFont typeface="Arial" panose="020B0604020202020204" pitchFamily="34" charset="0"/>
              <a:buChar char="•"/>
            </a:pPr>
            <a:r>
              <a:rPr lang="ar-IQ" sz="1350" b="1" dirty="0" smtClean="0">
                <a:solidFill>
                  <a:srgbClr val="009BA0"/>
                </a:solidFill>
                <a:cs typeface="Arial" panose="020B0604020202020204" pitchFamily="34" charset="0"/>
              </a:rPr>
              <a:t>معرفة الطلاب بالتفاصيل الدقيقة للمهام المطلوبة قبل انهائهم للعمل. سيوفر هذه الكثير من وقت التعليم المطلوب للاجابة على اسئلتهم فيما بعد وقطع الطريق امام الاعذار التي يمكن التكهن ببعضها من قبل بعضهم.</a:t>
            </a:r>
          </a:p>
          <a:p>
            <a:pPr marL="285750" indent="-285750" algn="just" defTabSz="685800" rtl="1">
              <a:buFont typeface="Arial" panose="020B0604020202020204" pitchFamily="34" charset="0"/>
              <a:buChar char="•"/>
            </a:pPr>
            <a:endParaRPr lang="ar-IQ" sz="1350" b="1" dirty="0">
              <a:solidFill>
                <a:srgbClr val="009BA0"/>
              </a:solidFill>
              <a:latin typeface="Calibri" panose="020F0502020204030204"/>
              <a:cs typeface="Arial" panose="020B0604020202020204" pitchFamily="34" charset="0"/>
            </a:endParaRPr>
          </a:p>
          <a:p>
            <a:pPr marL="285750" indent="-285750" algn="just" defTabSz="685800" rtl="1">
              <a:buFont typeface="Arial" panose="020B0604020202020204" pitchFamily="34" charset="0"/>
              <a:buChar char="•"/>
            </a:pPr>
            <a:r>
              <a:rPr lang="ar-IQ" sz="1350" b="1" dirty="0" smtClean="0">
                <a:solidFill>
                  <a:srgbClr val="009BA0"/>
                </a:solidFill>
                <a:latin typeface="Calibri" panose="020F0502020204030204"/>
                <a:cs typeface="Arial" panose="020B0604020202020204" pitchFamily="34" charset="0"/>
              </a:rPr>
              <a:t>سيهتم الطلاب بتلبية المتطلبات بدلا من السؤال عن تفاصيلها</a:t>
            </a:r>
            <a:endParaRPr lang="en-GB" sz="1350" b="1" dirty="0">
              <a:solidFill>
                <a:srgbClr val="009BA0"/>
              </a:solidFill>
              <a:latin typeface="Calibri" panose="020F0502020204030204"/>
              <a:cs typeface="Arial" panose="020B0604020202020204" pitchFamily="34" charset="0"/>
            </a:endParaRPr>
          </a:p>
        </p:txBody>
      </p:sp>
      <p:sp>
        <p:nvSpPr>
          <p:cNvPr id="10" name="Rectangle 9">
            <a:extLst>
              <a:ext uri="{FF2B5EF4-FFF2-40B4-BE49-F238E27FC236}">
                <a16:creationId xmlns:a16="http://schemas.microsoft.com/office/drawing/2014/main" xmlns="" id="{64C8EC1B-8073-4AE4-A07E-021567C35E36}"/>
              </a:ext>
            </a:extLst>
          </p:cNvPr>
          <p:cNvSpPr/>
          <p:nvPr/>
        </p:nvSpPr>
        <p:spPr>
          <a:xfrm>
            <a:off x="3411005" y="875298"/>
            <a:ext cx="2219667" cy="307777"/>
          </a:xfrm>
          <a:prstGeom prst="rect">
            <a:avLst/>
          </a:prstGeom>
          <a:solidFill>
            <a:srgbClr val="43B6C8"/>
          </a:solidFill>
        </p:spPr>
        <p:txBody>
          <a:bodyPr wrap="square">
            <a:spAutoFit/>
          </a:bodyPr>
          <a:lstStyle/>
          <a:p>
            <a:pPr algn="ctr" defTabSz="685800"/>
            <a:r>
              <a:rPr lang="ar-IQ" sz="1400" b="1" dirty="0" smtClean="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تقليل وقت التقييم</a:t>
            </a:r>
            <a:endParaRPr lang="en-GB" sz="1400"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endParaRPr>
          </a:p>
        </p:txBody>
      </p:sp>
      <p:sp>
        <p:nvSpPr>
          <p:cNvPr id="11" name="Rectangle 10">
            <a:extLst>
              <a:ext uri="{FF2B5EF4-FFF2-40B4-BE49-F238E27FC236}">
                <a16:creationId xmlns:a16="http://schemas.microsoft.com/office/drawing/2014/main" xmlns="" id="{6BA8A6C4-2962-4DAB-A235-73FDF29F981C}"/>
              </a:ext>
            </a:extLst>
          </p:cNvPr>
          <p:cNvSpPr/>
          <p:nvPr/>
        </p:nvSpPr>
        <p:spPr>
          <a:xfrm>
            <a:off x="3411005" y="1261346"/>
            <a:ext cx="2219667" cy="3496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just" defTabSz="685800" rtl="1">
              <a:buFont typeface="Arial" panose="020B0604020202020204" pitchFamily="34" charset="0"/>
              <a:buChar char="•"/>
            </a:pPr>
            <a:r>
              <a:rPr lang="ar-IQ" sz="1350" b="1" dirty="0" smtClean="0">
                <a:solidFill>
                  <a:srgbClr val="009BA0"/>
                </a:solidFill>
                <a:cs typeface="Arial" panose="020B0604020202020204" pitchFamily="34" charset="0"/>
              </a:rPr>
              <a:t>بناء معايير التقييم سيأخذ وقتا طويلا, ولكنه سيقلل الوقت المطلوب للتقييم.</a:t>
            </a:r>
            <a:endParaRPr lang="ar-IQ" sz="1350" b="1" dirty="0">
              <a:solidFill>
                <a:srgbClr val="009BA0"/>
              </a:solidFill>
              <a:cs typeface="Arial" panose="020B0604020202020204" pitchFamily="34" charset="0"/>
            </a:endParaRPr>
          </a:p>
          <a:p>
            <a:pPr marL="214313" indent="-214313" algn="just" defTabSz="685800" rtl="1">
              <a:buFont typeface="Arial" panose="020B0604020202020204" pitchFamily="34" charset="0"/>
              <a:buChar char="•"/>
            </a:pPr>
            <a:endParaRPr lang="ar-IQ" sz="1350" b="1" dirty="0">
              <a:solidFill>
                <a:srgbClr val="009BA0"/>
              </a:solidFill>
              <a:cs typeface="Arial" panose="020B0604020202020204" pitchFamily="34" charset="0"/>
            </a:endParaRPr>
          </a:p>
          <a:p>
            <a:pPr marL="214313" indent="-214313" algn="just" defTabSz="685800" rtl="1">
              <a:buFont typeface="Arial" panose="020B0604020202020204" pitchFamily="34" charset="0"/>
              <a:buChar char="•"/>
            </a:pPr>
            <a:r>
              <a:rPr lang="ar-IQ" sz="1350" b="1" dirty="0">
                <a:solidFill>
                  <a:srgbClr val="009BA0"/>
                </a:solidFill>
                <a:cs typeface="Arial" panose="020B0604020202020204" pitchFamily="34" charset="0"/>
              </a:rPr>
              <a:t>ستكون معايير التقييم بمثابة دليل </a:t>
            </a:r>
            <a:r>
              <a:rPr lang="ar-IQ" sz="1350" b="1" dirty="0" smtClean="0">
                <a:solidFill>
                  <a:srgbClr val="009BA0"/>
                </a:solidFill>
                <a:cs typeface="Arial" panose="020B0604020202020204" pitchFamily="34" charset="0"/>
              </a:rPr>
              <a:t>ارشادي </a:t>
            </a:r>
            <a:r>
              <a:rPr lang="ar-IQ" sz="1350" b="1" dirty="0">
                <a:solidFill>
                  <a:srgbClr val="009BA0"/>
                </a:solidFill>
                <a:cs typeface="Arial" panose="020B0604020202020204" pitchFamily="34" charset="0"/>
              </a:rPr>
              <a:t>لتدريس الطلاب عند تقييم المهام </a:t>
            </a:r>
            <a:r>
              <a:rPr lang="ar-IQ" sz="1350" b="1" dirty="0" smtClean="0">
                <a:solidFill>
                  <a:srgbClr val="009BA0"/>
                </a:solidFill>
                <a:cs typeface="Arial" panose="020B0604020202020204" pitchFamily="34" charset="0"/>
              </a:rPr>
              <a:t>والواجبات</a:t>
            </a:r>
            <a:endParaRPr lang="en-GB" sz="1350" b="1" dirty="0">
              <a:solidFill>
                <a:srgbClr val="009BA0"/>
              </a:solidFill>
              <a:latin typeface="Calibri" panose="020F0502020204030204"/>
              <a:cs typeface="Arial" panose="020B0604020202020204" pitchFamily="34" charset="0"/>
            </a:endParaRPr>
          </a:p>
        </p:txBody>
      </p:sp>
      <p:sp>
        <p:nvSpPr>
          <p:cNvPr id="14" name="Rectangle 13">
            <a:extLst>
              <a:ext uri="{FF2B5EF4-FFF2-40B4-BE49-F238E27FC236}">
                <a16:creationId xmlns:a16="http://schemas.microsoft.com/office/drawing/2014/main" xmlns="" id="{116B2F53-4119-4B58-89D8-B4DA8EBB8E61}"/>
              </a:ext>
            </a:extLst>
          </p:cNvPr>
          <p:cNvSpPr/>
          <p:nvPr/>
        </p:nvSpPr>
        <p:spPr>
          <a:xfrm>
            <a:off x="6447334" y="875063"/>
            <a:ext cx="2232545" cy="307777"/>
          </a:xfrm>
          <a:prstGeom prst="rect">
            <a:avLst/>
          </a:prstGeom>
          <a:solidFill>
            <a:srgbClr val="43B6C8"/>
          </a:solidFill>
        </p:spPr>
        <p:txBody>
          <a:bodyPr wrap="square">
            <a:spAutoFit/>
          </a:bodyPr>
          <a:lstStyle/>
          <a:p>
            <a:pPr algn="ctr" defTabSz="685800"/>
            <a:r>
              <a:rPr lang="ar-IQ" sz="1400" b="1" dirty="0" smtClean="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تقييم اكثر موضوعية</a:t>
            </a:r>
            <a:endParaRPr lang="en-GB" sz="1400" b="1" dirty="0">
              <a:solidFill>
                <a:prstClr val="black"/>
              </a:solidFill>
              <a:effectLst>
                <a:outerShdw blurRad="38100" dist="38100" dir="2700000" algn="tl">
                  <a:srgbClr val="000000">
                    <a:alpha val="43137"/>
                  </a:srgbClr>
                </a:outerShdw>
              </a:effectLst>
              <a:latin typeface="Roboto" panose="02000000000000000000" pitchFamily="2" charset="0"/>
            </a:endParaRPr>
          </a:p>
        </p:txBody>
      </p:sp>
      <p:sp>
        <p:nvSpPr>
          <p:cNvPr id="15" name="Rectangle 14">
            <a:extLst>
              <a:ext uri="{FF2B5EF4-FFF2-40B4-BE49-F238E27FC236}">
                <a16:creationId xmlns:a16="http://schemas.microsoft.com/office/drawing/2014/main" xmlns="" id="{4F9C7354-FFA2-4AEF-90C7-6FA23B58A7F1}"/>
              </a:ext>
            </a:extLst>
          </p:cNvPr>
          <p:cNvSpPr/>
          <p:nvPr/>
        </p:nvSpPr>
        <p:spPr>
          <a:xfrm>
            <a:off x="6445674" y="1273882"/>
            <a:ext cx="2219667" cy="34844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just" defTabSz="685800" rtl="1">
              <a:buFont typeface="Arial" panose="020B0604020202020204" pitchFamily="34" charset="0"/>
              <a:buChar char="•"/>
            </a:pPr>
            <a:r>
              <a:rPr lang="ar-IQ" sz="1350" b="1" dirty="0" smtClean="0">
                <a:solidFill>
                  <a:srgbClr val="009BA0"/>
                </a:solidFill>
                <a:cs typeface="Arial" panose="020B0604020202020204" pitchFamily="34" charset="0"/>
              </a:rPr>
              <a:t>لا حاجة لمقارنة اجوبة الطلاب لتحديد اكثرها ارضاء او صحة بطريقة عادلة, بل تكون المقارنة مع المعايير الموضوعة فقط</a:t>
            </a:r>
            <a:endParaRPr lang="ar-IQ" sz="1350" b="1" dirty="0">
              <a:solidFill>
                <a:srgbClr val="009BA0"/>
              </a:solidFill>
              <a:latin typeface="Calibri" panose="020F0502020204030204"/>
              <a:cs typeface="Arial" panose="020B0604020202020204" pitchFamily="34" charset="0"/>
            </a:endParaRPr>
          </a:p>
          <a:p>
            <a:pPr marL="214313" indent="-214313" algn="just" defTabSz="685800" rtl="1">
              <a:buFont typeface="Arial" panose="020B0604020202020204" pitchFamily="34" charset="0"/>
              <a:buChar char="•"/>
            </a:pPr>
            <a:endParaRPr lang="ar-IQ" sz="1350" b="1" dirty="0" smtClean="0">
              <a:solidFill>
                <a:srgbClr val="009BA0"/>
              </a:solidFill>
              <a:latin typeface="Calibri" panose="020F0502020204030204"/>
              <a:cs typeface="Arial" panose="020B0604020202020204" pitchFamily="34" charset="0"/>
            </a:endParaRPr>
          </a:p>
          <a:p>
            <a:pPr marL="214313" indent="-214313" algn="just" defTabSz="685800" rtl="1">
              <a:buFont typeface="Arial" panose="020B0604020202020204" pitchFamily="34" charset="0"/>
              <a:buChar char="•"/>
            </a:pPr>
            <a:r>
              <a:rPr lang="ar-IQ" sz="1350" b="1" dirty="0" smtClean="0">
                <a:solidFill>
                  <a:srgbClr val="009BA0"/>
                </a:solidFill>
                <a:latin typeface="Calibri" panose="020F0502020204030204"/>
                <a:cs typeface="Arial" panose="020B0604020202020204" pitchFamily="34" charset="0"/>
              </a:rPr>
              <a:t>ستكون للمعلم معايير مرجعية واحدة للقيام بالتقييم.</a:t>
            </a:r>
            <a:endParaRPr lang="en-GB" sz="1350" dirty="0">
              <a:solidFill>
                <a:srgbClr val="009BA0"/>
              </a:solidFill>
              <a:latin typeface="Calibri" panose="020F0502020204030204"/>
            </a:endParaRPr>
          </a:p>
        </p:txBody>
      </p:sp>
    </p:spTree>
    <p:extLst>
      <p:ext uri="{BB962C8B-B14F-4D97-AF65-F5344CB8AC3E}">
        <p14:creationId xmlns:p14="http://schemas.microsoft.com/office/powerpoint/2010/main" val="237166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a:solidFill>
                  <a:srgbClr val="009BA0"/>
                </a:solidFill>
                <a:latin typeface="Arial Regular" charset="0"/>
                <a:ea typeface="Arial" charset="0"/>
                <a:cs typeface="Arial Regular" charset="0"/>
              </a:rPr>
              <a:t>لماذا سلم التقييم</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xmlns="" id="{19B0F26E-DFB2-4166-A9EA-16E9DABA3FB8}"/>
              </a:ext>
            </a:extLst>
          </p:cNvPr>
          <p:cNvSpPr/>
          <p:nvPr/>
        </p:nvSpPr>
        <p:spPr>
          <a:xfrm>
            <a:off x="367855" y="1143717"/>
            <a:ext cx="2219667" cy="307777"/>
          </a:xfrm>
          <a:prstGeom prst="rect">
            <a:avLst/>
          </a:prstGeom>
          <a:solidFill>
            <a:srgbClr val="43B6C8"/>
          </a:solidFill>
        </p:spPr>
        <p:txBody>
          <a:bodyPr wrap="square">
            <a:spAutoFit/>
          </a:bodyPr>
          <a:lstStyle/>
          <a:p>
            <a:pPr algn="ctr" defTabSz="685800"/>
            <a:r>
              <a:rPr lang="ar-IQ" sz="1400" b="1" dirty="0" smtClean="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التقييمات ذات الهيكلية الثابتة</a:t>
            </a:r>
            <a:endParaRPr lang="en-GB" sz="1400"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xmlns="" id="{2296484E-0525-4040-94AC-BE9499B9C828}"/>
              </a:ext>
            </a:extLst>
          </p:cNvPr>
          <p:cNvSpPr/>
          <p:nvPr/>
        </p:nvSpPr>
        <p:spPr>
          <a:xfrm>
            <a:off x="354977" y="1680480"/>
            <a:ext cx="2219667" cy="2717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defTabSz="685800" rtl="1">
              <a:buFont typeface="Arial" panose="020B0604020202020204" pitchFamily="34" charset="0"/>
              <a:buChar char="•"/>
            </a:pPr>
            <a:endParaRPr lang="ar-IQ" sz="1350" b="1" dirty="0" smtClean="0">
              <a:solidFill>
                <a:srgbClr val="009BA0"/>
              </a:solidFill>
              <a:cs typeface="Arial" panose="020B0604020202020204" pitchFamily="34" charset="0"/>
            </a:endParaRPr>
          </a:p>
          <a:p>
            <a:pPr marL="285750" indent="-285750" algn="just" defTabSz="685800" rtl="1">
              <a:buFont typeface="Arial" panose="020B0604020202020204" pitchFamily="34" charset="0"/>
              <a:buChar char="•"/>
            </a:pPr>
            <a:r>
              <a:rPr lang="ar-IQ" sz="1350" b="1" dirty="0" smtClean="0">
                <a:solidFill>
                  <a:srgbClr val="009BA0"/>
                </a:solidFill>
                <a:cs typeface="Arial" panose="020B0604020202020204" pitchFamily="34" charset="0"/>
              </a:rPr>
              <a:t>سيضيف نمطا منضبطا لمكونات المهام المطلوبة من الطلاب ويجعل من الممكن تحسينها وتطويرها مستقبلا</a:t>
            </a:r>
            <a:endParaRPr lang="en-US" sz="1350" b="1" dirty="0">
              <a:solidFill>
                <a:srgbClr val="009BA0"/>
              </a:solidFill>
              <a:cs typeface="Arial" panose="020B0604020202020204" pitchFamily="34" charset="0"/>
            </a:endParaRPr>
          </a:p>
          <a:p>
            <a:pPr marL="285750" indent="-285750" algn="just" defTabSz="685800">
              <a:buFont typeface="Arial" panose="020B0604020202020204" pitchFamily="34" charset="0"/>
              <a:buChar char="•"/>
            </a:pPr>
            <a:endParaRPr lang="en-US" sz="1350" b="1" dirty="0">
              <a:solidFill>
                <a:srgbClr val="009BA0"/>
              </a:solidFill>
              <a:cs typeface="Arial" panose="020B0604020202020204" pitchFamily="34" charset="0"/>
            </a:endParaRPr>
          </a:p>
          <a:p>
            <a:pPr marL="285750" indent="-285750" algn="just" defTabSz="685800" rtl="1">
              <a:buFont typeface="Arial" panose="020B0604020202020204" pitchFamily="34" charset="0"/>
              <a:buChar char="•"/>
            </a:pPr>
            <a:r>
              <a:rPr lang="ar-IQ" sz="1350" b="1" dirty="0" smtClean="0">
                <a:solidFill>
                  <a:srgbClr val="009BA0"/>
                </a:solidFill>
                <a:cs typeface="Arial" panose="020B0604020202020204" pitchFamily="34" charset="0"/>
              </a:rPr>
              <a:t>القدرة على مقارنة هذه المهام مع المهام السابقة بسرعة وفاعلية اكبر.</a:t>
            </a:r>
            <a:endParaRPr lang="en-GB" sz="1350" b="1" dirty="0">
              <a:solidFill>
                <a:srgbClr val="009BA0"/>
              </a:solidFill>
              <a:latin typeface="Calibri" panose="020F0502020204030204"/>
              <a:cs typeface="Arial" panose="020B0604020202020204" pitchFamily="34" charset="0"/>
            </a:endParaRPr>
          </a:p>
        </p:txBody>
      </p:sp>
      <p:sp>
        <p:nvSpPr>
          <p:cNvPr id="10" name="Rectangle 9">
            <a:extLst>
              <a:ext uri="{FF2B5EF4-FFF2-40B4-BE49-F238E27FC236}">
                <a16:creationId xmlns:a16="http://schemas.microsoft.com/office/drawing/2014/main" xmlns="" id="{64C8EC1B-8073-4AE4-A07E-021567C35E36}"/>
              </a:ext>
            </a:extLst>
          </p:cNvPr>
          <p:cNvSpPr/>
          <p:nvPr/>
        </p:nvSpPr>
        <p:spPr>
          <a:xfrm>
            <a:off x="3411005" y="1145755"/>
            <a:ext cx="2219667" cy="307777"/>
          </a:xfrm>
          <a:prstGeom prst="rect">
            <a:avLst/>
          </a:prstGeom>
          <a:solidFill>
            <a:srgbClr val="43B6C8"/>
          </a:solidFill>
        </p:spPr>
        <p:txBody>
          <a:bodyPr wrap="square">
            <a:spAutoFit/>
          </a:bodyPr>
          <a:lstStyle/>
          <a:p>
            <a:pPr algn="ctr" defTabSz="685800"/>
            <a:r>
              <a:rPr lang="ar-IQ" sz="1400" b="1" dirty="0" smtClean="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شفافية التقييم</a:t>
            </a:r>
            <a:endParaRPr lang="en-GB" sz="1400"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endParaRPr>
          </a:p>
        </p:txBody>
      </p:sp>
      <p:sp>
        <p:nvSpPr>
          <p:cNvPr id="11" name="Rectangle 10">
            <a:extLst>
              <a:ext uri="{FF2B5EF4-FFF2-40B4-BE49-F238E27FC236}">
                <a16:creationId xmlns:a16="http://schemas.microsoft.com/office/drawing/2014/main" xmlns="" id="{6BA8A6C4-2962-4DAB-A235-73FDF29F981C}"/>
              </a:ext>
            </a:extLst>
          </p:cNvPr>
          <p:cNvSpPr/>
          <p:nvPr/>
        </p:nvSpPr>
        <p:spPr>
          <a:xfrm>
            <a:off x="3411005" y="1674678"/>
            <a:ext cx="2219667" cy="2717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just" defTabSz="685800" rtl="1">
              <a:buFont typeface="Arial" panose="020B0604020202020204" pitchFamily="34" charset="0"/>
              <a:buChar char="•"/>
            </a:pPr>
            <a:r>
              <a:rPr lang="ar-IQ" sz="1350" b="1" dirty="0" smtClean="0">
                <a:solidFill>
                  <a:srgbClr val="009BA0"/>
                </a:solidFill>
                <a:cs typeface="Arial" panose="020B0604020202020204" pitchFamily="34" charset="0"/>
              </a:rPr>
              <a:t>اضافة الشفافية الى التقييم المعطى لواجبات ووظائف الطلاب</a:t>
            </a:r>
            <a:endParaRPr lang="en-US" sz="1350" b="1" dirty="0">
              <a:solidFill>
                <a:srgbClr val="009BA0"/>
              </a:solidFill>
              <a:cs typeface="Arial" panose="020B0604020202020204" pitchFamily="34" charset="0"/>
            </a:endParaRPr>
          </a:p>
          <a:p>
            <a:pPr marL="214313" indent="-214313" algn="just" defTabSz="685800" rtl="1">
              <a:buFont typeface="Arial" panose="020B0604020202020204" pitchFamily="34" charset="0"/>
              <a:buChar char="•"/>
            </a:pPr>
            <a:endParaRPr lang="ar-IQ" sz="1350" b="1" dirty="0" smtClean="0">
              <a:solidFill>
                <a:srgbClr val="009BA0"/>
              </a:solidFill>
              <a:cs typeface="Arial" panose="020B0604020202020204" pitchFamily="34" charset="0"/>
            </a:endParaRPr>
          </a:p>
          <a:p>
            <a:pPr marL="214313" indent="-214313" algn="just" defTabSz="685800" rtl="1">
              <a:buFont typeface="Arial" panose="020B0604020202020204" pitchFamily="34" charset="0"/>
              <a:buChar char="•"/>
            </a:pPr>
            <a:r>
              <a:rPr lang="ar-IQ" sz="1350" b="1" dirty="0" smtClean="0">
                <a:solidFill>
                  <a:srgbClr val="009BA0"/>
                </a:solidFill>
                <a:cs typeface="Arial" panose="020B0604020202020204" pitchFamily="34" charset="0"/>
              </a:rPr>
              <a:t>لن يكون للطلاب الفرصة لتكوين افكارهم الخاصة حول عملية التقييم والتي تقود عادة للاعتقاد باستحقاقهم لتقييم افضل.</a:t>
            </a:r>
            <a:endParaRPr lang="en-GB" sz="1350" b="1" dirty="0">
              <a:solidFill>
                <a:srgbClr val="009BA0"/>
              </a:solidFill>
              <a:latin typeface="Calibri" panose="020F0502020204030204"/>
              <a:cs typeface="Arial" panose="020B0604020202020204" pitchFamily="34" charset="0"/>
            </a:endParaRPr>
          </a:p>
        </p:txBody>
      </p:sp>
      <p:sp>
        <p:nvSpPr>
          <p:cNvPr id="14" name="Rectangle 13">
            <a:extLst>
              <a:ext uri="{FF2B5EF4-FFF2-40B4-BE49-F238E27FC236}">
                <a16:creationId xmlns:a16="http://schemas.microsoft.com/office/drawing/2014/main" xmlns="" id="{116B2F53-4119-4B58-89D8-B4DA8EBB8E61}"/>
              </a:ext>
            </a:extLst>
          </p:cNvPr>
          <p:cNvSpPr/>
          <p:nvPr/>
        </p:nvSpPr>
        <p:spPr>
          <a:xfrm>
            <a:off x="6447334" y="1145520"/>
            <a:ext cx="2232545" cy="553998"/>
          </a:xfrm>
          <a:prstGeom prst="rect">
            <a:avLst/>
          </a:prstGeom>
          <a:solidFill>
            <a:srgbClr val="43B6C8"/>
          </a:solidFill>
        </p:spPr>
        <p:txBody>
          <a:bodyPr wrap="square">
            <a:spAutoFit/>
          </a:bodyPr>
          <a:lstStyle/>
          <a:p>
            <a:pPr algn="ctr" defTabSz="685800"/>
            <a:endParaRPr lang="en-US" sz="700"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endParaRPr>
          </a:p>
          <a:p>
            <a:pPr algn="ctr" defTabSz="685800"/>
            <a:r>
              <a:rPr lang="ar-IQ" sz="1400" b="1" dirty="0" smtClean="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التقييم الذاتي</a:t>
            </a:r>
            <a:endParaRPr lang="en-US" sz="1400"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endParaRPr>
          </a:p>
          <a:p>
            <a:pPr algn="ctr" defTabSz="685800"/>
            <a:endParaRPr lang="en-US" sz="900"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endParaRPr>
          </a:p>
        </p:txBody>
      </p:sp>
      <p:sp>
        <p:nvSpPr>
          <p:cNvPr id="15" name="Rectangle 14">
            <a:extLst>
              <a:ext uri="{FF2B5EF4-FFF2-40B4-BE49-F238E27FC236}">
                <a16:creationId xmlns:a16="http://schemas.microsoft.com/office/drawing/2014/main" xmlns="" id="{4F9C7354-FFA2-4AEF-90C7-6FA23B58A7F1}"/>
              </a:ext>
            </a:extLst>
          </p:cNvPr>
          <p:cNvSpPr/>
          <p:nvPr/>
        </p:nvSpPr>
        <p:spPr>
          <a:xfrm>
            <a:off x="6445674" y="1699518"/>
            <a:ext cx="2219667" cy="2705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just" defTabSz="685800" rtl="1">
              <a:buFont typeface="Arial" panose="020B0604020202020204" pitchFamily="34" charset="0"/>
              <a:buChar char="•"/>
            </a:pPr>
            <a:r>
              <a:rPr lang="ar-IQ" sz="1350" b="1" dirty="0" smtClean="0">
                <a:solidFill>
                  <a:srgbClr val="009BA0"/>
                </a:solidFill>
                <a:cs typeface="Arial" panose="020B0604020202020204" pitchFamily="34" charset="0"/>
              </a:rPr>
              <a:t>سيتمكن الطلاب من توقع التقييم الذي سيحصلون عليه بعد انهائهم لواجباتهم واختباراتهم</a:t>
            </a:r>
            <a:endParaRPr lang="en-US" sz="1350" b="1" dirty="0">
              <a:solidFill>
                <a:srgbClr val="009BA0"/>
              </a:solidFill>
              <a:cs typeface="Arial" panose="020B0604020202020204" pitchFamily="34" charset="0"/>
            </a:endParaRPr>
          </a:p>
          <a:p>
            <a:pPr marL="214313" indent="-214313" algn="just" defTabSz="685800">
              <a:buFont typeface="Arial" panose="020B0604020202020204" pitchFamily="34" charset="0"/>
              <a:buChar char="•"/>
            </a:pPr>
            <a:endParaRPr lang="en-US" sz="1350" b="1" dirty="0">
              <a:solidFill>
                <a:srgbClr val="009BA0"/>
              </a:solidFill>
              <a:cs typeface="Arial" panose="020B0604020202020204" pitchFamily="34" charset="0"/>
            </a:endParaRPr>
          </a:p>
          <a:p>
            <a:pPr marL="214313" indent="-214313" algn="just" defTabSz="685800">
              <a:buFont typeface="Arial" panose="020B0604020202020204" pitchFamily="34" charset="0"/>
              <a:buChar char="•"/>
            </a:pPr>
            <a:endParaRPr lang="en-US" sz="1350" b="1" dirty="0">
              <a:solidFill>
                <a:srgbClr val="009BA0"/>
              </a:solidFill>
              <a:cs typeface="Arial" panose="020B0604020202020204" pitchFamily="34" charset="0"/>
            </a:endParaRPr>
          </a:p>
          <a:p>
            <a:pPr marL="214313" indent="-214313" algn="just" defTabSz="685800" rtl="1">
              <a:buFont typeface="Arial" panose="020B0604020202020204" pitchFamily="34" charset="0"/>
              <a:buChar char="•"/>
            </a:pPr>
            <a:r>
              <a:rPr lang="ar-IQ" sz="1350" b="1" dirty="0" smtClean="0">
                <a:solidFill>
                  <a:srgbClr val="009BA0"/>
                </a:solidFill>
                <a:cs typeface="Arial" panose="020B0604020202020204" pitchFamily="34" charset="0"/>
              </a:rPr>
              <a:t>سيتكمن الطلاب من تقييم بعضهم البعض</a:t>
            </a:r>
            <a:endParaRPr lang="en-GB" sz="1350" dirty="0">
              <a:solidFill>
                <a:srgbClr val="009BA0"/>
              </a:solidFill>
              <a:latin typeface="Calibri" panose="020F0502020204030204"/>
            </a:endParaRPr>
          </a:p>
        </p:txBody>
      </p:sp>
    </p:spTree>
    <p:extLst>
      <p:ext uri="{BB962C8B-B14F-4D97-AF65-F5344CB8AC3E}">
        <p14:creationId xmlns:p14="http://schemas.microsoft.com/office/powerpoint/2010/main" val="2256345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smtClean="0">
                <a:solidFill>
                  <a:schemeClr val="bg1"/>
                </a:solidFill>
                <a:latin typeface="Arial Regular"/>
                <a:ea typeface="Arial" charset="0"/>
                <a:cs typeface="Arial Regular" charset="0"/>
              </a:rPr>
              <a:t>سؤال استطلاع</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6" name="TextBox 5">
            <a:extLst>
              <a:ext uri="{FF2B5EF4-FFF2-40B4-BE49-F238E27FC236}">
                <a16:creationId xmlns:a16="http://schemas.microsoft.com/office/drawing/2014/main" xmlns="" id="{F815508E-B8AA-4D6C-931F-FA40E770392E}"/>
              </a:ext>
            </a:extLst>
          </p:cNvPr>
          <p:cNvSpPr txBox="1"/>
          <p:nvPr/>
        </p:nvSpPr>
        <p:spPr>
          <a:xfrm>
            <a:off x="4146997" y="1468231"/>
            <a:ext cx="4546242" cy="1477328"/>
          </a:xfrm>
          <a:prstGeom prst="rect">
            <a:avLst/>
          </a:prstGeom>
          <a:noFill/>
        </p:spPr>
        <p:txBody>
          <a:bodyPr wrap="square" rtlCol="0">
            <a:spAutoFit/>
          </a:bodyPr>
          <a:lstStyle/>
          <a:p>
            <a:pPr algn="r" rtl="1"/>
            <a:r>
              <a:rPr lang="ar-IQ" dirty="0" smtClean="0">
                <a:solidFill>
                  <a:srgbClr val="000000"/>
                </a:solidFill>
                <a:latin typeface="Arial" charset="0"/>
                <a:ea typeface="Arial" charset="0"/>
                <a:cs typeface="Arial" charset="0"/>
              </a:rPr>
              <a:t>سلم التقييم الذي يعطي درجة كلية واحدة للواجب او الامتحان كله يسمى:</a:t>
            </a:r>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pPr marL="342900" indent="-342900" algn="r" rtl="1">
              <a:buFontTx/>
              <a:buAutoNum type="alphaLcParenR"/>
            </a:pPr>
            <a:r>
              <a:rPr lang="ar-IQ" b="1" dirty="0" smtClean="0"/>
              <a:t>سلم تقييم الدرجة الكليه</a:t>
            </a:r>
          </a:p>
          <a:p>
            <a:pPr marL="342900" indent="-342900" algn="r" rtl="1">
              <a:buFontTx/>
              <a:buAutoNum type="alphaLcParenR"/>
            </a:pPr>
            <a:r>
              <a:rPr lang="ar-IQ" b="1" dirty="0" smtClean="0"/>
              <a:t>سلم التقييم التحليلي</a:t>
            </a:r>
            <a:endParaRPr lang="en-US" b="1" dirty="0"/>
          </a:p>
        </p:txBody>
      </p:sp>
    </p:spTree>
    <p:extLst>
      <p:ext uri="{BB962C8B-B14F-4D97-AF65-F5344CB8AC3E}">
        <p14:creationId xmlns:p14="http://schemas.microsoft.com/office/powerpoint/2010/main" val="1791311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rgbClr val="098B8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chemeClr val="bg1"/>
                </a:solidFill>
                <a:latin typeface="Arial Regular"/>
                <a:ea typeface="Arial" charset="0"/>
                <a:cs typeface="Arial Regular" charset="0"/>
              </a:rPr>
              <a:t>متى يستخدم سلم التقييم</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6" name="TextBox 5">
            <a:extLst>
              <a:ext uri="{FF2B5EF4-FFF2-40B4-BE49-F238E27FC236}">
                <a16:creationId xmlns:a16="http://schemas.microsoft.com/office/drawing/2014/main" xmlns="" id="{F815508E-B8AA-4D6C-931F-FA40E770392E}"/>
              </a:ext>
            </a:extLst>
          </p:cNvPr>
          <p:cNvSpPr txBox="1"/>
          <p:nvPr/>
        </p:nvSpPr>
        <p:spPr>
          <a:xfrm>
            <a:off x="3919251" y="1140589"/>
            <a:ext cx="4813114" cy="2031325"/>
          </a:xfrm>
          <a:prstGeom prst="rect">
            <a:avLst/>
          </a:prstGeom>
          <a:noFill/>
        </p:spPr>
        <p:txBody>
          <a:bodyPr wrap="square" rtlCol="0">
            <a:spAutoFit/>
          </a:bodyPr>
          <a:lstStyle/>
          <a:p>
            <a:pPr algn="r" rtl="1"/>
            <a:r>
              <a:rPr lang="ar-IQ" altLang="en-US" dirty="0" smtClean="0">
                <a:solidFill>
                  <a:srgbClr val="000000"/>
                </a:solidFill>
              </a:rPr>
              <a:t>مع الاختبارات المعقدة عادة, مثل المشاريع طويلة الامد, المقالات او المنتج المبني على البحث</a:t>
            </a:r>
            <a:endParaRPr lang="en-US" altLang="en-US" dirty="0">
              <a:solidFill>
                <a:srgbClr val="000000"/>
              </a:solidFill>
            </a:endParaRPr>
          </a:p>
          <a:p>
            <a:endParaRPr lang="en-US" altLang="en-US" dirty="0">
              <a:solidFill>
                <a:srgbClr val="000000"/>
              </a:solidFill>
            </a:endParaRPr>
          </a:p>
          <a:p>
            <a:pPr marL="742950" lvl="1" indent="-285750" algn="r" rtl="1">
              <a:buFont typeface="Wingdings" panose="05000000000000000000" pitchFamily="2" charset="2"/>
              <a:buChar char="q"/>
            </a:pPr>
            <a:r>
              <a:rPr lang="ar-IQ" altLang="en-US" dirty="0" smtClean="0">
                <a:solidFill>
                  <a:srgbClr val="000000"/>
                </a:solidFill>
              </a:rPr>
              <a:t>تغذية راجعة مفيدة حول تقدم العمل</a:t>
            </a:r>
            <a:endParaRPr lang="en-US" altLang="en-US" dirty="0">
              <a:solidFill>
                <a:srgbClr val="000000"/>
              </a:solidFill>
            </a:endParaRPr>
          </a:p>
          <a:p>
            <a:pPr marL="742950" lvl="1" indent="-285750">
              <a:buFont typeface="Wingdings" panose="05000000000000000000" pitchFamily="2" charset="2"/>
              <a:buChar char="q"/>
            </a:pPr>
            <a:endParaRPr lang="en-US" altLang="en-US" dirty="0">
              <a:solidFill>
                <a:srgbClr val="000000"/>
              </a:solidFill>
            </a:endParaRPr>
          </a:p>
          <a:p>
            <a:pPr marL="742950" lvl="1" indent="-285750" algn="r" rtl="1">
              <a:buFont typeface="Wingdings" panose="05000000000000000000" pitchFamily="2" charset="2"/>
              <a:buChar char="q"/>
            </a:pPr>
            <a:r>
              <a:rPr lang="ar-IQ" altLang="en-US" dirty="0" smtClean="0">
                <a:solidFill>
                  <a:srgbClr val="000000"/>
                </a:solidFill>
              </a:rPr>
              <a:t>تقييم تفصيلي للمشروع النهائي</a:t>
            </a:r>
            <a:endParaRPr lang="en-US" altLang="en-US" dirty="0">
              <a:solidFill>
                <a:srgbClr val="000000"/>
              </a:solidFill>
            </a:endParaRPr>
          </a:p>
          <a:p>
            <a:pPr lvl="1"/>
            <a:endParaRPr lang="en-US" altLang="en-US" dirty="0">
              <a:solidFill>
                <a:srgbClr val="000000"/>
              </a:solidFill>
            </a:endParaRPr>
          </a:p>
        </p:txBody>
      </p:sp>
      <p:pic>
        <p:nvPicPr>
          <p:cNvPr id="7" name="Picture 2" descr="Image result for Rubric">
            <a:extLst>
              <a:ext uri="{FF2B5EF4-FFF2-40B4-BE49-F238E27FC236}">
                <a16:creationId xmlns:a16="http://schemas.microsoft.com/office/drawing/2014/main" xmlns="" id="{4A8C769D-4DDE-4150-ACC7-CBF729D60B9F}"/>
              </a:ext>
            </a:extLst>
          </p:cNvPr>
          <p:cNvPicPr>
            <a:picLocks noChangeAspect="1" noChangeArrowheads="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0605" y="3786280"/>
            <a:ext cx="1246493" cy="1100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d07304_">
            <a:extLst>
              <a:ext uri="{FF2B5EF4-FFF2-40B4-BE49-F238E27FC236}">
                <a16:creationId xmlns:a16="http://schemas.microsoft.com/office/drawing/2014/main" xmlns="" id="{4EEC7E95-3CF2-4CC9-9D97-FAFC89F6E9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401" y="2603701"/>
            <a:ext cx="24384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918917"/>
      </p:ext>
    </p:extLst>
  </p:cSld>
  <p:clrMapOvr>
    <a:masterClrMapping/>
  </p:clrMapOvr>
</p:sld>
</file>

<file path=ppt/theme/theme1.xml><?xml version="1.0" encoding="utf-8"?>
<a:theme xmlns:a="http://schemas.openxmlformats.org/drawingml/2006/main" name="Office Theme">
  <a:themeElements>
    <a:clrScheme name="Custom 1">
      <a:dk1>
        <a:srgbClr val="376D7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0749d9fd7964c3d86bb1c9586d8ef0c xmlns="03998e33-bf9e-4dc3-96ba-2cbff5dd88e2">
      <Terms xmlns="http://schemas.microsoft.com/office/infopath/2007/PartnerControls">
        <TermInfo xmlns="http://schemas.microsoft.com/office/infopath/2007/PartnerControls">
          <TermName xmlns="http://schemas.microsoft.com/office/infopath/2007/PartnerControls">Iraq</TermName>
          <TermId xmlns="http://schemas.microsoft.com/office/infopath/2007/PartnerControls">ac59c231-9f26-4c18-8841-6bfb5271b5a0</TermId>
        </TermInfo>
      </Terms>
    </m0749d9fd7964c3d86bb1c9586d8ef0c>
    <ed01322c547a4dd2908926ace3166475 xmlns="03998e33-bf9e-4dc3-96ba-2cbff5dd88e2">
      <Terms xmlns="http://schemas.microsoft.com/office/infopath/2007/PartnerControls">
        <TermInfo xmlns="http://schemas.microsoft.com/office/infopath/2007/PartnerControls">
          <TermName xmlns="http://schemas.microsoft.com/office/infopath/2007/PartnerControls">3049</TermName>
          <TermId xmlns="http://schemas.microsoft.com/office/infopath/2007/PartnerControls">867cb341-23ac-4caa-8291-3a5e9176f1dd</TermId>
        </TermInfo>
      </Terms>
    </ed01322c547a4dd2908926ace3166475>
    <TaxCatchAll xmlns="03998e33-bf9e-4dc3-96ba-2cbff5dd88e2">
      <Value>1</Value>
      <Value>6</Value>
    </TaxCatchAll>
    <SharedWithUsers xmlns="03998e33-bf9e-4dc3-96ba-2cbff5dd88e2">
      <UserInfo>
        <DisplayName>Ammar Waleed Alani</DisplayName>
        <AccountId>15</AccountId>
        <AccountType/>
      </UserInfo>
      <UserInfo>
        <DisplayName>Lori Mason</DisplayName>
        <AccountId>12</AccountId>
        <AccountType/>
      </UserInfo>
      <UserInfo>
        <DisplayName>Lindsey Powers</DisplayName>
        <AccountId>25</AccountId>
        <AccountType/>
      </UserInfo>
      <UserInfo>
        <DisplayName>Stanley Currier</DisplayName>
        <AccountId>24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F170753063374389A59228429CC102" ma:contentTypeVersion="17" ma:contentTypeDescription="Create a new document." ma:contentTypeScope="" ma:versionID="04a12b5f73d3f50957748918b3199591">
  <xsd:schema xmlns:xsd="http://www.w3.org/2001/XMLSchema" xmlns:xs="http://www.w3.org/2001/XMLSchema" xmlns:p="http://schemas.microsoft.com/office/2006/metadata/properties" xmlns:ns2="bd0c619f-6be1-405c-9b81-967050b6419b" xmlns:ns3="03998e33-bf9e-4dc3-96ba-2cbff5dd88e2" targetNamespace="http://schemas.microsoft.com/office/2006/metadata/properties" ma:root="true" ma:fieldsID="a2be92ddff27dfd0a6f14b7f7ec0a76f" ns2:_="" ns3:_="">
    <xsd:import namespace="bd0c619f-6be1-405c-9b81-967050b6419b"/>
    <xsd:import namespace="03998e33-bf9e-4dc3-96ba-2cbff5dd88e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3:m0749d9fd7964c3d86bb1c9586d8ef0c" minOccurs="0"/>
                <xsd:element ref="ns3:TaxCatchAll" minOccurs="0"/>
                <xsd:element ref="ns3:ed01322c547a4dd2908926ace3166475"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c619f-6be1-405c-9b81-967050b64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998e33-bf9e-4dc3-96ba-2cbff5dd88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m0749d9fd7964c3d86bb1c9586d8ef0c" ma:index="19" nillable="true" ma:taxonomy="true" ma:internalName="m0749d9fd7964c3d86bb1c9586d8ef0c" ma:taxonomyFieldName="Country" ma:displayName="Country" ma:default="1;#Iraq|ac59c231-9f26-4c18-8841-6bfb5271b5a0" ma:fieldId="{60749d9f-d796-4c3d-86bb-1c9586d8ef0c}" ma:sspId="fe952b0e-87b1-4651-bd97-4ae9bbb31ca5" ma:termSetId="1aae8845-0c15-4b09-8c7f-8bc1846b1d0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7da6ccff-11f7-4843-9d2e-94b16dd372dc}" ma:internalName="TaxCatchAll" ma:showField="CatchAllData" ma:web="03998e33-bf9e-4dc3-96ba-2cbff5dd88e2">
      <xsd:complexType>
        <xsd:complexContent>
          <xsd:extension base="dms:MultiChoiceLookup">
            <xsd:sequence>
              <xsd:element name="Value" type="dms:Lookup" maxOccurs="unbounded" minOccurs="0" nillable="true"/>
            </xsd:sequence>
          </xsd:extension>
        </xsd:complexContent>
      </xsd:complexType>
    </xsd:element>
    <xsd:element name="ed01322c547a4dd2908926ace3166475" ma:index="22" nillable="true" ma:taxonomy="true" ma:internalName="ed01322c547a4dd2908926ace3166475" ma:taxonomyFieldName="Program" ma:displayName="Program" ma:default="" ma:fieldId="{ed01322c-547a-4dd2-9089-26ace3166475}" ma:sspId="fe952b0e-87b1-4651-bd97-4ae9bbb31ca5" ma:termSetId="77eb5a22-eacd-4a56-8e87-3b6b85d80ea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0D5C0-6E8D-4B35-8B52-284DEAD2DEA5}">
  <ds:schemaRefs>
    <ds:schemaRef ds:uri="http://purl.org/dc/elements/1.1/"/>
    <ds:schemaRef ds:uri="http://schemas.microsoft.com/office/2006/documentManagement/types"/>
    <ds:schemaRef ds:uri="http://schemas.openxmlformats.org/package/2006/metadata/core-properties"/>
    <ds:schemaRef ds:uri="http://purl.org/dc/terms/"/>
    <ds:schemaRef ds:uri="http://purl.org/dc/dcmitype/"/>
    <ds:schemaRef ds:uri="http://schemas.microsoft.com/office/infopath/2007/PartnerControls"/>
    <ds:schemaRef ds:uri="bd0c619f-6be1-405c-9b81-967050b6419b"/>
    <ds:schemaRef ds:uri="03998e33-bf9e-4dc3-96ba-2cbff5dd88e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7F447C9-0752-4329-A677-E1D18EA9EB50}">
  <ds:schemaRefs>
    <ds:schemaRef ds:uri="03998e33-bf9e-4dc3-96ba-2cbff5dd88e2"/>
    <ds:schemaRef ds:uri="bd0c619f-6be1-405c-9b81-967050b641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CC77FB-1E1E-4A38-AB6C-D888B5763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270</TotalTime>
  <Words>2007</Words>
  <Application>Microsoft Office PowerPoint</Application>
  <PresentationFormat>On-screen Show (16:9)</PresentationFormat>
  <Paragraphs>418</Paragraphs>
  <Slides>32</Slides>
  <Notes>15</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Oday</dc:creator>
  <cp:lastModifiedBy>Maher</cp:lastModifiedBy>
  <cp:revision>24</cp:revision>
  <dcterms:created xsi:type="dcterms:W3CDTF">2020-05-19T16:56:55Z</dcterms:created>
  <dcterms:modified xsi:type="dcterms:W3CDTF">2020-06-17T19:08:43Z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untry">
    <vt:lpwstr>1;#Iraq|ac59c231-9f26-4c18-8841-6bfb5271b5a0</vt:lpwstr>
  </property>
  <property fmtid="{D5CDD505-2E9C-101B-9397-08002B2CF9AE}" pid="3" name="Program">
    <vt:lpwstr>6;#3049|867cb341-23ac-4caa-8291-3a5e9176f1dd</vt:lpwstr>
  </property>
  <property fmtid="{D5CDD505-2E9C-101B-9397-08002B2CF9AE}" pid="4" name="ContentTypeId">
    <vt:lpwstr>0x01010045F170753063374389A59228429CC102</vt:lpwstr>
  </property>
</Properties>
</file>