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5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  <p:sldMasterId id="2147483699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Open Sans" charset="0"/>
      <p:bold r:id="rId21"/>
      <p:boldItalic r:id="rId22"/>
    </p:embeddedFont>
    <p:embeddedFont>
      <p:font typeface="Rockwell" pitchFamily="18" charset="0"/>
      <p:regular r:id="rId23"/>
      <p:bold r:id="rId24"/>
      <p:italic r:id="rId25"/>
      <p:boldItalic r:id="rId26"/>
    </p:embeddedFont>
    <p:embeddedFont>
      <p:font typeface="Lato" charset="0"/>
      <p:regular r:id="rId27"/>
      <p:bold r:id="rId28"/>
      <p:italic r:id="rId29"/>
      <p:boldItalic r:id="rId30"/>
    </p:embeddedFont>
    <p:embeddedFont>
      <p:font typeface="Lato Light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Poppins" charset="0"/>
      <p:regular r:id="rId39"/>
      <p:bold r:id="rId40"/>
      <p:italic r:id="rId41"/>
      <p:boldItalic r:id="rId42"/>
    </p:embeddedFont>
    <p:embeddedFont>
      <p:font typeface="Libre Franklin Medium" charset="0"/>
      <p:regular r:id="rId43"/>
      <p:bold r:id="rId44"/>
      <p:italic r:id="rId45"/>
      <p:boldItalic r:id="rId46"/>
    </p:embeddedFont>
    <p:embeddedFont>
      <p:font typeface="PT Sans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0902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8189c6cc2_2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88189c6cc2_2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8189c6cc2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88189c6cc2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8189c6cc2_2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88189c6cc2_2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88d2a219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888d2a219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888d2a219b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888d2a219b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888d2a219b_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888d2a219b_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888d2a219b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888d2a219b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8189c6cc2_2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88189c6cc2_2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8189c6cc2_2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88189c6cc2_2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8189c6cc2_2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88189c6cc2_2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0" name="Google Shape;340;g88189c6cc2_2_2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189c6cc2_2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88189c6cc2_2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189c6cc2_2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88189c6cc2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88189c6cc2_2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88189c6cc2_2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8189c6cc2_2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88189c6cc2_2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8189c6cc2_2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88189c6cc2_2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8189c6cc2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88189c6cc2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88189c6cc2_2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88189c6cc2_2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1123955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9BA0"/>
              </a:buClr>
              <a:buSzPts val="3000"/>
              <a:buFont typeface="arial"/>
              <a:buNone/>
              <a:defRPr>
                <a:solidFill>
                  <a:srgbClr val="009BA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440786"/>
            <a:ext cx="6400800" cy="66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17375E"/>
              </a:buClr>
              <a:buSzPts val="1600"/>
              <a:buNone/>
              <a:defRPr>
                <a:solidFill>
                  <a:srgbClr val="17375E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EA1A3"/>
              </a:buClr>
              <a:buSzPts val="1400"/>
              <a:buNone/>
              <a:defRPr>
                <a:solidFill>
                  <a:srgbClr val="8EA1A3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EA1A3"/>
              </a:buClr>
              <a:buSzPts val="1200"/>
              <a:buNone/>
              <a:defRPr>
                <a:solidFill>
                  <a:srgbClr val="8EA1A3"/>
                </a:solidFill>
              </a:defRPr>
            </a:lvl3pPr>
            <a:lvl4pPr lvl="3" algn="ctr">
              <a:spcBef>
                <a:spcPts val="220"/>
              </a:spcBef>
              <a:spcAft>
                <a:spcPts val="0"/>
              </a:spcAft>
              <a:buClr>
                <a:srgbClr val="8EA1A3"/>
              </a:buClr>
              <a:buSzPts val="1100"/>
              <a:buNone/>
              <a:defRPr>
                <a:solidFill>
                  <a:srgbClr val="8EA1A3"/>
                </a:solidFill>
              </a:defRPr>
            </a:lvl4pPr>
            <a:lvl5pPr lvl="4" algn="ctr">
              <a:spcBef>
                <a:spcPts val="220"/>
              </a:spcBef>
              <a:spcAft>
                <a:spcPts val="0"/>
              </a:spcAft>
              <a:buClr>
                <a:srgbClr val="8EA1A3"/>
              </a:buClr>
              <a:buSzPts val="1100"/>
              <a:buNone/>
              <a:defRPr>
                <a:solidFill>
                  <a:srgbClr val="8EA1A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A1A3"/>
              </a:buClr>
              <a:buSzPts val="2000"/>
              <a:buNone/>
              <a:defRPr>
                <a:solidFill>
                  <a:srgbClr val="8EA1A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A1A3"/>
              </a:buClr>
              <a:buSzPts val="2000"/>
              <a:buNone/>
              <a:defRPr>
                <a:solidFill>
                  <a:srgbClr val="8EA1A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A1A3"/>
              </a:buClr>
              <a:buSzPts val="2000"/>
              <a:buNone/>
              <a:defRPr>
                <a:solidFill>
                  <a:srgbClr val="8EA1A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A1A3"/>
              </a:buClr>
              <a:buSzPts val="2000"/>
              <a:buNone/>
              <a:defRPr>
                <a:solidFill>
                  <a:srgbClr val="8EA1A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>
            <a:spLocks noGrp="1"/>
          </p:cNvSpPr>
          <p:nvPr>
            <p:ph type="pic" idx="2"/>
          </p:nvPr>
        </p:nvSpPr>
        <p:spPr>
          <a:xfrm>
            <a:off x="0" y="1504953"/>
            <a:ext cx="3429000" cy="30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"/>
              </a:spcBef>
              <a:spcAft>
                <a:spcPts val="0"/>
              </a:spcAft>
              <a:buClr>
                <a:srgbClr val="17375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3733800" y="2046286"/>
            <a:ext cx="21272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3"/>
          </p:nvPr>
        </p:nvSpPr>
        <p:spPr>
          <a:xfrm>
            <a:off x="6407150" y="2038348"/>
            <a:ext cx="21272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4"/>
          </p:nvPr>
        </p:nvSpPr>
        <p:spPr>
          <a:xfrm>
            <a:off x="3736975" y="3633926"/>
            <a:ext cx="21272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5"/>
          </p:nvPr>
        </p:nvSpPr>
        <p:spPr>
          <a:xfrm>
            <a:off x="6410325" y="3625988"/>
            <a:ext cx="21272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6"/>
          </p:nvPr>
        </p:nvSpPr>
        <p:spPr>
          <a:xfrm>
            <a:off x="4114800" y="1673225"/>
            <a:ext cx="1600200" cy="30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7"/>
          </p:nvPr>
        </p:nvSpPr>
        <p:spPr>
          <a:xfrm>
            <a:off x="6781800" y="1673225"/>
            <a:ext cx="1600200" cy="30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8"/>
          </p:nvPr>
        </p:nvSpPr>
        <p:spPr>
          <a:xfrm>
            <a:off x="4114800" y="3257552"/>
            <a:ext cx="1600200" cy="30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9"/>
          </p:nvPr>
        </p:nvSpPr>
        <p:spPr>
          <a:xfrm>
            <a:off x="6781800" y="3257552"/>
            <a:ext cx="1600200" cy="30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3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>
            <a:spLocks noGrp="1"/>
          </p:cNvSpPr>
          <p:nvPr>
            <p:ph type="pic" idx="2"/>
          </p:nvPr>
        </p:nvSpPr>
        <p:spPr>
          <a:xfrm>
            <a:off x="4299000" y="1657350"/>
            <a:ext cx="17970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>
            <a:spLocks noGrp="1"/>
          </p:cNvSpPr>
          <p:nvPr>
            <p:ph type="pic" idx="3"/>
          </p:nvPr>
        </p:nvSpPr>
        <p:spPr>
          <a:xfrm>
            <a:off x="539800" y="1657350"/>
            <a:ext cx="17970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4572006" y="1711278"/>
            <a:ext cx="2919699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67B1B5"/>
              </a:buClr>
              <a:buSzPts val="1200"/>
              <a:buFont typeface="Arial"/>
              <a:buNone/>
              <a:defRPr sz="1200" b="0" i="0">
                <a:solidFill>
                  <a:srgbClr val="67B1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52A3A9"/>
              </a:buClr>
              <a:buSzPts val="1400"/>
              <a:buFont typeface="Arial"/>
              <a:buNone/>
              <a:defRPr sz="14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624505" y="3867150"/>
            <a:ext cx="23365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67B1B5"/>
              </a:buClr>
              <a:buSzPts val="1200"/>
              <a:buFont typeface="Arial"/>
              <a:buNone/>
              <a:defRPr sz="1200" b="0" i="0">
                <a:solidFill>
                  <a:srgbClr val="67B1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52A3A9"/>
              </a:buClr>
              <a:buSzPts val="1400"/>
              <a:buFont typeface="Arial"/>
              <a:buNone/>
              <a:defRPr sz="14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3"/>
          </p:nvPr>
        </p:nvSpPr>
        <p:spPr>
          <a:xfrm>
            <a:off x="4071423" y="2152650"/>
            <a:ext cx="4081981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>
                <a:solidFill>
                  <a:srgbClr val="A6A6A6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>
            <a:spLocks noGrp="1"/>
          </p:cNvSpPr>
          <p:nvPr>
            <p:ph type="pic" idx="4"/>
          </p:nvPr>
        </p:nvSpPr>
        <p:spPr>
          <a:xfrm>
            <a:off x="700710" y="1771650"/>
            <a:ext cx="2271095" cy="1701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5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>
            <a:spLocks noGrp="1"/>
          </p:cNvSpPr>
          <p:nvPr>
            <p:ph type="pic" idx="2"/>
          </p:nvPr>
        </p:nvSpPr>
        <p:spPr>
          <a:xfrm>
            <a:off x="2622005" y="1809753"/>
            <a:ext cx="1223999" cy="917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>
            <a:spLocks noGrp="1"/>
          </p:cNvSpPr>
          <p:nvPr>
            <p:ph type="pic" idx="3"/>
          </p:nvPr>
        </p:nvSpPr>
        <p:spPr>
          <a:xfrm>
            <a:off x="3894905" y="1809753"/>
            <a:ext cx="1223999" cy="917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>
            <a:spLocks noGrp="1"/>
          </p:cNvSpPr>
          <p:nvPr>
            <p:ph type="pic" idx="4"/>
          </p:nvPr>
        </p:nvSpPr>
        <p:spPr>
          <a:xfrm>
            <a:off x="5167802" y="1809753"/>
            <a:ext cx="1223999" cy="917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>
            <a:spLocks noGrp="1"/>
          </p:cNvSpPr>
          <p:nvPr>
            <p:ph type="pic" idx="5"/>
          </p:nvPr>
        </p:nvSpPr>
        <p:spPr>
          <a:xfrm>
            <a:off x="3262805" y="2876553"/>
            <a:ext cx="1223999" cy="917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>
            <a:spLocks noGrp="1"/>
          </p:cNvSpPr>
          <p:nvPr>
            <p:ph type="pic" idx="6"/>
          </p:nvPr>
        </p:nvSpPr>
        <p:spPr>
          <a:xfrm>
            <a:off x="4558204" y="2876553"/>
            <a:ext cx="1223999" cy="917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>
            <a:spLocks noGrp="1"/>
          </p:cNvSpPr>
          <p:nvPr>
            <p:ph type="pic" idx="7"/>
          </p:nvPr>
        </p:nvSpPr>
        <p:spPr>
          <a:xfrm>
            <a:off x="6432005" y="1809753"/>
            <a:ext cx="1223999" cy="917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>
            <a:spLocks noGrp="1"/>
          </p:cNvSpPr>
          <p:nvPr>
            <p:ph type="pic" idx="8"/>
          </p:nvPr>
        </p:nvSpPr>
        <p:spPr>
          <a:xfrm>
            <a:off x="5777405" y="2876553"/>
            <a:ext cx="1223999" cy="917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457200" y="1581153"/>
            <a:ext cx="8229600" cy="30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–"/>
              <a:defRPr sz="1200"/>
            </a:lvl2pPr>
            <a:lvl3pPr marL="1371600" lvl="2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•"/>
              <a:defRPr sz="1100"/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/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and Content">
  <p:cSld name="29_Title and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609600" y="2133600"/>
            <a:ext cx="2362200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2"/>
          </p:nvPr>
        </p:nvSpPr>
        <p:spPr>
          <a:xfrm>
            <a:off x="3429000" y="2133600"/>
            <a:ext cx="2362200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3"/>
          </p:nvPr>
        </p:nvSpPr>
        <p:spPr>
          <a:xfrm>
            <a:off x="6324600" y="2133600"/>
            <a:ext cx="2362200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4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>
            <a:spLocks noGrp="1"/>
          </p:cNvSpPr>
          <p:nvPr>
            <p:ph type="pic" idx="2"/>
          </p:nvPr>
        </p:nvSpPr>
        <p:spPr>
          <a:xfrm>
            <a:off x="0" y="1486852"/>
            <a:ext cx="2276856" cy="242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>
            <a:spLocks noGrp="1"/>
          </p:cNvSpPr>
          <p:nvPr>
            <p:ph type="pic" idx="3"/>
          </p:nvPr>
        </p:nvSpPr>
        <p:spPr>
          <a:xfrm>
            <a:off x="2286000" y="1486852"/>
            <a:ext cx="2276856" cy="242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>
            <a:spLocks noGrp="1"/>
          </p:cNvSpPr>
          <p:nvPr>
            <p:ph type="pic" idx="4"/>
          </p:nvPr>
        </p:nvSpPr>
        <p:spPr>
          <a:xfrm>
            <a:off x="4572000" y="1485900"/>
            <a:ext cx="2276856" cy="242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>
            <a:spLocks noGrp="1"/>
          </p:cNvSpPr>
          <p:nvPr>
            <p:ph type="pic" idx="5"/>
          </p:nvPr>
        </p:nvSpPr>
        <p:spPr>
          <a:xfrm>
            <a:off x="6858000" y="1485900"/>
            <a:ext cx="2286000" cy="242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and Content">
  <p:cSld name="27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>
            <a:spLocks noGrp="1"/>
          </p:cNvSpPr>
          <p:nvPr>
            <p:ph type="pic" idx="2"/>
          </p:nvPr>
        </p:nvSpPr>
        <p:spPr>
          <a:xfrm>
            <a:off x="609603" y="1885952"/>
            <a:ext cx="1727999" cy="1295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>
            <a:spLocks noGrp="1"/>
          </p:cNvSpPr>
          <p:nvPr>
            <p:ph type="pic" idx="3"/>
          </p:nvPr>
        </p:nvSpPr>
        <p:spPr>
          <a:xfrm>
            <a:off x="2463001" y="1885952"/>
            <a:ext cx="1727999" cy="1295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4"/>
          </p:nvPr>
        </p:nvSpPr>
        <p:spPr>
          <a:xfrm>
            <a:off x="4346453" y="1885952"/>
            <a:ext cx="1727999" cy="1295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>
            <a:spLocks noGrp="1"/>
          </p:cNvSpPr>
          <p:nvPr>
            <p:ph type="pic" idx="5"/>
          </p:nvPr>
        </p:nvSpPr>
        <p:spPr>
          <a:xfrm>
            <a:off x="6273006" y="1885952"/>
            <a:ext cx="1727999" cy="1295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rgbClr val="8AC2C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2514600" y="3638550"/>
            <a:ext cx="167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52A3A9"/>
              </a:buClr>
              <a:buSzPts val="1400"/>
              <a:buFont typeface="Arial"/>
              <a:buNone/>
              <a:defRPr sz="14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6"/>
          </p:nvPr>
        </p:nvSpPr>
        <p:spPr>
          <a:xfrm>
            <a:off x="4419600" y="3638550"/>
            <a:ext cx="167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52A3A9"/>
              </a:buClr>
              <a:buSzPts val="1400"/>
              <a:buFont typeface="Arial"/>
              <a:buNone/>
              <a:defRPr sz="14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7"/>
          </p:nvPr>
        </p:nvSpPr>
        <p:spPr>
          <a:xfrm>
            <a:off x="6273001" y="3638550"/>
            <a:ext cx="167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52A3A9"/>
              </a:buClr>
              <a:buSzPts val="1400"/>
              <a:buFont typeface="Arial"/>
              <a:buNone/>
              <a:defRPr sz="14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8"/>
          </p:nvPr>
        </p:nvSpPr>
        <p:spPr>
          <a:xfrm>
            <a:off x="609600" y="3638550"/>
            <a:ext cx="167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52A3A9"/>
              </a:buClr>
              <a:buSzPts val="1400"/>
              <a:buFont typeface="Arial"/>
              <a:buNone/>
              <a:defRPr sz="14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52A3A9"/>
              </a:buClr>
              <a:buSzPts val="1100"/>
              <a:buFont typeface="Arial"/>
              <a:buNone/>
              <a:defRPr sz="110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9"/>
          </p:nvPr>
        </p:nvSpPr>
        <p:spPr>
          <a:xfrm>
            <a:off x="2514600" y="3867150"/>
            <a:ext cx="167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3"/>
          </p:nvPr>
        </p:nvSpPr>
        <p:spPr>
          <a:xfrm>
            <a:off x="4419600" y="3867150"/>
            <a:ext cx="167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4"/>
          </p:nvPr>
        </p:nvSpPr>
        <p:spPr>
          <a:xfrm>
            <a:off x="6273001" y="3867150"/>
            <a:ext cx="167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5"/>
          </p:nvPr>
        </p:nvSpPr>
        <p:spPr>
          <a:xfrm>
            <a:off x="609600" y="3867150"/>
            <a:ext cx="167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6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and Content">
  <p:cSld name="28_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518970" y="3638551"/>
            <a:ext cx="184323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2"/>
          </p:nvPr>
        </p:nvSpPr>
        <p:spPr>
          <a:xfrm>
            <a:off x="2467803" y="3643312"/>
            <a:ext cx="1613026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3"/>
          </p:nvPr>
        </p:nvSpPr>
        <p:spPr>
          <a:xfrm>
            <a:off x="506133" y="3262312"/>
            <a:ext cx="1830387" cy="30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4"/>
          </p:nvPr>
        </p:nvSpPr>
        <p:spPr>
          <a:xfrm>
            <a:off x="2467809" y="3262312"/>
            <a:ext cx="1601787" cy="30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5"/>
          </p:nvPr>
        </p:nvSpPr>
        <p:spPr>
          <a:xfrm>
            <a:off x="4267206" y="3643312"/>
            <a:ext cx="1675229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6"/>
          </p:nvPr>
        </p:nvSpPr>
        <p:spPr>
          <a:xfrm>
            <a:off x="4267206" y="3262312"/>
            <a:ext cx="1663557" cy="30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7"/>
          </p:nvPr>
        </p:nvSpPr>
        <p:spPr>
          <a:xfrm>
            <a:off x="6096636" y="3643312"/>
            <a:ext cx="1751964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8"/>
          </p:nvPr>
        </p:nvSpPr>
        <p:spPr>
          <a:xfrm>
            <a:off x="6096642" y="3262312"/>
            <a:ext cx="1739757" cy="30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 b="0" i="0">
                <a:solidFill>
                  <a:srgbClr val="52A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>
            <a:spLocks noGrp="1"/>
          </p:cNvSpPr>
          <p:nvPr>
            <p:ph type="pic" idx="9"/>
          </p:nvPr>
        </p:nvSpPr>
        <p:spPr>
          <a:xfrm>
            <a:off x="517806" y="1657350"/>
            <a:ext cx="16919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>
            <a:spLocks noGrp="1"/>
          </p:cNvSpPr>
          <p:nvPr>
            <p:ph type="pic" idx="13"/>
          </p:nvPr>
        </p:nvSpPr>
        <p:spPr>
          <a:xfrm>
            <a:off x="2422806" y="1657350"/>
            <a:ext cx="16919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>
            <a:spLocks noGrp="1"/>
          </p:cNvSpPr>
          <p:nvPr>
            <p:ph type="pic" idx="14"/>
          </p:nvPr>
        </p:nvSpPr>
        <p:spPr>
          <a:xfrm>
            <a:off x="4251602" y="1657350"/>
            <a:ext cx="16919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>
            <a:spLocks noGrp="1"/>
          </p:cNvSpPr>
          <p:nvPr>
            <p:ph type="pic" idx="15"/>
          </p:nvPr>
        </p:nvSpPr>
        <p:spPr>
          <a:xfrm>
            <a:off x="6080407" y="1657350"/>
            <a:ext cx="16919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6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">
  <p:cSld name="25_Title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457200" y="1581150"/>
            <a:ext cx="8229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Courier New"/>
              <a:buChar char="o"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Rockwell"/>
              <a:buChar char="o"/>
              <a:defRPr>
                <a:solidFill>
                  <a:srgbClr val="67B1B5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rgbClr val="67B1B5"/>
              </a:buClr>
              <a:buSzPts val="1200"/>
              <a:buFont typeface="Rockwell"/>
              <a:buChar char="o"/>
              <a:defRPr>
                <a:solidFill>
                  <a:srgbClr val="67B1B5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98450" algn="l">
              <a:spcBef>
                <a:spcPts val="220"/>
              </a:spcBef>
              <a:spcAft>
                <a:spcPts val="0"/>
              </a:spcAft>
              <a:buClr>
                <a:srgbClr val="67B1B5"/>
              </a:buClr>
              <a:buSzPts val="1100"/>
              <a:buFont typeface="Rockwell"/>
              <a:buChar char="o"/>
              <a:defRPr>
                <a:solidFill>
                  <a:srgbClr val="67B1B5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98450" algn="l">
              <a:spcBef>
                <a:spcPts val="220"/>
              </a:spcBef>
              <a:spcAft>
                <a:spcPts val="0"/>
              </a:spcAft>
              <a:buClr>
                <a:srgbClr val="67B1B5"/>
              </a:buClr>
              <a:buSzPts val="1100"/>
              <a:buFont typeface="Rockwell"/>
              <a:buChar char="o"/>
              <a:defRPr>
                <a:solidFill>
                  <a:srgbClr val="67B1B5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2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1021944" y="1714502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2"/>
          </p:nvPr>
        </p:nvSpPr>
        <p:spPr>
          <a:xfrm>
            <a:off x="1022262" y="2282828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3"/>
          </p:nvPr>
        </p:nvSpPr>
        <p:spPr>
          <a:xfrm>
            <a:off x="1022580" y="2845366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4"/>
          </p:nvPr>
        </p:nvSpPr>
        <p:spPr>
          <a:xfrm>
            <a:off x="1022580" y="3400991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5"/>
          </p:nvPr>
        </p:nvSpPr>
        <p:spPr>
          <a:xfrm>
            <a:off x="1022580" y="3912166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>
            <a:spLocks noGrp="1"/>
          </p:cNvSpPr>
          <p:nvPr>
            <p:ph type="body" idx="6"/>
          </p:nvPr>
        </p:nvSpPr>
        <p:spPr>
          <a:xfrm>
            <a:off x="533400" y="1748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body" idx="7"/>
          </p:nvPr>
        </p:nvSpPr>
        <p:spPr>
          <a:xfrm>
            <a:off x="5105082" y="1714502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8"/>
          </p:nvPr>
        </p:nvSpPr>
        <p:spPr>
          <a:xfrm>
            <a:off x="5105400" y="2282828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9"/>
          </p:nvPr>
        </p:nvSpPr>
        <p:spPr>
          <a:xfrm>
            <a:off x="5105400" y="2845366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3"/>
          </p:nvPr>
        </p:nvSpPr>
        <p:spPr>
          <a:xfrm>
            <a:off x="5105400" y="3400991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4"/>
          </p:nvPr>
        </p:nvSpPr>
        <p:spPr>
          <a:xfrm>
            <a:off x="5105400" y="3912166"/>
            <a:ext cx="30480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>
            <a:spLocks noGrp="1"/>
          </p:cNvSpPr>
          <p:nvPr>
            <p:ph type="body" idx="15"/>
          </p:nvPr>
        </p:nvSpPr>
        <p:spPr>
          <a:xfrm>
            <a:off x="533400" y="229743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>
            <a:spLocks noGrp="1"/>
          </p:cNvSpPr>
          <p:nvPr>
            <p:ph type="body" idx="16"/>
          </p:nvPr>
        </p:nvSpPr>
        <p:spPr>
          <a:xfrm>
            <a:off x="533400" y="2891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>
            <a:spLocks noGrp="1"/>
          </p:cNvSpPr>
          <p:nvPr>
            <p:ph type="body" idx="17"/>
          </p:nvPr>
        </p:nvSpPr>
        <p:spPr>
          <a:xfrm>
            <a:off x="533400" y="34251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>
            <a:spLocks noGrp="1"/>
          </p:cNvSpPr>
          <p:nvPr>
            <p:ph type="body" idx="18"/>
          </p:nvPr>
        </p:nvSpPr>
        <p:spPr>
          <a:xfrm>
            <a:off x="533400" y="39585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>
            <a:spLocks noGrp="1"/>
          </p:cNvSpPr>
          <p:nvPr>
            <p:ph type="body" idx="19"/>
          </p:nvPr>
        </p:nvSpPr>
        <p:spPr>
          <a:xfrm>
            <a:off x="4648200" y="1748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>
            <a:spLocks noGrp="1"/>
          </p:cNvSpPr>
          <p:nvPr>
            <p:ph type="body" idx="20"/>
          </p:nvPr>
        </p:nvSpPr>
        <p:spPr>
          <a:xfrm>
            <a:off x="4648200" y="229743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>
            <a:spLocks noGrp="1"/>
          </p:cNvSpPr>
          <p:nvPr>
            <p:ph type="body" idx="21"/>
          </p:nvPr>
        </p:nvSpPr>
        <p:spPr>
          <a:xfrm>
            <a:off x="4648200" y="2891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>
            <a:spLocks noGrp="1"/>
          </p:cNvSpPr>
          <p:nvPr>
            <p:ph type="body" idx="22"/>
          </p:nvPr>
        </p:nvSpPr>
        <p:spPr>
          <a:xfrm>
            <a:off x="4648200" y="34251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>
            <a:spLocks noGrp="1"/>
          </p:cNvSpPr>
          <p:nvPr>
            <p:ph type="body" idx="23"/>
          </p:nvPr>
        </p:nvSpPr>
        <p:spPr>
          <a:xfrm>
            <a:off x="4648200" y="39585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24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457200" y="1581151"/>
            <a:ext cx="8229600" cy="297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–"/>
              <a:defRPr sz="12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2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838200" y="161163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ED3645"/>
              </a:buClr>
              <a:buSzPts val="1200"/>
              <a:buNone/>
              <a:defRPr sz="120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2"/>
          </p:nvPr>
        </p:nvSpPr>
        <p:spPr>
          <a:xfrm>
            <a:off x="838200" y="1809750"/>
            <a:ext cx="2819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3"/>
          </p:nvPr>
        </p:nvSpPr>
        <p:spPr>
          <a:xfrm>
            <a:off x="838200" y="267843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ED3645"/>
              </a:buClr>
              <a:buSzPts val="1200"/>
              <a:buNone/>
              <a:defRPr sz="120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4"/>
          </p:nvPr>
        </p:nvSpPr>
        <p:spPr>
          <a:xfrm>
            <a:off x="838200" y="2876550"/>
            <a:ext cx="2819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5"/>
          </p:nvPr>
        </p:nvSpPr>
        <p:spPr>
          <a:xfrm>
            <a:off x="838200" y="374523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ED3645"/>
              </a:buClr>
              <a:buSzPts val="1200"/>
              <a:buNone/>
              <a:defRPr sz="120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6"/>
          </p:nvPr>
        </p:nvSpPr>
        <p:spPr>
          <a:xfrm>
            <a:off x="838200" y="3943350"/>
            <a:ext cx="2819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body" idx="7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/>
          <p:nvPr/>
        </p:nvSpPr>
        <p:spPr>
          <a:xfrm>
            <a:off x="0" y="152400"/>
            <a:ext cx="9144000" cy="226695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533400" y="51435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9"/>
          <p:cNvSpPr>
            <a:spLocks noGrp="1"/>
          </p:cNvSpPr>
          <p:nvPr>
            <p:ph type="pic" idx="2"/>
          </p:nvPr>
        </p:nvSpPr>
        <p:spPr>
          <a:xfrm>
            <a:off x="0" y="241935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17375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body" idx="1"/>
          </p:nvPr>
        </p:nvSpPr>
        <p:spPr>
          <a:xfrm>
            <a:off x="3469120" y="1123950"/>
            <a:ext cx="2093480" cy="89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3"/>
          </p:nvPr>
        </p:nvSpPr>
        <p:spPr>
          <a:xfrm>
            <a:off x="6212320" y="1123950"/>
            <a:ext cx="2093480" cy="89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and Content">
  <p:cSld name="26_Title and Conten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>
            <a:spLocks noGrp="1"/>
          </p:cNvSpPr>
          <p:nvPr>
            <p:ph type="pic" idx="2"/>
          </p:nvPr>
        </p:nvSpPr>
        <p:spPr>
          <a:xfrm>
            <a:off x="1216" y="-18290"/>
            <a:ext cx="9144000" cy="36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17375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>
            <a:spLocks noGrp="1"/>
          </p:cNvSpPr>
          <p:nvPr>
            <p:ph type="pic" idx="2"/>
          </p:nvPr>
        </p:nvSpPr>
        <p:spPr>
          <a:xfrm>
            <a:off x="533400" y="1657350"/>
            <a:ext cx="2133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17252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31"/>
          <p:cNvSpPr>
            <a:spLocks noGrp="1"/>
          </p:cNvSpPr>
          <p:nvPr>
            <p:ph type="pic" idx="3"/>
          </p:nvPr>
        </p:nvSpPr>
        <p:spPr>
          <a:xfrm>
            <a:off x="2760662" y="1657350"/>
            <a:ext cx="2133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17252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31"/>
          <p:cNvSpPr>
            <a:spLocks noGrp="1"/>
          </p:cNvSpPr>
          <p:nvPr>
            <p:ph type="pic" idx="4"/>
          </p:nvPr>
        </p:nvSpPr>
        <p:spPr>
          <a:xfrm>
            <a:off x="533400" y="3105150"/>
            <a:ext cx="2133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17252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31"/>
          <p:cNvSpPr>
            <a:spLocks noGrp="1"/>
          </p:cNvSpPr>
          <p:nvPr>
            <p:ph type="pic" idx="5"/>
          </p:nvPr>
        </p:nvSpPr>
        <p:spPr>
          <a:xfrm>
            <a:off x="2760662" y="3105150"/>
            <a:ext cx="2133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20"/>
              </a:spcBef>
              <a:spcAft>
                <a:spcPts val="0"/>
              </a:spcAft>
              <a:buClr>
                <a:srgbClr val="17252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1" name="Google Shape;201;p32" descr="MacBook-Pro-mocku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8240" y="1721425"/>
            <a:ext cx="4817160" cy="22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>
            <a:spLocks noGrp="1"/>
          </p:cNvSpPr>
          <p:nvPr>
            <p:ph type="pic" idx="2"/>
          </p:nvPr>
        </p:nvSpPr>
        <p:spPr>
          <a:xfrm>
            <a:off x="4267200" y="1885950"/>
            <a:ext cx="3528000" cy="1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/>
          <p:nvPr/>
        </p:nvSpPr>
        <p:spPr>
          <a:xfrm>
            <a:off x="-8906" y="0"/>
            <a:ext cx="9152906" cy="310515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F34F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3"/>
          <p:cNvSpPr>
            <a:spLocks noGrp="1"/>
          </p:cNvSpPr>
          <p:nvPr>
            <p:ph type="pic" idx="2"/>
          </p:nvPr>
        </p:nvSpPr>
        <p:spPr>
          <a:xfrm>
            <a:off x="4014001" y="1143000"/>
            <a:ext cx="1115998" cy="836998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/>
          </p:nvPr>
        </p:nvSpPr>
        <p:spPr>
          <a:xfrm>
            <a:off x="609600" y="224057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F34F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F34F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4"/>
          <p:cNvSpPr>
            <a:spLocks noGrp="1"/>
          </p:cNvSpPr>
          <p:nvPr>
            <p:ph type="pic" idx="2"/>
          </p:nvPr>
        </p:nvSpPr>
        <p:spPr>
          <a:xfrm>
            <a:off x="1600205" y="1280705"/>
            <a:ext cx="1187997" cy="890997"/>
          </a:xfrm>
          <a:prstGeom prst="ellipse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4"/>
          <p:cNvSpPr>
            <a:spLocks noGrp="1"/>
          </p:cNvSpPr>
          <p:nvPr>
            <p:ph type="pic" idx="3"/>
          </p:nvPr>
        </p:nvSpPr>
        <p:spPr>
          <a:xfrm>
            <a:off x="6172205" y="1280705"/>
            <a:ext cx="1187997" cy="890997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5" name="Google Shape;215;p35" descr="MacBook-Pro-mocku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1885950"/>
            <a:ext cx="4817160" cy="22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>
            <a:spLocks noGrp="1"/>
          </p:cNvSpPr>
          <p:nvPr>
            <p:ph type="pic" idx="2"/>
          </p:nvPr>
        </p:nvSpPr>
        <p:spPr>
          <a:xfrm>
            <a:off x="1258560" y="2050475"/>
            <a:ext cx="3528000" cy="1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and Content">
  <p:cSld name="32_Title and Conte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/>
          <p:nvPr/>
        </p:nvSpPr>
        <p:spPr>
          <a:xfrm flipH="1">
            <a:off x="639176" y="4408565"/>
            <a:ext cx="2286001" cy="220587"/>
          </a:xfrm>
          <a:prstGeom prst="ellipse">
            <a:avLst/>
          </a:prstGeom>
          <a:gradFill>
            <a:gsLst>
              <a:gs pos="0">
                <a:srgbClr val="A0CFD2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7"/>
          <p:cNvSpPr/>
          <p:nvPr/>
        </p:nvSpPr>
        <p:spPr>
          <a:xfrm flipH="1">
            <a:off x="3077576" y="4398338"/>
            <a:ext cx="2362199" cy="220587"/>
          </a:xfrm>
          <a:prstGeom prst="ellipse">
            <a:avLst/>
          </a:prstGeom>
          <a:gradFill>
            <a:gsLst>
              <a:gs pos="0">
                <a:srgbClr val="A0CFD2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7"/>
          <p:cNvSpPr/>
          <p:nvPr/>
        </p:nvSpPr>
        <p:spPr>
          <a:xfrm flipH="1">
            <a:off x="5668371" y="4398338"/>
            <a:ext cx="2286000" cy="220587"/>
          </a:xfrm>
          <a:prstGeom prst="ellipse">
            <a:avLst/>
          </a:prstGeom>
          <a:gradFill>
            <a:gsLst>
              <a:gs pos="0">
                <a:srgbClr val="A0CFD2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7"/>
          <p:cNvSpPr/>
          <p:nvPr/>
        </p:nvSpPr>
        <p:spPr>
          <a:xfrm rot="-5400000" flipH="1">
            <a:off x="1136447" y="2735686"/>
            <a:ext cx="1261308" cy="2314996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7"/>
          <p:cNvSpPr/>
          <p:nvPr/>
        </p:nvSpPr>
        <p:spPr>
          <a:xfrm rot="-5400000" flipH="1">
            <a:off x="3651051" y="2730708"/>
            <a:ext cx="1261307" cy="2314996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7"/>
          <p:cNvSpPr/>
          <p:nvPr/>
        </p:nvSpPr>
        <p:spPr>
          <a:xfrm rot="-5400000" flipH="1">
            <a:off x="6148862" y="2730709"/>
            <a:ext cx="1261308" cy="2314994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7"/>
          <p:cNvSpPr txBox="1">
            <a:spLocks noGrp="1"/>
          </p:cNvSpPr>
          <p:nvPr>
            <p:ph type="body" idx="1"/>
          </p:nvPr>
        </p:nvSpPr>
        <p:spPr>
          <a:xfrm>
            <a:off x="715372" y="3707770"/>
            <a:ext cx="2110248" cy="73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2"/>
          </p:nvPr>
        </p:nvSpPr>
        <p:spPr>
          <a:xfrm>
            <a:off x="3229972" y="3707770"/>
            <a:ext cx="2110248" cy="73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body" idx="3"/>
          </p:nvPr>
        </p:nvSpPr>
        <p:spPr>
          <a:xfrm>
            <a:off x="5727787" y="3707770"/>
            <a:ext cx="2110248" cy="73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67B1B5"/>
              </a:buClr>
              <a:buSzPts val="1400"/>
              <a:buFont typeface="PT Sans"/>
              <a:buNone/>
              <a:defRPr sz="1400">
                <a:solidFill>
                  <a:srgbClr val="67B1B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body" idx="4"/>
          </p:nvPr>
        </p:nvSpPr>
        <p:spPr>
          <a:xfrm>
            <a:off x="685808" y="3389324"/>
            <a:ext cx="2138867" cy="25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Char char="–"/>
              <a:defRPr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–"/>
              <a:defRPr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»"/>
              <a:defRPr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body" idx="5"/>
          </p:nvPr>
        </p:nvSpPr>
        <p:spPr>
          <a:xfrm>
            <a:off x="3215193" y="3371852"/>
            <a:ext cx="2138867" cy="25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Char char="–"/>
              <a:defRPr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–"/>
              <a:defRPr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»"/>
              <a:defRPr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body" idx="6"/>
          </p:nvPr>
        </p:nvSpPr>
        <p:spPr>
          <a:xfrm>
            <a:off x="5727796" y="3371852"/>
            <a:ext cx="2138867" cy="25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Char char="–"/>
              <a:defRPr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–"/>
              <a:defRPr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»"/>
              <a:defRPr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37"/>
          <p:cNvSpPr>
            <a:spLocks noGrp="1"/>
          </p:cNvSpPr>
          <p:nvPr>
            <p:ph type="pic" idx="7"/>
          </p:nvPr>
        </p:nvSpPr>
        <p:spPr>
          <a:xfrm>
            <a:off x="609606" y="1509930"/>
            <a:ext cx="231557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rgbClr val="67B1B5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67B1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37"/>
          <p:cNvSpPr>
            <a:spLocks noGrp="1"/>
          </p:cNvSpPr>
          <p:nvPr>
            <p:ph type="pic" idx="8"/>
          </p:nvPr>
        </p:nvSpPr>
        <p:spPr>
          <a:xfrm>
            <a:off x="3124206" y="1504950"/>
            <a:ext cx="231557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rgbClr val="67B1B5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67B1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7"/>
          <p:cNvSpPr>
            <a:spLocks noGrp="1"/>
          </p:cNvSpPr>
          <p:nvPr>
            <p:ph type="pic" idx="9"/>
          </p:nvPr>
        </p:nvSpPr>
        <p:spPr>
          <a:xfrm>
            <a:off x="5621400" y="1504950"/>
            <a:ext cx="231557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10"/>
              </a:spcBef>
              <a:spcAft>
                <a:spcPts val="0"/>
              </a:spcAft>
              <a:buClr>
                <a:srgbClr val="67B1B5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67B1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13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>
            <a:spLocks noGrp="1"/>
          </p:cNvSpPr>
          <p:nvPr>
            <p:ph type="title"/>
          </p:nvPr>
        </p:nvSpPr>
        <p:spPr>
          <a:xfrm>
            <a:off x="4876800" y="514350"/>
            <a:ext cx="381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2800"/>
              <a:buFont typeface="Lato"/>
              <a:buNone/>
              <a:defRPr sz="2800"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8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body" idx="1"/>
          </p:nvPr>
        </p:nvSpPr>
        <p:spPr>
          <a:xfrm>
            <a:off x="5029200" y="2041523"/>
            <a:ext cx="3505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8"/>
          <p:cNvSpPr txBox="1">
            <a:spLocks noGrp="1"/>
          </p:cNvSpPr>
          <p:nvPr>
            <p:ph type="body" idx="3"/>
          </p:nvPr>
        </p:nvSpPr>
        <p:spPr>
          <a:xfrm>
            <a:off x="5638800" y="3108328"/>
            <a:ext cx="24384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4"/>
          </p:nvPr>
        </p:nvSpPr>
        <p:spPr>
          <a:xfrm>
            <a:off x="5638800" y="3562353"/>
            <a:ext cx="2438400" cy="46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5"/>
          </p:nvPr>
        </p:nvSpPr>
        <p:spPr>
          <a:xfrm>
            <a:off x="5029200" y="1733555"/>
            <a:ext cx="35052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ED3645"/>
              </a:buClr>
              <a:buSzPts val="1100"/>
              <a:buFont typeface="Lato"/>
              <a:buNone/>
              <a:defRPr sz="11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60"/>
              </a:spcBef>
              <a:spcAft>
                <a:spcPts val="0"/>
              </a:spcAft>
              <a:buClr>
                <a:srgbClr val="A5A5A5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rgbClr val="A5A5A5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spcBef>
                <a:spcPts val="260"/>
              </a:spcBef>
              <a:spcAft>
                <a:spcPts val="0"/>
              </a:spcAft>
              <a:buClr>
                <a:srgbClr val="A5A5A5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spcBef>
                <a:spcPts val="260"/>
              </a:spcBef>
              <a:spcAft>
                <a:spcPts val="0"/>
              </a:spcAft>
              <a:buClr>
                <a:srgbClr val="A5A5A5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>
            <a:spLocks noGrp="1"/>
          </p:cNvSpPr>
          <p:nvPr>
            <p:ph type="pic" idx="2"/>
          </p:nvPr>
        </p:nvSpPr>
        <p:spPr>
          <a:xfrm>
            <a:off x="0" y="1733550"/>
            <a:ext cx="47244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39"/>
          <p:cNvSpPr txBox="1">
            <a:spLocks noGrp="1"/>
          </p:cNvSpPr>
          <p:nvPr>
            <p:ph type="body" idx="1"/>
          </p:nvPr>
        </p:nvSpPr>
        <p:spPr>
          <a:xfrm>
            <a:off x="5475297" y="2274270"/>
            <a:ext cx="2994025" cy="121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A6A6A6"/>
              </a:buClr>
              <a:buSzPts val="900"/>
              <a:buFont typeface="Arial"/>
              <a:buNone/>
              <a:defRPr sz="9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9"/>
          <p:cNvSpPr txBox="1">
            <a:spLocks noGrp="1"/>
          </p:cNvSpPr>
          <p:nvPr>
            <p:ph type="body" idx="3"/>
          </p:nvPr>
        </p:nvSpPr>
        <p:spPr>
          <a:xfrm>
            <a:off x="5965832" y="1916118"/>
            <a:ext cx="1730375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ED3645"/>
              </a:buClr>
              <a:buSzPts val="1100"/>
              <a:buFont typeface="Lato"/>
              <a:buNone/>
              <a:defRPr sz="110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Libre Franklin Medium"/>
              <a:buNone/>
              <a:defRPr sz="1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Libre Franklin Medium"/>
              <a:buNone/>
              <a:defRPr sz="1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Libre Franklin Medium"/>
              <a:buNone/>
              <a:defRPr sz="1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Libre Franklin Medium"/>
              <a:buNone/>
              <a:defRPr sz="1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4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>
            <a:spLocks noGrp="1"/>
          </p:cNvSpPr>
          <p:nvPr>
            <p:ph type="pic" idx="2"/>
          </p:nvPr>
        </p:nvSpPr>
        <p:spPr>
          <a:xfrm>
            <a:off x="0" y="1504950"/>
            <a:ext cx="9144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1" descr="01-iPad-Air-Mock-u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79" y="950310"/>
            <a:ext cx="2655651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1"/>
          <p:cNvSpPr>
            <a:spLocks noGrp="1"/>
          </p:cNvSpPr>
          <p:nvPr>
            <p:ph type="pic" idx="2"/>
          </p:nvPr>
        </p:nvSpPr>
        <p:spPr>
          <a:xfrm>
            <a:off x="3476547" y="1350359"/>
            <a:ext cx="2190904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41"/>
          <p:cNvSpPr/>
          <p:nvPr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8305800" y="514353"/>
            <a:ext cx="3810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sz="9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3" name="Google Shape;263;p42" descr="iMac-Cinema-Monitor-Style-Mock-u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2200" y="2286003"/>
            <a:ext cx="4267200" cy="248899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2"/>
          <p:cNvSpPr>
            <a:spLocks noGrp="1"/>
          </p:cNvSpPr>
          <p:nvPr>
            <p:ph type="pic" idx="2"/>
          </p:nvPr>
        </p:nvSpPr>
        <p:spPr>
          <a:xfrm>
            <a:off x="2716924" y="2505696"/>
            <a:ext cx="3531476" cy="165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43" descr="iPhone-5S-3-colors-Mock-u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29005" y="1028703"/>
            <a:ext cx="2304029" cy="344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3"/>
          <p:cNvSpPr>
            <a:spLocks noGrp="1"/>
          </p:cNvSpPr>
          <p:nvPr>
            <p:ph type="pic" idx="2"/>
          </p:nvPr>
        </p:nvSpPr>
        <p:spPr>
          <a:xfrm>
            <a:off x="3675633" y="1595128"/>
            <a:ext cx="1758559" cy="230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43"/>
          <p:cNvSpPr/>
          <p:nvPr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 txBox="1"/>
          <p:nvPr/>
        </p:nvSpPr>
        <p:spPr>
          <a:xfrm>
            <a:off x="8305800" y="514353"/>
            <a:ext cx="3810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sz="9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4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4" name="Google Shape;274;p44" descr="iPhone-5S-3-colors-Mock-u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1881124"/>
            <a:ext cx="1828800" cy="273374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4"/>
          <p:cNvSpPr>
            <a:spLocks noGrp="1"/>
          </p:cNvSpPr>
          <p:nvPr>
            <p:ph type="pic" idx="2"/>
          </p:nvPr>
        </p:nvSpPr>
        <p:spPr>
          <a:xfrm>
            <a:off x="4776362" y="2457450"/>
            <a:ext cx="1395838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6" name="Google Shape;276;p44" descr="iPhone-5S-3-colors-Mock-u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3200" y="1881124"/>
            <a:ext cx="1828800" cy="273374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>
            <a:spLocks noGrp="1"/>
          </p:cNvSpPr>
          <p:nvPr>
            <p:ph type="pic" idx="3"/>
          </p:nvPr>
        </p:nvSpPr>
        <p:spPr>
          <a:xfrm>
            <a:off x="2947562" y="2457450"/>
            <a:ext cx="1395838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>
            <a:spLocks noGrp="1"/>
          </p:cNvSpPr>
          <p:nvPr>
            <p:ph type="body" idx="1"/>
          </p:nvPr>
        </p:nvSpPr>
        <p:spPr>
          <a:xfrm>
            <a:off x="5867400" y="1962150"/>
            <a:ext cx="1600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ED3645"/>
              </a:buClr>
              <a:buSzPts val="1100"/>
              <a:buFont typeface="Lato"/>
              <a:buNone/>
              <a:defRPr sz="11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5"/>
          <p:cNvSpPr txBox="1">
            <a:spLocks noGrp="1"/>
          </p:cNvSpPr>
          <p:nvPr>
            <p:ph type="body" idx="2"/>
          </p:nvPr>
        </p:nvSpPr>
        <p:spPr>
          <a:xfrm>
            <a:off x="5867400" y="2190751"/>
            <a:ext cx="2643188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  <a:defRPr sz="10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3"/>
          </p:nvPr>
        </p:nvSpPr>
        <p:spPr>
          <a:xfrm>
            <a:off x="5867400" y="2876550"/>
            <a:ext cx="1600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ED3645"/>
              </a:buClr>
              <a:buSzPts val="1100"/>
              <a:buFont typeface="Lato"/>
              <a:buNone/>
              <a:defRPr sz="11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4"/>
          </p:nvPr>
        </p:nvSpPr>
        <p:spPr>
          <a:xfrm>
            <a:off x="5867400" y="3105151"/>
            <a:ext cx="2643188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  <a:defRPr sz="10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5"/>
          <p:cNvSpPr txBox="1">
            <a:spLocks noGrp="1"/>
          </p:cNvSpPr>
          <p:nvPr>
            <p:ph type="body" idx="5"/>
          </p:nvPr>
        </p:nvSpPr>
        <p:spPr>
          <a:xfrm>
            <a:off x="5867400" y="3790950"/>
            <a:ext cx="1600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ED3645"/>
              </a:buClr>
              <a:buSzPts val="1100"/>
              <a:buFont typeface="Lato"/>
              <a:buNone/>
              <a:defRPr sz="11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body" idx="6"/>
          </p:nvPr>
        </p:nvSpPr>
        <p:spPr>
          <a:xfrm>
            <a:off x="5867400" y="4019551"/>
            <a:ext cx="2643188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  <a:defRPr sz="10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7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7" name="Google Shape;287;p45" descr="FireFox-Flat-Brows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5" y="2528889"/>
            <a:ext cx="4622459" cy="261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5"/>
          <p:cNvSpPr>
            <a:spLocks noGrp="1"/>
          </p:cNvSpPr>
          <p:nvPr>
            <p:ph type="pic" idx="8"/>
          </p:nvPr>
        </p:nvSpPr>
        <p:spPr>
          <a:xfrm>
            <a:off x="698400" y="2956725"/>
            <a:ext cx="44196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>
            <a:spLocks noGrp="1"/>
          </p:cNvSpPr>
          <p:nvPr>
            <p:ph type="body" idx="1"/>
          </p:nvPr>
        </p:nvSpPr>
        <p:spPr>
          <a:xfrm>
            <a:off x="2536203" y="1581150"/>
            <a:ext cx="152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8AC2C7"/>
              </a:buClr>
              <a:buSzPts val="1200"/>
              <a:buNone/>
              <a:defRPr sz="1200" b="0" i="0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4pPr>
            <a:lvl5pPr marL="2286000" lvl="4" indent="-228600" algn="ctr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body" idx="2"/>
          </p:nvPr>
        </p:nvSpPr>
        <p:spPr>
          <a:xfrm>
            <a:off x="4443222" y="1581150"/>
            <a:ext cx="152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8AC2C7"/>
              </a:buClr>
              <a:buSzPts val="1200"/>
              <a:buNone/>
              <a:defRPr sz="1200" b="0" i="0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4pPr>
            <a:lvl5pPr marL="2286000" lvl="4" indent="-228600" algn="ctr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46"/>
          <p:cNvSpPr txBox="1">
            <a:spLocks noGrp="1"/>
          </p:cNvSpPr>
          <p:nvPr>
            <p:ph type="body" idx="3"/>
          </p:nvPr>
        </p:nvSpPr>
        <p:spPr>
          <a:xfrm>
            <a:off x="6400800" y="1581150"/>
            <a:ext cx="152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8AC2C7"/>
              </a:buClr>
              <a:buSzPts val="1200"/>
              <a:buNone/>
              <a:defRPr sz="1200" b="0" i="0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4pPr>
            <a:lvl5pPr marL="2286000" lvl="4" indent="-228600" algn="ctr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body" idx="4"/>
          </p:nvPr>
        </p:nvSpPr>
        <p:spPr>
          <a:xfrm>
            <a:off x="609600" y="1581150"/>
            <a:ext cx="152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8AC2C7"/>
              </a:buClr>
              <a:buSzPts val="1200"/>
              <a:buNone/>
              <a:defRPr sz="1200" b="0" i="0">
                <a:solidFill>
                  <a:srgbClr val="8A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Char char="–"/>
              <a:defRPr sz="1600"/>
            </a:lvl4pPr>
            <a:lvl5pPr marL="2286000" lvl="4" indent="-228600" algn="ctr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6"/>
          <p:cNvSpPr>
            <a:spLocks noGrp="1"/>
          </p:cNvSpPr>
          <p:nvPr>
            <p:ph type="pic" idx="5"/>
          </p:nvPr>
        </p:nvSpPr>
        <p:spPr>
          <a:xfrm>
            <a:off x="609605" y="2006529"/>
            <a:ext cx="1691997" cy="1268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17252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46"/>
          <p:cNvSpPr>
            <a:spLocks noGrp="1"/>
          </p:cNvSpPr>
          <p:nvPr>
            <p:ph type="pic" idx="6"/>
          </p:nvPr>
        </p:nvSpPr>
        <p:spPr>
          <a:xfrm>
            <a:off x="2514605" y="2006530"/>
            <a:ext cx="1691997" cy="1268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17252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46"/>
          <p:cNvSpPr>
            <a:spLocks noGrp="1"/>
          </p:cNvSpPr>
          <p:nvPr>
            <p:ph type="pic" idx="7"/>
          </p:nvPr>
        </p:nvSpPr>
        <p:spPr>
          <a:xfrm>
            <a:off x="4443227" y="2046154"/>
            <a:ext cx="1691997" cy="1268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17252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46"/>
          <p:cNvSpPr>
            <a:spLocks noGrp="1"/>
          </p:cNvSpPr>
          <p:nvPr>
            <p:ph type="pic" idx="8"/>
          </p:nvPr>
        </p:nvSpPr>
        <p:spPr>
          <a:xfrm>
            <a:off x="6400805" y="2038534"/>
            <a:ext cx="1691997" cy="126899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17252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725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46"/>
          <p:cNvSpPr txBox="1">
            <a:spLocks noGrp="1"/>
          </p:cNvSpPr>
          <p:nvPr>
            <p:ph type="body" idx="9"/>
          </p:nvPr>
        </p:nvSpPr>
        <p:spPr>
          <a:xfrm>
            <a:off x="2438400" y="3790950"/>
            <a:ext cx="1828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0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  <a:defRPr sz="10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46"/>
          <p:cNvSpPr txBox="1">
            <a:spLocks noGrp="1"/>
          </p:cNvSpPr>
          <p:nvPr>
            <p:ph type="body" idx="13"/>
          </p:nvPr>
        </p:nvSpPr>
        <p:spPr>
          <a:xfrm>
            <a:off x="4419600" y="3790950"/>
            <a:ext cx="1828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0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  <a:defRPr sz="10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14"/>
          </p:nvPr>
        </p:nvSpPr>
        <p:spPr>
          <a:xfrm>
            <a:off x="6400800" y="3790950"/>
            <a:ext cx="1828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0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  <a:defRPr sz="10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6"/>
          <p:cNvSpPr txBox="1">
            <a:spLocks noGrp="1"/>
          </p:cNvSpPr>
          <p:nvPr>
            <p:ph type="body" idx="15"/>
          </p:nvPr>
        </p:nvSpPr>
        <p:spPr>
          <a:xfrm>
            <a:off x="381000" y="3790950"/>
            <a:ext cx="1828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20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  <a:defRPr sz="10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52A3A9"/>
              </a:buClr>
              <a:buSzPts val="1200"/>
              <a:buFont typeface="Arial"/>
              <a:buNone/>
              <a:defRPr sz="1200">
                <a:solidFill>
                  <a:srgbClr val="52A3A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body" idx="16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2800"/>
              <a:buFont typeface="Lato"/>
              <a:buNone/>
              <a:defRPr sz="28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EA1A3"/>
              </a:buClr>
              <a:buSzPts val="2000"/>
              <a:buNone/>
              <a:defRPr sz="2000">
                <a:solidFill>
                  <a:srgbClr val="8EA1A3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EA1A3"/>
              </a:buClr>
              <a:buSzPts val="1800"/>
              <a:buNone/>
              <a:defRPr sz="1800">
                <a:solidFill>
                  <a:srgbClr val="8EA1A3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EA1A3"/>
              </a:buClr>
              <a:buSzPts val="1600"/>
              <a:buNone/>
              <a:defRPr sz="1600">
                <a:solidFill>
                  <a:srgbClr val="8EA1A3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EA1A3"/>
              </a:buClr>
              <a:buSzPts val="1400"/>
              <a:buNone/>
              <a:defRPr sz="1400">
                <a:solidFill>
                  <a:srgbClr val="8EA1A3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EA1A3"/>
              </a:buClr>
              <a:buSzPts val="1400"/>
              <a:buNone/>
              <a:defRPr sz="1400">
                <a:solidFill>
                  <a:srgbClr val="8EA1A3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EA1A3"/>
              </a:buClr>
              <a:buSzPts val="1400"/>
              <a:buNone/>
              <a:defRPr sz="1400">
                <a:solidFill>
                  <a:srgbClr val="8EA1A3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EA1A3"/>
              </a:buClr>
              <a:buSzPts val="1400"/>
              <a:buNone/>
              <a:defRPr sz="1400">
                <a:solidFill>
                  <a:srgbClr val="8EA1A3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EA1A3"/>
              </a:buClr>
              <a:buSzPts val="1400"/>
              <a:buNone/>
              <a:defRPr sz="1400">
                <a:solidFill>
                  <a:srgbClr val="8EA1A3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EA1A3"/>
              </a:buClr>
              <a:buSzPts val="1400"/>
              <a:buNone/>
              <a:defRPr sz="1400">
                <a:solidFill>
                  <a:srgbClr val="8EA1A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 txBox="1">
            <a:spLocks noGrp="1"/>
          </p:cNvSpPr>
          <p:nvPr>
            <p:ph type="body" idx="1"/>
          </p:nvPr>
        </p:nvSpPr>
        <p:spPr>
          <a:xfrm>
            <a:off x="457200" y="1626394"/>
            <a:ext cx="4038600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–"/>
              <a:defRPr sz="12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body" idx="2"/>
          </p:nvPr>
        </p:nvSpPr>
        <p:spPr>
          <a:xfrm>
            <a:off x="4648200" y="1626394"/>
            <a:ext cx="4038600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–"/>
              <a:defRPr sz="12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–"/>
              <a:defRPr sz="105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»"/>
              <a:defRPr sz="105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3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>
            <a:spLocks noGrp="1"/>
          </p:cNvSpPr>
          <p:nvPr>
            <p:ph type="body" idx="1"/>
          </p:nvPr>
        </p:nvSpPr>
        <p:spPr>
          <a:xfrm>
            <a:off x="457200" y="149066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body" idx="2"/>
          </p:nvPr>
        </p:nvSpPr>
        <p:spPr>
          <a:xfrm>
            <a:off x="457200" y="1970484"/>
            <a:ext cx="4040188" cy="243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1pPr>
            <a:lvl2pPr marL="914400" lvl="1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–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•"/>
              <a:defRPr sz="105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rgbClr val="A5A5A5"/>
              </a:buClr>
              <a:buSzPts val="1000"/>
              <a:buChar char="–"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rgbClr val="A5A5A5"/>
              </a:buClr>
              <a:buSzPts val="1000"/>
              <a:buChar char="»"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5" name="Google Shape;315;p49"/>
          <p:cNvSpPr txBox="1">
            <a:spLocks noGrp="1"/>
          </p:cNvSpPr>
          <p:nvPr>
            <p:ph type="body" idx="3"/>
          </p:nvPr>
        </p:nvSpPr>
        <p:spPr>
          <a:xfrm>
            <a:off x="4645033" y="149066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6" name="Google Shape;316;p49"/>
          <p:cNvSpPr txBox="1">
            <a:spLocks noGrp="1"/>
          </p:cNvSpPr>
          <p:nvPr>
            <p:ph type="body" idx="4"/>
          </p:nvPr>
        </p:nvSpPr>
        <p:spPr>
          <a:xfrm>
            <a:off x="4645033" y="1970484"/>
            <a:ext cx="4041775" cy="243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1pPr>
            <a:lvl2pPr marL="914400" lvl="1" indent="-298450" algn="l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Char char="–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Char char="•"/>
              <a:defRPr sz="105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rgbClr val="A5A5A5"/>
              </a:buClr>
              <a:buSzPts val="1000"/>
              <a:buChar char="–"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rgbClr val="A5A5A5"/>
              </a:buClr>
              <a:buSzPts val="1000"/>
              <a:buChar char="»"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7" name="Google Shape;317;p49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9"/>
          <p:cNvSpPr txBox="1">
            <a:spLocks noGrp="1"/>
          </p:cNvSpPr>
          <p:nvPr>
            <p:ph type="body" idx="5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>
                <a:solidFill>
                  <a:srgbClr val="343E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50292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Clr>
                <a:srgbClr val="ED3645"/>
              </a:buClr>
              <a:buSzPts val="900"/>
              <a:buFont typeface="Lato"/>
              <a:buNone/>
              <a:defRPr sz="900" b="0" i="0">
                <a:solidFill>
                  <a:srgbClr val="ED36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A5A5A5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2"/>
          <p:cNvSpPr/>
          <p:nvPr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2"/>
          <p:cNvSpPr txBox="1"/>
          <p:nvPr/>
        </p:nvSpPr>
        <p:spPr>
          <a:xfrm>
            <a:off x="8305800" y="514353"/>
            <a:ext cx="3810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sz="9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43E48"/>
              </a:buClr>
              <a:buSzPts val="3000"/>
              <a:buFont typeface="Lato"/>
              <a:buNone/>
              <a:defRPr sz="3000" b="0" i="0" u="none" strike="noStrike" cap="none">
                <a:solidFill>
                  <a:srgbClr val="343E4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504953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2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8305800" y="514353"/>
            <a:ext cx="3810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sz="9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54" name="Google Shape;54;p13"/>
          <p:cNvCxnSpPr/>
          <p:nvPr/>
        </p:nvCxnSpPr>
        <p:spPr>
          <a:xfrm>
            <a:off x="568200" y="1028700"/>
            <a:ext cx="395998" cy="0"/>
          </a:xfrm>
          <a:prstGeom prst="straightConnector1">
            <a:avLst/>
          </a:prstGeom>
          <a:noFill/>
          <a:ln w="12700" cap="flat" cmpd="sng">
            <a:solidFill>
              <a:srgbClr val="343E4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3" descr="BACKGROUND PATTERN copy.jpg"/>
          <p:cNvPicPr preferRelativeResize="0"/>
          <p:nvPr/>
        </p:nvPicPr>
        <p:blipFill rotWithShape="1">
          <a:blip r:embed="rId3">
            <a:alphaModFix/>
          </a:blip>
          <a:srcRect b="14849"/>
          <a:stretch/>
        </p:blipFill>
        <p:spPr>
          <a:xfrm>
            <a:off x="0" y="-23052"/>
            <a:ext cx="9144000" cy="43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3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3"/>
          <p:cNvSpPr txBox="1"/>
          <p:nvPr/>
        </p:nvSpPr>
        <p:spPr>
          <a:xfrm>
            <a:off x="232757" y="2680974"/>
            <a:ext cx="8811490" cy="1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ar-IQ" sz="3600" b="1" dirty="0" smtClean="0">
                <a:solidFill>
                  <a:schemeClr val="lt1"/>
                </a:solidFill>
              </a:rPr>
              <a:t>التحديات والحلول الشائعة لاستخدام التكنولوجيا</a:t>
            </a:r>
            <a:endParaRPr dirty="0"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ar-IQ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التعليم الالكتروني في بيئة بطيئة الانترنت</a:t>
            </a: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3"/>
          <p:cNvSpPr txBox="1"/>
          <p:nvPr/>
        </p:nvSpPr>
        <p:spPr>
          <a:xfrm>
            <a:off x="520699" y="4393506"/>
            <a:ext cx="81848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IQ" sz="27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الوحدة 2, القسم 6, الخميس 11 حزيران</a:t>
            </a:r>
            <a:endParaRPr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2"/>
          <p:cNvSpPr/>
          <p:nvPr/>
        </p:nvSpPr>
        <p:spPr>
          <a:xfrm>
            <a:off x="0" y="0"/>
            <a:ext cx="9144000" cy="4356100"/>
          </a:xfrm>
          <a:prstGeom prst="rect">
            <a:avLst/>
          </a:prstGeom>
          <a:solidFill>
            <a:srgbClr val="098B8E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62"/>
          <p:cNvSpPr txBox="1"/>
          <p:nvPr/>
        </p:nvSpPr>
        <p:spPr>
          <a:xfrm>
            <a:off x="1291434" y="1714500"/>
            <a:ext cx="679868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ar-IQ" sz="3400" b="1" dirty="0" smtClean="0">
                <a:solidFill>
                  <a:schemeClr val="lt1"/>
                </a:solidFill>
              </a:rPr>
              <a:t>التحضير «لساعات العمل الرسمية»</a:t>
            </a:r>
            <a:endParaRPr sz="3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62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3"/>
          <p:cNvSpPr/>
          <p:nvPr/>
        </p:nvSpPr>
        <p:spPr>
          <a:xfrm>
            <a:off x="0" y="1"/>
            <a:ext cx="3703704" cy="5072062"/>
          </a:xfrm>
          <a:prstGeom prst="rect">
            <a:avLst/>
          </a:prstGeom>
          <a:solidFill>
            <a:srgbClr val="07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63"/>
          <p:cNvSpPr txBox="1"/>
          <p:nvPr/>
        </p:nvSpPr>
        <p:spPr>
          <a:xfrm>
            <a:off x="315250" y="693180"/>
            <a:ext cx="3277800" cy="2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5"/>
              <a:buFont typeface="Arial"/>
              <a:buNone/>
            </a:pPr>
            <a:r>
              <a:rPr lang="ar-IQ" sz="3145" b="1" dirty="0" smtClean="0">
                <a:solidFill>
                  <a:schemeClr val="lt1"/>
                </a:solidFill>
              </a:rPr>
              <a:t>اي من تطبيقات جوجل درايف (</a:t>
            </a:r>
            <a:r>
              <a:rPr lang="en-US" sz="3145" b="1" dirty="0" smtClean="0">
                <a:solidFill>
                  <a:schemeClr val="lt1"/>
                </a:solidFill>
              </a:rPr>
              <a:t>Google Drive</a:t>
            </a:r>
            <a:r>
              <a:rPr lang="ar-IQ" sz="3145" b="1" dirty="0" smtClean="0">
                <a:solidFill>
                  <a:schemeClr val="lt1"/>
                </a:solidFill>
              </a:rPr>
              <a:t>) يمكن الوصول اليها بدون اتصال بالانترنت؟</a:t>
            </a:r>
            <a:endParaRPr sz="314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63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63"/>
          <p:cNvSpPr txBox="1"/>
          <p:nvPr/>
        </p:nvSpPr>
        <p:spPr>
          <a:xfrm>
            <a:off x="3992550" y="693175"/>
            <a:ext cx="4627800" cy="26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IQ" dirty="0" smtClean="0"/>
              <a:t>يمكنك الوصول الى جوجل درايف(</a:t>
            </a:r>
            <a:r>
              <a:rPr lang="en-US" dirty="0" smtClean="0"/>
              <a:t>Google Drive</a:t>
            </a:r>
            <a:r>
              <a:rPr lang="ar-IQ" dirty="0" smtClean="0"/>
              <a:t>) بدون اتصال بالانترنت. يمكن الدخول الى الملفات التالية وتحريرها بدون اتصال بالانترنت: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17500" algn="r" rtl="1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ar-IQ" sz="1200" b="1" dirty="0" smtClean="0"/>
              <a:t> وثائق جوجل </a:t>
            </a:r>
            <a:r>
              <a:rPr lang="en" sz="1200" b="1" dirty="0" smtClean="0"/>
              <a:t>Google </a:t>
            </a:r>
            <a:r>
              <a:rPr lang="en" sz="1200" b="1" dirty="0"/>
              <a:t>Docs</a:t>
            </a:r>
            <a:endParaRPr dirty="0"/>
          </a:p>
          <a:p>
            <a:pPr marL="45720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17500" algn="r" rtl="1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ar-IQ" sz="1200" b="1" dirty="0" smtClean="0"/>
              <a:t> جداول جوجل </a:t>
            </a:r>
            <a:r>
              <a:rPr lang="en" sz="1200" b="1" dirty="0" smtClean="0"/>
              <a:t>Google </a:t>
            </a:r>
            <a:r>
              <a:rPr lang="en" sz="1200" b="1" dirty="0"/>
              <a:t>Sheets</a:t>
            </a:r>
            <a:endParaRPr sz="1200" b="1" dirty="0"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457200" marR="0" lvl="0" indent="-317500" algn="r" rtl="1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ar-IQ" sz="1200" b="1" dirty="0" smtClean="0"/>
              <a:t> شرائح جوجل </a:t>
            </a:r>
            <a:r>
              <a:rPr lang="en" sz="1200" b="1" dirty="0" smtClean="0"/>
              <a:t>Google </a:t>
            </a:r>
            <a:r>
              <a:rPr lang="en" sz="1200" b="1" dirty="0"/>
              <a:t>Slides</a:t>
            </a:r>
            <a:endParaRPr sz="12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457200" marR="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ملفات من غير نوع جوجل المخزنة في جزجل درايف (</a:t>
            </a:r>
            <a:r>
              <a:rPr lang="en-US" sz="1200" b="1" dirty="0" smtClean="0"/>
              <a:t>Google Drive</a:t>
            </a:r>
            <a:r>
              <a:rPr lang="ar-IQ" sz="1200" b="1" dirty="0" smtClean="0"/>
              <a:t>) مثل </a:t>
            </a:r>
            <a:r>
              <a:rPr lang="en-US" sz="1200" b="1" dirty="0" smtClean="0"/>
              <a:t>PDF</a:t>
            </a:r>
            <a:r>
              <a:rPr lang="ar-IQ" sz="1200" b="1" dirty="0" smtClean="0"/>
              <a:t> وملفات ميكروسوفت اوفيس</a:t>
            </a:r>
            <a:endParaRPr sz="12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IQ" sz="1800" b="1" dirty="0" smtClean="0">
                <a:solidFill>
                  <a:srgbClr val="F34F57"/>
                </a:solidFill>
              </a:rPr>
              <a:t>ملاحظة: </a:t>
            </a:r>
            <a:r>
              <a:rPr lang="ar-IQ" sz="1800" dirty="0" smtClean="0"/>
              <a:t>ميزة الاوفلاين (</a:t>
            </a:r>
            <a:r>
              <a:rPr lang="en-US" sz="1800" dirty="0" smtClean="0"/>
              <a:t>Offline</a:t>
            </a:r>
            <a:r>
              <a:rPr lang="ar-IQ" sz="1800" dirty="0" smtClean="0"/>
              <a:t>) متوفرة فقط اذا استخدمت جوجل كروم</a:t>
            </a:r>
            <a:endParaRPr dirty="0"/>
          </a:p>
        </p:txBody>
      </p:sp>
      <p:pic>
        <p:nvPicPr>
          <p:cNvPr id="420" name="Google Shape;4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247" y="4088199"/>
            <a:ext cx="870025" cy="8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9450" y="4119041"/>
            <a:ext cx="808375" cy="80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7937" y="1382933"/>
            <a:ext cx="808376" cy="8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9987" y="1402633"/>
            <a:ext cx="768975" cy="7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2637" y="1402645"/>
            <a:ext cx="768975" cy="768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4"/>
          <p:cNvSpPr/>
          <p:nvPr/>
        </p:nvSpPr>
        <p:spPr>
          <a:xfrm>
            <a:off x="0" y="1"/>
            <a:ext cx="3703800" cy="5072100"/>
          </a:xfrm>
          <a:prstGeom prst="rect">
            <a:avLst/>
          </a:prstGeom>
          <a:solidFill>
            <a:srgbClr val="07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4"/>
          <p:cNvSpPr txBox="1"/>
          <p:nvPr/>
        </p:nvSpPr>
        <p:spPr>
          <a:xfrm>
            <a:off x="315250" y="693180"/>
            <a:ext cx="3277800" cy="2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5"/>
              <a:buFont typeface="Arial"/>
              <a:buNone/>
            </a:pPr>
            <a:r>
              <a:rPr lang="ar-IQ" sz="3145" b="1" dirty="0" smtClean="0">
                <a:solidFill>
                  <a:schemeClr val="lt1"/>
                </a:solidFill>
              </a:rPr>
              <a:t>كيف يمكن تحرير تطبيقات جوجل درايف بلا اتصال بالانترنت (</a:t>
            </a:r>
            <a:r>
              <a:rPr lang="en-US" sz="3145" b="1" dirty="0" smtClean="0">
                <a:solidFill>
                  <a:schemeClr val="lt1"/>
                </a:solidFill>
              </a:rPr>
              <a:t>Offline</a:t>
            </a:r>
            <a:r>
              <a:rPr lang="ar-IQ" sz="3145" b="1" dirty="0" smtClean="0">
                <a:solidFill>
                  <a:schemeClr val="lt1"/>
                </a:solidFill>
              </a:rPr>
              <a:t>): نسخة الانترنت</a:t>
            </a:r>
            <a:endParaRPr sz="314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4"/>
          <p:cNvSpPr/>
          <p:nvPr/>
        </p:nvSpPr>
        <p:spPr>
          <a:xfrm>
            <a:off x="0" y="5072063"/>
            <a:ext cx="9144000" cy="77700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4"/>
          <p:cNvSpPr txBox="1"/>
          <p:nvPr/>
        </p:nvSpPr>
        <p:spPr>
          <a:xfrm>
            <a:off x="3798600" y="173400"/>
            <a:ext cx="5179200" cy="22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r" rtl="1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ar-IQ" sz="1600" dirty="0" smtClean="0"/>
              <a:t>لتفعيل ميزة الاوفلاين, يحتاج المستخدم ان يكون متصلا بالانترنت في البداية.</a:t>
            </a:r>
          </a:p>
          <a:p>
            <a:pPr marL="457200" marR="0" lvl="0" indent="-330200" algn="r" rtl="1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endParaRPr lang="ar-IQ" sz="1600" dirty="0"/>
          </a:p>
          <a:p>
            <a:pPr marL="457200" marR="0" lvl="0" indent="-330200" algn="r" rtl="1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ar-IQ" sz="1600" dirty="0" smtClean="0"/>
              <a:t>افتح جوجل كروم واذهب الى</a:t>
            </a:r>
            <a:r>
              <a:rPr lang="en" sz="1600" dirty="0" smtClean="0"/>
              <a:t> </a:t>
            </a:r>
            <a:r>
              <a:rPr lang="en" sz="1600" u="sng" dirty="0">
                <a:solidFill>
                  <a:srgbClr val="0000FF"/>
                </a:solidFill>
              </a:rPr>
              <a:t>drive.google.com/drive/settings</a:t>
            </a:r>
            <a:endParaRPr sz="1600" u="sng" dirty="0">
              <a:solidFill>
                <a:srgbClr val="0000FF"/>
              </a:solidFill>
            </a:endParaRP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marR="0" lvl="0" indent="-330200" algn="r" rtl="1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ar-IQ" sz="1600" dirty="0" smtClean="0"/>
              <a:t>في قسم اوفلاين (</a:t>
            </a:r>
            <a:r>
              <a:rPr lang="en-US" sz="1600" dirty="0" smtClean="0"/>
              <a:t>Offline</a:t>
            </a:r>
            <a:r>
              <a:rPr lang="ar-IQ" sz="1600" dirty="0" smtClean="0"/>
              <a:t>), اشر على المربع بجانب خيار «انشاء, فتح وتحرير وثائق, جداول وشرائح  جوجل الحالية على هذا الجهاز حين لا يكون متصلا </a:t>
            </a:r>
            <a:r>
              <a:rPr lang="ar-IQ" sz="1600" dirty="0" smtClean="0"/>
              <a:t>بالانترنت</a:t>
            </a:r>
            <a:r>
              <a:rPr lang="ar-IQ" sz="1600" dirty="0" smtClean="0"/>
              <a:t>»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4"/>
          <p:cNvSpPr txBox="1"/>
          <p:nvPr/>
        </p:nvSpPr>
        <p:spPr>
          <a:xfrm>
            <a:off x="3836525" y="4270675"/>
            <a:ext cx="52272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IQ" sz="1800" b="1" dirty="0" smtClean="0">
                <a:solidFill>
                  <a:srgbClr val="F34F57"/>
                </a:solidFill>
              </a:rPr>
              <a:t>نصيحة: </a:t>
            </a:r>
            <a:r>
              <a:rPr lang="ar-IQ" sz="1800" dirty="0" smtClean="0"/>
              <a:t>قم بتفعيل وضع اوفلاين (</a:t>
            </a:r>
            <a:r>
              <a:rPr lang="en-US" sz="1800" dirty="0" smtClean="0"/>
              <a:t>offline</a:t>
            </a:r>
            <a:r>
              <a:rPr lang="ar-IQ" sz="1800" dirty="0" smtClean="0"/>
              <a:t>) على حاسوبك او هاتفك النقال الخاص.</a:t>
            </a:r>
            <a:endParaRPr dirty="0"/>
          </a:p>
        </p:txBody>
      </p:sp>
      <p:pic>
        <p:nvPicPr>
          <p:cNvPr id="434" name="Google Shape;43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070" y="2451617"/>
            <a:ext cx="4306500" cy="18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4"/>
          <p:cNvSpPr/>
          <p:nvPr/>
        </p:nvSpPr>
        <p:spPr>
          <a:xfrm rot="916416">
            <a:off x="6152470" y="3526910"/>
            <a:ext cx="407700" cy="221755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5"/>
          <p:cNvSpPr/>
          <p:nvPr/>
        </p:nvSpPr>
        <p:spPr>
          <a:xfrm>
            <a:off x="0" y="1"/>
            <a:ext cx="3703800" cy="5072100"/>
          </a:xfrm>
          <a:prstGeom prst="rect">
            <a:avLst/>
          </a:prstGeom>
          <a:solidFill>
            <a:srgbClr val="07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65"/>
          <p:cNvSpPr txBox="1"/>
          <p:nvPr/>
        </p:nvSpPr>
        <p:spPr>
          <a:xfrm>
            <a:off x="315250" y="693180"/>
            <a:ext cx="3277800" cy="2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 rtl="1">
              <a:lnSpc>
                <a:spcPct val="80000"/>
              </a:lnSpc>
              <a:buClr>
                <a:schemeClr val="lt1"/>
              </a:buClr>
              <a:buSzPts val="3145"/>
            </a:pPr>
            <a:r>
              <a:rPr lang="ar-IQ" sz="3145" b="1" dirty="0">
                <a:solidFill>
                  <a:schemeClr val="lt1"/>
                </a:solidFill>
              </a:rPr>
              <a:t>كيف يمكن تحرير تطبيقات جوجل درايف </a:t>
            </a:r>
            <a:r>
              <a:rPr lang="ar-IQ" sz="3145" b="1" dirty="0" smtClean="0">
                <a:solidFill>
                  <a:schemeClr val="lt1"/>
                </a:solidFill>
              </a:rPr>
              <a:t>في وضع الاوفلاين  (</a:t>
            </a:r>
            <a:r>
              <a:rPr lang="en-US" sz="3145" b="1" dirty="0" smtClean="0">
                <a:solidFill>
                  <a:schemeClr val="lt1"/>
                </a:solidFill>
              </a:rPr>
              <a:t>Offline</a:t>
            </a:r>
            <a:r>
              <a:rPr lang="ar-IQ" sz="3145" b="1" dirty="0" smtClean="0">
                <a:solidFill>
                  <a:schemeClr val="lt1"/>
                </a:solidFill>
              </a:rPr>
              <a:t>): تطبيقات الهاتف النقال</a:t>
            </a:r>
            <a:endParaRPr lang="ar-IQ" sz="3145" b="1" dirty="0">
              <a:solidFill>
                <a:schemeClr val="lt1"/>
              </a:solidFill>
            </a:endParaRPr>
          </a:p>
        </p:txBody>
      </p:sp>
      <p:sp>
        <p:nvSpPr>
          <p:cNvPr id="442" name="Google Shape;442;p65"/>
          <p:cNvSpPr/>
          <p:nvPr/>
        </p:nvSpPr>
        <p:spPr>
          <a:xfrm>
            <a:off x="0" y="5072063"/>
            <a:ext cx="9144000" cy="77700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65"/>
          <p:cNvSpPr txBox="1"/>
          <p:nvPr/>
        </p:nvSpPr>
        <p:spPr>
          <a:xfrm>
            <a:off x="3798600" y="173400"/>
            <a:ext cx="5179200" cy="22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r" rtl="1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ar-IQ" sz="1600" dirty="0" smtClean="0"/>
              <a:t>افتح تطبيق جوجل درايف (</a:t>
            </a:r>
            <a:r>
              <a:rPr lang="en-US" sz="1600" dirty="0" smtClean="0"/>
              <a:t>Google Drive</a:t>
            </a:r>
            <a:r>
              <a:rPr lang="ar-IQ" sz="1600" dirty="0" smtClean="0"/>
              <a:t>) الجوال.</a:t>
            </a:r>
            <a:endParaRPr sz="1600"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endParaRPr lang="ar-IQ" sz="1600" dirty="0" smtClean="0"/>
          </a:p>
          <a:p>
            <a:pPr marL="457200" marR="0" lvl="0" indent="-330200" algn="r" rtl="1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ar-IQ" sz="1600" dirty="0" smtClean="0"/>
              <a:t>انقر بجانب الملف الذي تريده على «</a:t>
            </a:r>
            <a:r>
              <a:rPr lang="en-US" sz="1600" dirty="0" smtClean="0"/>
              <a:t>more</a:t>
            </a:r>
            <a:r>
              <a:rPr lang="ar-IQ" sz="1600" dirty="0" smtClean="0"/>
              <a:t>» (النقاط الثلاثة المتعامدة).</a:t>
            </a:r>
            <a:endParaRPr sz="1600"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marR="0" lvl="0" indent="-330200" algn="r" rtl="1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ar-IQ" sz="1600" dirty="0" smtClean="0"/>
              <a:t>انقر «</a:t>
            </a:r>
            <a:r>
              <a:rPr lang="en-US" sz="1600" dirty="0" smtClean="0"/>
              <a:t>Mark available offline</a:t>
            </a:r>
            <a:r>
              <a:rPr lang="ar-IQ" sz="1600" dirty="0" smtClean="0"/>
              <a:t>»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44" name="Google Shape;444;p65"/>
          <p:cNvPicPr preferRelativeResize="0"/>
          <p:nvPr/>
        </p:nvPicPr>
        <p:blipFill rotWithShape="1">
          <a:blip r:embed="rId3">
            <a:alphaModFix/>
          </a:blip>
          <a:srcRect t="43595"/>
          <a:stretch/>
        </p:blipFill>
        <p:spPr>
          <a:xfrm>
            <a:off x="6810300" y="1961150"/>
            <a:ext cx="1675124" cy="243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5"/>
          <p:cNvPicPr preferRelativeResize="0"/>
          <p:nvPr/>
        </p:nvPicPr>
        <p:blipFill rotWithShape="1">
          <a:blip r:embed="rId4">
            <a:alphaModFix/>
          </a:blip>
          <a:srcRect t="51557"/>
          <a:stretch/>
        </p:blipFill>
        <p:spPr>
          <a:xfrm>
            <a:off x="4206375" y="1924350"/>
            <a:ext cx="2139900" cy="2539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" name="Google Shape;446;p65"/>
          <p:cNvCxnSpPr/>
          <p:nvPr/>
        </p:nvCxnSpPr>
        <p:spPr>
          <a:xfrm>
            <a:off x="6302400" y="2303475"/>
            <a:ext cx="522300" cy="379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6"/>
          <p:cNvSpPr/>
          <p:nvPr/>
        </p:nvSpPr>
        <p:spPr>
          <a:xfrm>
            <a:off x="0" y="1"/>
            <a:ext cx="3703800" cy="5072100"/>
          </a:xfrm>
          <a:prstGeom prst="rect">
            <a:avLst/>
          </a:prstGeom>
          <a:solidFill>
            <a:srgbClr val="07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66"/>
          <p:cNvSpPr txBox="1"/>
          <p:nvPr/>
        </p:nvSpPr>
        <p:spPr>
          <a:xfrm>
            <a:off x="315250" y="693180"/>
            <a:ext cx="3277800" cy="2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5"/>
              <a:buFont typeface="Arial"/>
              <a:buNone/>
            </a:pPr>
            <a:r>
              <a:rPr lang="ar-IQ" sz="3145" b="1" dirty="0" smtClean="0">
                <a:solidFill>
                  <a:schemeClr val="lt1"/>
                </a:solidFill>
              </a:rPr>
              <a:t>كيف تعمل على ملفات من غير نوع جوجل على جوجل درايف (</a:t>
            </a:r>
            <a:r>
              <a:rPr lang="en-US" sz="3145" b="1" dirty="0" smtClean="0">
                <a:solidFill>
                  <a:schemeClr val="lt1"/>
                </a:solidFill>
              </a:rPr>
              <a:t>Google Drive</a:t>
            </a:r>
            <a:r>
              <a:rPr lang="ar-IQ" sz="3145" b="1" dirty="0" smtClean="0">
                <a:solidFill>
                  <a:schemeClr val="lt1"/>
                </a:solidFill>
              </a:rPr>
              <a:t>) الخاص بك في وضع الاوفلاين؟</a:t>
            </a:r>
            <a:endParaRPr sz="314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66"/>
          <p:cNvSpPr/>
          <p:nvPr/>
        </p:nvSpPr>
        <p:spPr>
          <a:xfrm>
            <a:off x="0" y="5072063"/>
            <a:ext cx="9144000" cy="77700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66"/>
          <p:cNvSpPr txBox="1"/>
          <p:nvPr/>
        </p:nvSpPr>
        <p:spPr>
          <a:xfrm>
            <a:off x="4021350" y="93875"/>
            <a:ext cx="4649100" cy="29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IQ" sz="1600" dirty="0" smtClean="0"/>
              <a:t>- يمكنك بواسطة </a:t>
            </a:r>
            <a:r>
              <a:rPr lang="en-US" sz="1600" dirty="0" smtClean="0"/>
              <a:t>FDS</a:t>
            </a:r>
            <a:r>
              <a:rPr lang="ar-IQ" sz="1600" dirty="0" smtClean="0"/>
              <a:t> دفق ملفات المحرك الخاص بك من السحابة مباشرة الى حاسوبك.</a:t>
            </a:r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ar-IQ" sz="1600" dirty="0" smtClean="0"/>
              <a:t>تنزيل دفق ملفات المحرك من اعدادات جوجل درايف</a:t>
            </a:r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ar-IQ" sz="1600" dirty="0" smtClean="0"/>
              <a:t>تنزيل </a:t>
            </a:r>
            <a:r>
              <a:rPr lang="en-US" sz="1600" smtClean="0"/>
              <a:t>D</a:t>
            </a:r>
            <a:r>
              <a:rPr lang="en-US" sz="1600"/>
              <a:t>G</a:t>
            </a:r>
            <a:r>
              <a:rPr lang="en-US" sz="1600" smtClean="0"/>
              <a:t>S</a:t>
            </a:r>
            <a:r>
              <a:rPr lang="ar-IQ" sz="1600" dirty="0" smtClean="0"/>
              <a:t> </a:t>
            </a:r>
            <a:r>
              <a:rPr lang="ar-IQ" sz="1600" dirty="0" smtClean="0"/>
              <a:t>على حاسوبك</a:t>
            </a:r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ar-IQ" sz="1600" dirty="0" smtClean="0"/>
              <a:t>احفظ ملفات او محافظ ملفات محددة في وضع اوفلاين, بضمنها المحركات (</a:t>
            </a:r>
            <a:r>
              <a:rPr lang="en-US" sz="1600" dirty="0" smtClean="0"/>
              <a:t>Drive</a:t>
            </a:r>
            <a:r>
              <a:rPr lang="ar-IQ" sz="1600" dirty="0" smtClean="0"/>
              <a:t>) المشارك بها</a:t>
            </a:r>
            <a:endParaRPr sz="1600"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55" name="Google Shape;45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098" y="3455650"/>
            <a:ext cx="1487350" cy="1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6"/>
          <p:cNvPicPr preferRelativeResize="0"/>
          <p:nvPr/>
        </p:nvPicPr>
        <p:blipFill rotWithShape="1">
          <a:blip r:embed="rId4">
            <a:alphaModFix/>
          </a:blip>
          <a:srcRect l="63290" t="25900" r="19966" b="22339"/>
          <a:stretch/>
        </p:blipFill>
        <p:spPr>
          <a:xfrm>
            <a:off x="6145000" y="2676625"/>
            <a:ext cx="2712978" cy="243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/>
          <p:nvPr/>
        </p:nvSpPr>
        <p:spPr>
          <a:xfrm>
            <a:off x="0" y="1"/>
            <a:ext cx="3703800" cy="5072100"/>
          </a:xfrm>
          <a:prstGeom prst="rect">
            <a:avLst/>
          </a:prstGeom>
          <a:solidFill>
            <a:srgbClr val="07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7"/>
          <p:cNvSpPr txBox="1"/>
          <p:nvPr/>
        </p:nvSpPr>
        <p:spPr>
          <a:xfrm>
            <a:off x="315250" y="693180"/>
            <a:ext cx="3277800" cy="2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5"/>
              <a:buFont typeface="Arial"/>
              <a:buNone/>
            </a:pPr>
            <a:r>
              <a:rPr lang="ar-IQ" sz="3145" b="1" dirty="0" smtClean="0">
                <a:solidFill>
                  <a:schemeClr val="lt1"/>
                </a:solidFill>
              </a:rPr>
              <a:t>كيف يمكنك تحضير الاختبارات في وضع اوفلاين (</a:t>
            </a:r>
            <a:r>
              <a:rPr lang="en-US" sz="3145" b="1" dirty="0" smtClean="0">
                <a:solidFill>
                  <a:schemeClr val="lt1"/>
                </a:solidFill>
              </a:rPr>
              <a:t>Offline</a:t>
            </a:r>
            <a:r>
              <a:rPr lang="ar-IQ" sz="3145" b="1" dirty="0" smtClean="0">
                <a:solidFill>
                  <a:schemeClr val="lt1"/>
                </a:solidFill>
              </a:rPr>
              <a:t>)؟</a:t>
            </a:r>
            <a:endParaRPr sz="314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7"/>
          <p:cNvSpPr/>
          <p:nvPr/>
        </p:nvSpPr>
        <p:spPr>
          <a:xfrm>
            <a:off x="0" y="5072063"/>
            <a:ext cx="9144000" cy="77700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7"/>
          <p:cNvSpPr txBox="1"/>
          <p:nvPr/>
        </p:nvSpPr>
        <p:spPr>
          <a:xfrm>
            <a:off x="4014025" y="44625"/>
            <a:ext cx="4649100" cy="3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IQ" sz="1800" dirty="0" smtClean="0"/>
              <a:t>يمكنك العمل على الاختبارات في وضع اوفلاين: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marR="0" lvl="0" indent="-336550" algn="r" rtl="1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ar-IQ" sz="1700" dirty="0" smtClean="0"/>
              <a:t>انشأ وثائق او جداول او شرائح جوجل في الجوجل درايف الذي تريد استخدامه لتحضير الاختبارات.</a:t>
            </a:r>
          </a:p>
          <a:p>
            <a:pPr marL="457200" marR="0" lvl="0" indent="-336550" algn="r" rtl="1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endParaRPr lang="ar-IQ" sz="1700" dirty="0"/>
          </a:p>
          <a:p>
            <a:pPr marL="457200" marR="0" lvl="0" indent="-336550" algn="r" rtl="1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ar-IQ" sz="1700" dirty="0" smtClean="0"/>
              <a:t>انقر باليمين على الملف واختر متوفر اوفلاين (</a:t>
            </a:r>
            <a:r>
              <a:rPr lang="en-US" sz="1700" dirty="0" smtClean="0"/>
              <a:t>available Offline</a:t>
            </a:r>
            <a:r>
              <a:rPr lang="ar-IQ" sz="1700" dirty="0" smtClean="0"/>
              <a:t>).</a:t>
            </a:r>
          </a:p>
          <a:p>
            <a:pPr marL="457200" marR="0" lvl="0" indent="-336550" algn="r" rtl="1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endParaRPr lang="ar-IQ" sz="1700" dirty="0"/>
          </a:p>
          <a:p>
            <a:pPr marL="457200" marR="0" lvl="0" indent="-336550" algn="r" rtl="1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ar-IQ" sz="1700" dirty="0" smtClean="0"/>
              <a:t>يمكنك انشاء ملفات سواء كنت متصلا او غير متصل بالانترنت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65" name="Google Shape;465;p67"/>
          <p:cNvPicPr preferRelativeResize="0"/>
          <p:nvPr/>
        </p:nvPicPr>
        <p:blipFill rotWithShape="1">
          <a:blip r:embed="rId3">
            <a:alphaModFix/>
          </a:blip>
          <a:srcRect l="63447" t="20043" r="23721" b="19273"/>
          <a:stretch/>
        </p:blipFill>
        <p:spPr>
          <a:xfrm>
            <a:off x="7142325" y="3047475"/>
            <a:ext cx="1449272" cy="19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725" y="3734225"/>
            <a:ext cx="808376" cy="8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8775" y="3753925"/>
            <a:ext cx="768975" cy="7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1425" y="3753937"/>
            <a:ext cx="768975" cy="768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8"/>
          <p:cNvSpPr/>
          <p:nvPr/>
        </p:nvSpPr>
        <p:spPr>
          <a:xfrm>
            <a:off x="0" y="0"/>
            <a:ext cx="9144000" cy="4356100"/>
          </a:xfrm>
          <a:prstGeom prst="rect">
            <a:avLst/>
          </a:prstGeom>
          <a:solidFill>
            <a:srgbClr val="098B8E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68"/>
          <p:cNvSpPr txBox="1"/>
          <p:nvPr/>
        </p:nvSpPr>
        <p:spPr>
          <a:xfrm>
            <a:off x="539767" y="0"/>
            <a:ext cx="8077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 rtl="1">
              <a:buClr>
                <a:schemeClr val="lt1"/>
              </a:buClr>
              <a:buSzPts val="3400"/>
            </a:pPr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ملخص التعلم من القسم</a:t>
            </a:r>
            <a:endParaRPr sz="3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68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6" name="Google Shape;476;p68"/>
          <p:cNvCxnSpPr/>
          <p:nvPr/>
        </p:nvCxnSpPr>
        <p:spPr>
          <a:xfrm>
            <a:off x="590567" y="698500"/>
            <a:ext cx="808988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68"/>
          <p:cNvSpPr txBox="1"/>
          <p:nvPr/>
        </p:nvSpPr>
        <p:spPr>
          <a:xfrm>
            <a:off x="698600" y="934550"/>
            <a:ext cx="7873800" cy="30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ar-IQ" sz="1800" dirty="0" smtClean="0">
                <a:solidFill>
                  <a:schemeClr val="lt1"/>
                </a:solidFill>
              </a:rPr>
              <a:t>قم بتعديل موقعك لاتصال افضل بالانترنت  وتعديل وقتك لتجنب الاوقات التي يكون الانترنت فيها مستخدما بكثافة.</a:t>
            </a: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ar-IQ" sz="1800" dirty="0" smtClean="0">
                <a:solidFill>
                  <a:schemeClr val="lt1"/>
                </a:solidFill>
              </a:rPr>
              <a:t>قم بتهيئة مصدر بديل للطاقة الكهربائية.</a:t>
            </a: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ar-IQ" sz="1800" dirty="0" smtClean="0">
                <a:solidFill>
                  <a:schemeClr val="lt1"/>
                </a:solidFill>
              </a:rPr>
              <a:t>من المهم الابقاء على اجهزتك وبرمجياتك محدثة.</a:t>
            </a:r>
            <a:endParaRPr lang="ar-IQ" sz="1800" dirty="0">
              <a:solidFill>
                <a:schemeClr val="lt1"/>
              </a:solidFill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ar-IQ" sz="1800" dirty="0" smtClean="0">
                <a:solidFill>
                  <a:schemeClr val="lt1"/>
                </a:solidFill>
              </a:rPr>
              <a:t>يشمل التعليم الفاعل على الانترنت انتباها خاصا لبيئة عملك.</a:t>
            </a: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ar-IQ" sz="1800" dirty="0" smtClean="0">
                <a:solidFill>
                  <a:schemeClr val="lt1"/>
                </a:solidFill>
              </a:rPr>
              <a:t>قد يشعر الطلاب بالعزلة, ولكن يمكنك اتخاذ خطوات لتخفيف ذلك.</a:t>
            </a: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ar-IQ" sz="1800" dirty="0" smtClean="0">
                <a:solidFill>
                  <a:schemeClr val="lt1"/>
                </a:solidFill>
              </a:rPr>
              <a:t>استخدام الادوات اوفلاين (بلا اتصال بالانترنت) قد يحل بعض الصعوبات.</a:t>
            </a: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ar-IQ" sz="1800" dirty="0" smtClean="0">
                <a:solidFill>
                  <a:schemeClr val="lt1"/>
                </a:solidFill>
              </a:rPr>
              <a:t>جعل تطبيقات جوجل درايف متوفرة لتحريرها بدون اتصال بالانترنت مفيد لتهيئة اختبارات الطلاب حين لا يكون للطلاب اتصال ثابت بالانترنت.</a:t>
            </a:r>
            <a:endParaRPr sz="1800" dirty="0">
              <a:solidFill>
                <a:schemeClr val="lt1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69"/>
          <p:cNvSpPr/>
          <p:nvPr/>
        </p:nvSpPr>
        <p:spPr>
          <a:xfrm>
            <a:off x="0" y="0"/>
            <a:ext cx="9144000" cy="5072100"/>
          </a:xfrm>
          <a:prstGeom prst="rect">
            <a:avLst/>
          </a:prstGeom>
          <a:solidFill>
            <a:srgbClr val="075254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69"/>
          <p:cNvSpPr txBox="1"/>
          <p:nvPr/>
        </p:nvSpPr>
        <p:spPr>
          <a:xfrm>
            <a:off x="2012697" y="1453019"/>
            <a:ext cx="5438428" cy="1812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ar-IQ" sz="3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اسئلة؟ تعليقات؟</a:t>
            </a:r>
            <a:endParaRPr sz="3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/>
          <p:nvPr/>
        </p:nvSpPr>
        <p:spPr>
          <a:xfrm>
            <a:off x="0" y="0"/>
            <a:ext cx="4080222" cy="5072063"/>
          </a:xfrm>
          <a:prstGeom prst="rect">
            <a:avLst/>
          </a:prstGeom>
          <a:solidFill>
            <a:srgbClr val="009BA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4"/>
          <p:cNvSpPr txBox="1"/>
          <p:nvPr/>
        </p:nvSpPr>
        <p:spPr>
          <a:xfrm>
            <a:off x="940655" y="1827946"/>
            <a:ext cx="232505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5"/>
              <a:buFont typeface="Arial"/>
              <a:buNone/>
            </a:pPr>
            <a:r>
              <a:rPr lang="ar-IQ" sz="3145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اهداف الجلسة</a:t>
            </a:r>
            <a:endParaRPr sz="314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4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4"/>
          <p:cNvSpPr txBox="1"/>
          <p:nvPr/>
        </p:nvSpPr>
        <p:spPr>
          <a:xfrm>
            <a:off x="4572000" y="504705"/>
            <a:ext cx="4023926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IQ" sz="2000" dirty="0" smtClean="0">
                <a:solidFill>
                  <a:srgbClr val="082C2D"/>
                </a:solidFill>
                <a:latin typeface="Arial"/>
                <a:ea typeface="Arial"/>
                <a:cs typeface="Arial"/>
                <a:sym typeface="Arial"/>
              </a:rPr>
              <a:t>ستتمكن في نهاية الجلسة من....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82C2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40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ar-IQ" sz="17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التعرف على التحديات والحلول الشائعة بواسطة خبراء تكنولوجيا من الولايات المتحدة والعراق, وبضمنها كيفية هيكلة الامحانات عندما تكون سرعة الانترنت بطيئة.</a:t>
            </a:r>
            <a:endParaRPr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ar-IQ" sz="17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شرح كيفية الوصول بدون اتصال بالانترنت الى تطبيقات جوجل/منصات وموارد اخرى.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9400" algn="r" rtl="1">
              <a:buSzPts val="1700"/>
              <a:buFont typeface="Arial"/>
              <a:buChar char="•"/>
            </a:pPr>
            <a:r>
              <a:rPr lang="ar-IQ" sz="1700" dirty="0">
                <a:latin typeface="Calibri"/>
                <a:ea typeface="Calibri"/>
                <a:cs typeface="Calibri"/>
                <a:sym typeface="Calibri"/>
              </a:rPr>
              <a:t>تطوير </a:t>
            </a:r>
            <a:r>
              <a:rPr lang="ar-IQ" sz="1700" dirty="0">
                <a:latin typeface="Calibri"/>
                <a:ea typeface="Calibri"/>
                <a:cs typeface="Calibri"/>
              </a:rPr>
              <a:t>قائمة تحقق حسب الطلب </a:t>
            </a:r>
            <a:r>
              <a:rPr lang="ar-IQ" sz="1700" dirty="0" smtClean="0">
                <a:latin typeface="Calibri"/>
                <a:ea typeface="Calibri"/>
                <a:cs typeface="Calibri"/>
              </a:rPr>
              <a:t>لاستكشاف </a:t>
            </a:r>
            <a:r>
              <a:rPr lang="ar-IQ" sz="1700" dirty="0">
                <a:latin typeface="Calibri"/>
                <a:ea typeface="Calibri"/>
                <a:cs typeface="Calibri"/>
              </a:rPr>
              <a:t>الأخطاء </a:t>
            </a:r>
            <a:r>
              <a:rPr lang="ar-IQ" sz="1700" dirty="0" smtClean="0">
                <a:latin typeface="Calibri"/>
                <a:ea typeface="Calibri"/>
                <a:cs typeface="Calibri"/>
              </a:rPr>
              <a:t>وإصلاحها</a:t>
            </a: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/>
          <p:nvPr/>
        </p:nvSpPr>
        <p:spPr>
          <a:xfrm>
            <a:off x="0" y="0"/>
            <a:ext cx="9144000" cy="4356100"/>
          </a:xfrm>
          <a:prstGeom prst="rect">
            <a:avLst/>
          </a:prstGeom>
          <a:solidFill>
            <a:srgbClr val="098B8E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5"/>
          <p:cNvSpPr txBox="1"/>
          <p:nvPr/>
        </p:nvSpPr>
        <p:spPr>
          <a:xfrm>
            <a:off x="1291434" y="1714500"/>
            <a:ext cx="679868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ar-IQ" sz="3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التحديات العامة للتكنولوجيا</a:t>
            </a:r>
            <a:endParaRPr sz="3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5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/>
          <p:nvPr/>
        </p:nvSpPr>
        <p:spPr>
          <a:xfrm>
            <a:off x="0" y="1"/>
            <a:ext cx="3703704" cy="50720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6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6"/>
          <p:cNvSpPr txBox="1"/>
          <p:nvPr/>
        </p:nvSpPr>
        <p:spPr>
          <a:xfrm>
            <a:off x="3919875" y="375375"/>
            <a:ext cx="4952100" cy="2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ترقية خدمة الانترنت الخاصة بك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تعديل الاجهزة للحصول على اشارة اقوى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الربط مع جهاز التوجيه  (الراوتر) عن طريق </a:t>
            </a:r>
            <a:r>
              <a:rPr lang="ar-IQ" b="1" dirty="0" smtClean="0"/>
              <a:t>سلك ايثرنت </a:t>
            </a:r>
            <a:r>
              <a:rPr lang="ar-IQ" b="1" dirty="0" smtClean="0"/>
              <a:t>بدلا من الربط بواسطة الواي فاي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تجنب الاوقات التي يكون استخدام الانترنت فيها مكثفا (الانترنت يكون عادة بطيئا في الصباح مثلا)</a:t>
            </a:r>
            <a:endParaRPr dirty="0"/>
          </a:p>
        </p:txBody>
      </p:sp>
      <p:sp>
        <p:nvSpPr>
          <p:cNvPr id="360" name="Google Shape;360;p56"/>
          <p:cNvSpPr txBox="1"/>
          <p:nvPr/>
        </p:nvSpPr>
        <p:spPr>
          <a:xfrm>
            <a:off x="415950" y="891828"/>
            <a:ext cx="2702700" cy="2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ar-IQ" sz="2400" b="1" dirty="0" smtClean="0">
                <a:solidFill>
                  <a:schemeClr val="lt1"/>
                </a:solidFill>
              </a:rPr>
              <a:t>ماذا تفعل حين تكون سرعة الانترنت بطيئة؟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1525" y="2325600"/>
            <a:ext cx="2479050" cy="268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/>
          <p:nvPr/>
        </p:nvSpPr>
        <p:spPr>
          <a:xfrm>
            <a:off x="0" y="1"/>
            <a:ext cx="3703800" cy="5072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7"/>
          <p:cNvSpPr txBox="1"/>
          <p:nvPr/>
        </p:nvSpPr>
        <p:spPr>
          <a:xfrm>
            <a:off x="387650" y="917850"/>
            <a:ext cx="30366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ar-IQ" sz="2400" b="1" dirty="0" smtClean="0">
                <a:solidFill>
                  <a:schemeClr val="lt1"/>
                </a:solidFill>
              </a:rPr>
              <a:t>ماذا تفعل في حالة وجود مشاكل في الكهرباء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7"/>
          <p:cNvSpPr txBox="1"/>
          <p:nvPr/>
        </p:nvSpPr>
        <p:spPr>
          <a:xfrm>
            <a:off x="3877425" y="969650"/>
            <a:ext cx="4847400" cy="25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تعديل ساعات العمل حسب جدول توفر الكهرباء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البحث عن مواقع بديلة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استخدام بطاريات خزن الطاقة (</a:t>
            </a:r>
            <a:r>
              <a:rPr lang="en-US" sz="1200" b="1" dirty="0" smtClean="0"/>
              <a:t>UPS</a:t>
            </a:r>
            <a:r>
              <a:rPr lang="ar-IQ" sz="1200" b="1" dirty="0" smtClean="0"/>
              <a:t>) لاجهزة الانترنت والحاسوب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 smtClean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تهيئة مصادر الطاقة البديلة (مولد</a:t>
            </a:r>
          </a:p>
          <a:p>
            <a:pPr marL="152400" lvl="0" algn="r" rtl="1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ar-IQ" sz="1200" b="1" dirty="0" smtClean="0"/>
              <a:t> كهربائي منزلي)</a:t>
            </a: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</p:txBody>
      </p:sp>
      <p:pic>
        <p:nvPicPr>
          <p:cNvPr id="370" name="Google Shape;3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3800" y="2027038"/>
            <a:ext cx="2404798" cy="27495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75254">
                <a:alpha val="81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8"/>
          <p:cNvSpPr/>
          <p:nvPr/>
        </p:nvSpPr>
        <p:spPr>
          <a:xfrm>
            <a:off x="0" y="1"/>
            <a:ext cx="3703704" cy="50720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8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8"/>
          <p:cNvSpPr txBox="1"/>
          <p:nvPr/>
        </p:nvSpPr>
        <p:spPr>
          <a:xfrm>
            <a:off x="522083" y="1010589"/>
            <a:ext cx="2659537" cy="165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ar-IQ" sz="2400" b="1" dirty="0" smtClean="0">
                <a:solidFill>
                  <a:schemeClr val="lt1"/>
                </a:solidFill>
              </a:rPr>
              <a:t>كيف يجب ان تحمي اجهزة الحاسوب وبرمجياته؟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8"/>
          <p:cNvSpPr txBox="1"/>
          <p:nvPr/>
        </p:nvSpPr>
        <p:spPr>
          <a:xfrm>
            <a:off x="3899875" y="438274"/>
            <a:ext cx="4194000" cy="29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لا</a:t>
            </a:r>
            <a:r>
              <a:rPr lang="ar-IQ" b="1" dirty="0" smtClean="0"/>
              <a:t> تستخدم التطبيقات الغير مرخصة رسميا.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استخدم المعدات الخاصة بعملك (لا تستخدم حواسيب عامة لتجنب تعارض الوقت مع المستخدمين الاخرين)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استخدام برامج مكافحة الفايروسات وتحديثها بانتظام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تحديث نظام تشغيل الحاسوب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اسعى لمساعدة المختصين عند الحاجة (للتعلم/للتدرب/للدعم الالكتروني)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b="1" dirty="0" smtClean="0"/>
              <a:t>حماية رموز الدخول الخاصة بك الى التطبيقات (استخدام رموز دخول معقدة لكل تطبيق, استخدم اذن دخول متعدد العوامل لمزيد من الامان)</a:t>
            </a:r>
            <a:endParaRPr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</p:txBody>
      </p:sp>
      <p:pic>
        <p:nvPicPr>
          <p:cNvPr id="379" name="Google Shape;3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3704" y="2664537"/>
            <a:ext cx="2659550" cy="25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/>
          <p:nvPr/>
        </p:nvSpPr>
        <p:spPr>
          <a:xfrm>
            <a:off x="0" y="0"/>
            <a:ext cx="9144000" cy="4356100"/>
          </a:xfrm>
          <a:prstGeom prst="rect">
            <a:avLst/>
          </a:prstGeom>
          <a:solidFill>
            <a:srgbClr val="098B8E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9"/>
          <p:cNvSpPr txBox="1"/>
          <p:nvPr/>
        </p:nvSpPr>
        <p:spPr>
          <a:xfrm>
            <a:off x="874000" y="1714500"/>
            <a:ext cx="782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ar-IQ" sz="3400" b="1" dirty="0" smtClean="0">
                <a:solidFill>
                  <a:schemeClr val="lt1"/>
                </a:solidFill>
              </a:rPr>
              <a:t>تحديات بيئة التعليم الالكتروني</a:t>
            </a:r>
            <a:endParaRPr sz="3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9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0"/>
          <p:cNvSpPr/>
          <p:nvPr/>
        </p:nvSpPr>
        <p:spPr>
          <a:xfrm>
            <a:off x="0" y="1"/>
            <a:ext cx="3703704" cy="5072062"/>
          </a:xfrm>
          <a:prstGeom prst="rect">
            <a:avLst/>
          </a:prstGeom>
          <a:solidFill>
            <a:srgbClr val="99B8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0"/>
          <p:cNvSpPr txBox="1"/>
          <p:nvPr/>
        </p:nvSpPr>
        <p:spPr>
          <a:xfrm>
            <a:off x="315250" y="823772"/>
            <a:ext cx="3277800" cy="27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5"/>
              <a:buFont typeface="Arial"/>
              <a:buNone/>
            </a:pPr>
            <a:r>
              <a:rPr lang="ar-IQ" sz="3145" b="1" dirty="0" smtClean="0">
                <a:solidFill>
                  <a:schemeClr val="lt1"/>
                </a:solidFill>
              </a:rPr>
              <a:t>ما هي افضل الممارسات للتعلم عن بعد باستخدام التكنولوجيا؟</a:t>
            </a:r>
            <a:endParaRPr sz="314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0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60"/>
          <p:cNvSpPr txBox="1"/>
          <p:nvPr/>
        </p:nvSpPr>
        <p:spPr>
          <a:xfrm>
            <a:off x="4252050" y="470625"/>
            <a:ext cx="42450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تعديل ساعات العمل عندما يكون ذلك مناسبا (الضجيج...الخ)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ابحث عن مكان مهيأ للمساعدة على التركيز كلما كان ذلك ممكنا (المكتب, المنزل)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عند استخدم الفيديو, تأكد من وجود مصدر للضوء امامك, وحاول تجنب وجود مساحة نشطة خلفك.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135" y="2528325"/>
            <a:ext cx="3777724" cy="23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1"/>
          <p:cNvSpPr/>
          <p:nvPr/>
        </p:nvSpPr>
        <p:spPr>
          <a:xfrm>
            <a:off x="0" y="1"/>
            <a:ext cx="3703704" cy="5072062"/>
          </a:xfrm>
          <a:prstGeom prst="rect">
            <a:avLst/>
          </a:prstGeom>
          <a:solidFill>
            <a:srgbClr val="99B8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1"/>
          <p:cNvSpPr txBox="1"/>
          <p:nvPr/>
        </p:nvSpPr>
        <p:spPr>
          <a:xfrm>
            <a:off x="315250" y="803672"/>
            <a:ext cx="3277800" cy="2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45"/>
              <a:buFont typeface="Arial"/>
              <a:buNone/>
            </a:pPr>
            <a:r>
              <a:rPr lang="ar-IQ" sz="3145" b="1" dirty="0" smtClean="0">
                <a:solidFill>
                  <a:schemeClr val="lt1"/>
                </a:solidFill>
              </a:rPr>
              <a:t>كيف ستدير التحديات المتعلقة بالعزلة اثناء التعليم عن بعد؟</a:t>
            </a:r>
            <a:endParaRPr sz="314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61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61"/>
          <p:cNvSpPr txBox="1"/>
          <p:nvPr/>
        </p:nvSpPr>
        <p:spPr>
          <a:xfrm>
            <a:off x="4195450" y="583850"/>
            <a:ext cx="4436100" cy="2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خصص وقتا بانتظام  لتوفير التغذية الراجعة والتفاعل مع الطلاب.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كن واضحا في وضع التوقعات للتفاعل, وتابع هذه التوقعات.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قم بوضع ساعات عمل رسمية بشكل ما.</a:t>
            </a:r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lang="ar-IQ" sz="1200" b="1" dirty="0"/>
          </a:p>
          <a:p>
            <a:pPr marL="457200" lvl="0" indent="-304800" algn="r" rtl="1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ar-IQ" sz="1200" b="1" dirty="0" smtClean="0"/>
              <a:t>وازن بين كونك مسؤولا وكونك مهنيا.</a:t>
            </a:r>
            <a:endParaRPr sz="1800" dirty="0"/>
          </a:p>
        </p:txBody>
      </p:sp>
      <p:pic>
        <p:nvPicPr>
          <p:cNvPr id="404" name="Google Shape;40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7700" y="2571750"/>
            <a:ext cx="4223850" cy="245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376D7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170753063374389A59228429CC102" ma:contentTypeVersion="17" ma:contentTypeDescription="Create a new document." ma:contentTypeScope="" ma:versionID="04a12b5f73d3f50957748918b3199591">
  <xsd:schema xmlns:xsd="http://www.w3.org/2001/XMLSchema" xmlns:xs="http://www.w3.org/2001/XMLSchema" xmlns:p="http://schemas.microsoft.com/office/2006/metadata/properties" xmlns:ns2="bd0c619f-6be1-405c-9b81-967050b6419b" xmlns:ns3="03998e33-bf9e-4dc3-96ba-2cbff5dd88e2" targetNamespace="http://schemas.microsoft.com/office/2006/metadata/properties" ma:root="true" ma:fieldsID="a2be92ddff27dfd0a6f14b7f7ec0a76f" ns2:_="" ns3:_="">
    <xsd:import namespace="bd0c619f-6be1-405c-9b81-967050b6419b"/>
    <xsd:import namespace="03998e33-bf9e-4dc3-96ba-2cbff5dd88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m0749d9fd7964c3d86bb1c9586d8ef0c" minOccurs="0"/>
                <xsd:element ref="ns3:TaxCatchAll" minOccurs="0"/>
                <xsd:element ref="ns3:ed01322c547a4dd2908926ace3166475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c619f-6be1-405c-9b81-967050b641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98e33-bf9e-4dc3-96ba-2cbff5dd88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m0749d9fd7964c3d86bb1c9586d8ef0c" ma:index="19" nillable="true" ma:taxonomy="true" ma:internalName="m0749d9fd7964c3d86bb1c9586d8ef0c" ma:taxonomyFieldName="Country" ma:displayName="Country" ma:default="1;#Iraq|ac59c231-9f26-4c18-8841-6bfb5271b5a0" ma:fieldId="{60749d9f-d796-4c3d-86bb-1c9586d8ef0c}" ma:sspId="fe952b0e-87b1-4651-bd97-4ae9bbb31ca5" ma:termSetId="1aae8845-0c15-4b09-8c7f-8bc1846b1d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7da6ccff-11f7-4843-9d2e-94b16dd372dc}" ma:internalName="TaxCatchAll" ma:showField="CatchAllData" ma:web="03998e33-bf9e-4dc3-96ba-2cbff5dd88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01322c547a4dd2908926ace3166475" ma:index="22" nillable="true" ma:taxonomy="true" ma:internalName="ed01322c547a4dd2908926ace3166475" ma:taxonomyFieldName="Program" ma:displayName="Program" ma:default="" ma:fieldId="{ed01322c-547a-4dd2-9089-26ace3166475}" ma:sspId="fe952b0e-87b1-4651-bd97-4ae9bbb31ca5" ma:termSetId="77eb5a22-eacd-4a56-8e87-3b6b85d80ea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0749d9fd7964c3d86bb1c9586d8ef0c xmlns="03998e33-bf9e-4dc3-96ba-2cbff5dd88e2">
      <Terms xmlns="http://schemas.microsoft.com/office/infopath/2007/PartnerControls">
        <TermInfo xmlns="http://schemas.microsoft.com/office/infopath/2007/PartnerControls">
          <TermName xmlns="http://schemas.microsoft.com/office/infopath/2007/PartnerControls">Iraq</TermName>
          <TermId xmlns="http://schemas.microsoft.com/office/infopath/2007/PartnerControls">ac59c231-9f26-4c18-8841-6bfb5271b5a0</TermId>
        </TermInfo>
      </Terms>
    </m0749d9fd7964c3d86bb1c9586d8ef0c>
    <ed01322c547a4dd2908926ace3166475 xmlns="03998e33-bf9e-4dc3-96ba-2cbff5dd88e2">
      <Terms xmlns="http://schemas.microsoft.com/office/infopath/2007/PartnerControls">
        <TermInfo xmlns="http://schemas.microsoft.com/office/infopath/2007/PartnerControls">
          <TermName xmlns="http://schemas.microsoft.com/office/infopath/2007/PartnerControls">3049</TermName>
          <TermId xmlns="http://schemas.microsoft.com/office/infopath/2007/PartnerControls">867cb341-23ac-4caa-8291-3a5e9176f1dd</TermId>
        </TermInfo>
      </Terms>
    </ed01322c547a4dd2908926ace3166475>
    <TaxCatchAll xmlns="03998e33-bf9e-4dc3-96ba-2cbff5dd88e2">
      <Value>1</Value>
      <Value>6</Value>
    </TaxCatchAll>
  </documentManagement>
</p:properties>
</file>

<file path=customXml/itemProps1.xml><?xml version="1.0" encoding="utf-8"?>
<ds:datastoreItem xmlns:ds="http://schemas.openxmlformats.org/officeDocument/2006/customXml" ds:itemID="{64DB2788-6A36-45E9-A61E-31ABB2F79702}"/>
</file>

<file path=customXml/itemProps2.xml><?xml version="1.0" encoding="utf-8"?>
<ds:datastoreItem xmlns:ds="http://schemas.openxmlformats.org/officeDocument/2006/customXml" ds:itemID="{4CADD86C-C2AC-4ECC-A78E-763022CF013D}"/>
</file>

<file path=customXml/itemProps3.xml><?xml version="1.0" encoding="utf-8"?>
<ds:datastoreItem xmlns:ds="http://schemas.openxmlformats.org/officeDocument/2006/customXml" ds:itemID="{78B6B942-DB0C-4617-8D0D-DD36D3B92509}"/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778</Words>
  <Application>Microsoft Office PowerPoint</Application>
  <PresentationFormat>On-screen Show (16:9)</PresentationFormat>
  <Paragraphs>103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Open Sans</vt:lpstr>
      <vt:lpstr>Rockwell</vt:lpstr>
      <vt:lpstr>Lato</vt:lpstr>
      <vt:lpstr>Lato Light</vt:lpstr>
      <vt:lpstr>Arial Regular</vt:lpstr>
      <vt:lpstr>Calibri</vt:lpstr>
      <vt:lpstr>Poppins</vt:lpstr>
      <vt:lpstr>Courier New</vt:lpstr>
      <vt:lpstr>Libre Franklin Medium</vt:lpstr>
      <vt:lpstr>PT Sans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Maher</cp:lastModifiedBy>
  <cp:revision>15</cp:revision>
  <dcterms:modified xsi:type="dcterms:W3CDTF">2020-06-10T18:59:58Z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0x01010045F170753063374389A59228429CC102</vt:lpwstr>
  </property>
  <property fmtid="{D5CDD505-2E9C-101B-9397-08002B2CF9AE}" pid="3" name="Program">
    <vt:lpwstr>6;#3049|867cb341-23ac-4caa-8291-3a5e9176f1dd</vt:lpwstr>
  </property>
  <property fmtid="{D5CDD505-2E9C-101B-9397-08002B2CF9AE}" pid="4" name="Country">
    <vt:lpwstr>1;#Iraq|ac59c231-9f26-4c18-8841-6bfb5271b5a0</vt:lpwstr>
  </property>
</Properties>
</file>