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8.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7.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8.xml" ContentType="application/vnd.openxmlformats-officedocument.presentationml.slide+xml"/>
  <Override PartName="/ppt/slides/slide6.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notesSlides/notesSlide22.xml" ContentType="application/vnd.openxmlformats-officedocument.presentationml.notesSlide+xml"/>
  <Override PartName="/ppt/slideMasters/slideMaster1.xml" ContentType="application/vnd.openxmlformats-officedocument.presentationml.slideMaster+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slideLayouts/slideLayout1.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notesSlides/notesSlide20.xml" ContentType="application/vnd.openxmlformats-officedocument.presentationml.notesSlide+xml"/>
  <Override PartName="/ppt/slideLayouts/slideLayout21.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37.xml" ContentType="application/vnd.openxmlformats-officedocument.presentationml.slideLayout+xml"/>
  <Override PartName="/ppt/slideLayouts/slideLayout22.xml" ContentType="application/vnd.openxmlformats-officedocument.presentationml.slideLayout+xml"/>
  <Override PartName="/ppt/slideLayouts/slideLayout39.xml" ContentType="application/vnd.openxmlformats-officedocument.presentationml.slideLayout+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9.xml" ContentType="application/vnd.openxmlformats-officedocument.presentationml.notesSlide+xml"/>
  <Override PartName="/ppt/slideLayouts/slideLayout38.xml" ContentType="application/vnd.openxmlformats-officedocument.presentationml.slideLayout+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18.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87"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1333500"/>
  <p:embeddedFontLst>
    <p:embeddedFont>
      <p:font typeface="Lato Light" charset="0"/>
      <p:regular r:id="rId31"/>
      <p:bold r:id="rId32"/>
      <p:italic r:id="rId33"/>
      <p:boldItalic r:id="rId34"/>
    </p:embeddedFont>
    <p:embeddedFont>
      <p:font typeface="Libre Franklin Medium" charset="0"/>
      <p:regular r:id="rId35"/>
      <p:bold r:id="rId36"/>
      <p:italic r:id="rId37"/>
      <p:boldItalic r:id="rId38"/>
    </p:embeddedFont>
    <p:embeddedFont>
      <p:font typeface="Lato" charset="0"/>
      <p:regular r:id="rId39"/>
      <p:bold r:id="rId40"/>
      <p:italic r:id="rId41"/>
      <p:boldItalic r:id="rId42"/>
    </p:embeddedFont>
    <p:embeddedFont>
      <p:font typeface="Open Sans" charset="0"/>
      <p:bold r:id="rId43"/>
      <p:boldItalic r:id="rId44"/>
    </p:embeddedFont>
    <p:embeddedFont>
      <p:font typeface="Poppins" charset="0"/>
      <p:regular r:id="rId45"/>
      <p:bold r:id="rId46"/>
      <p:italic r:id="rId47"/>
      <p:boldItalic r:id="rId48"/>
    </p:embeddedFont>
    <p:embeddedFont>
      <p:font typeface="Calibri" pitchFamily="34" charset="0"/>
      <p:regular r:id="rId49"/>
      <p:bold r:id="rId50"/>
      <p:italic r:id="rId51"/>
      <p:boldItalic r:id="rId52"/>
    </p:embeddedFont>
    <p:embeddedFont>
      <p:font typeface="PT Sans" charset="0"/>
      <p:regular r:id="rId53"/>
      <p:bold r:id="rId54"/>
      <p:italic r:id="rId55"/>
      <p:boldItalic r:id="rId56"/>
    </p:embeddedFont>
    <p:embeddedFont>
      <p:font typeface="Rockwell" pitchFamily="18"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900">
          <p15:clr>
            <a:srgbClr val="A4A3A4"/>
          </p15:clr>
        </p15:guide>
        <p15:guide id="2" orient="horz" pos="2288">
          <p15:clr>
            <a:srgbClr val="A4A3A4"/>
          </p15:clr>
        </p15:guide>
        <p15:guide id="3" orient="horz" pos="1008">
          <p15:clr>
            <a:srgbClr val="A4A3A4"/>
          </p15:clr>
        </p15:guide>
        <p15:guide id="4" pos="328">
          <p15:clr>
            <a:srgbClr val="A4A3A4"/>
          </p15:clr>
        </p15:guide>
        <p15:guide id="5" pos="5424">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2" d="100"/>
          <a:sy n="102" d="100"/>
        </p:scale>
        <p:origin x="-456" y="228"/>
      </p:cViewPr>
      <p:guideLst>
        <p:guide orient="horz" pos="900"/>
        <p:guide orient="horz" pos="2288"/>
        <p:guide orient="horz" pos="1008"/>
        <p:guide pos="328"/>
        <p:guide pos="5424"/>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font" Target="fonts/font25.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font" Target="fonts/font23.fntdata"/><Relationship Id="rId58" Type="http://schemas.openxmlformats.org/officeDocument/2006/relationships/font" Target="fonts/font28.fntdata"/><Relationship Id="rId66" Type="http://schemas.openxmlformats.org/officeDocument/2006/relationships/customXml" Target="../customXml/item2.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font" Target="fonts/font26.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59" Type="http://schemas.openxmlformats.org/officeDocument/2006/relationships/font" Target="fonts/font29.fntdata"/><Relationship Id="rId67"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font" Target="fonts/font11.fntdata"/><Relationship Id="rId54" Type="http://schemas.openxmlformats.org/officeDocument/2006/relationships/font" Target="fonts/font24.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font" Target="fonts/font27.fntdata"/><Relationship Id="rId10" Type="http://schemas.openxmlformats.org/officeDocument/2006/relationships/slide" Target="slides/slide9.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 Id="rId60" Type="http://schemas.openxmlformats.org/officeDocument/2006/relationships/font" Target="fonts/font30.fntdata"/><Relationship Id="rId65"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9127721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91" name="Google Shape;291;p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1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latin typeface="Arial"/>
                <a:ea typeface="Arial"/>
                <a:cs typeface="Arial"/>
                <a:sym typeface="Arial"/>
              </a:rPr>
              <a:t>These concepts will probably need a bit more time to explain with clear examples and make sure understood, otherwise they could get lost in translation</a:t>
            </a:r>
            <a:endParaRPr/>
          </a:p>
        </p:txBody>
      </p:sp>
      <p:sp>
        <p:nvSpPr>
          <p:cNvPr id="369" name="Google Shape;369;p10: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1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78" name="Google Shape;378;p1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808c3416e4_0_2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g808c3416e4_0_29: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highlight>
                  <a:srgbClr val="FFFF00"/>
                </a:highlight>
              </a:rPr>
              <a:t>New slide</a:t>
            </a:r>
            <a:endParaRPr>
              <a:highlight>
                <a:srgbClr val="FFFF00"/>
              </a:highlight>
            </a:endParaRPr>
          </a:p>
        </p:txBody>
      </p:sp>
      <p:sp>
        <p:nvSpPr>
          <p:cNvPr id="387" name="Google Shape;387;g808c3416e4_0_29: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1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96" name="Google Shape;396;p1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1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06" name="Google Shape;406;p1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1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15" name="Google Shape;415;p1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1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latin typeface="Arial"/>
                <a:ea typeface="Arial"/>
                <a:cs typeface="Arial"/>
                <a:sym typeface="Arial"/>
              </a:rPr>
              <a:t>If you have some specific examples of how this translates online, it would be helpful. That is the part that a lot of participants are struggling with right now. </a:t>
            </a:r>
            <a:endParaRPr/>
          </a:p>
        </p:txBody>
      </p:sp>
      <p:sp>
        <p:nvSpPr>
          <p:cNvPr id="425" name="Google Shape;425;p1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1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latin typeface="Arial"/>
                <a:ea typeface="Arial"/>
                <a:cs typeface="Arial"/>
                <a:sym typeface="Arial"/>
              </a:rPr>
              <a:t>If you could also say why these tips and strategies work (i.e. what challenges they help educators and learners overcome), that would be great. That will get them thinking about how to identify challenges (that might be outside of group work specifically) and then identify solutions to them (that have worked in other areas, such as group work).</a:t>
            </a:r>
            <a:endParaRPr/>
          </a:p>
        </p:txBody>
      </p:sp>
      <p:sp>
        <p:nvSpPr>
          <p:cNvPr id="434" name="Google Shape;434;p1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7: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42" name="Google Shape;442;p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1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51" name="Google Shape;451;p18: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00" name="Google Shape;300;p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1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61" name="Google Shape;461;p19: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p2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70" name="Google Shape;470;p20: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808c3416e4_0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g808c3416e4_0_2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highlight>
                  <a:srgbClr val="FFFF00"/>
                </a:highlight>
              </a:rPr>
              <a:t>New slide</a:t>
            </a:r>
            <a:endParaRPr>
              <a:highlight>
                <a:srgbClr val="FFFF00"/>
              </a:highlight>
            </a:endParaRPr>
          </a:p>
        </p:txBody>
      </p:sp>
      <p:sp>
        <p:nvSpPr>
          <p:cNvPr id="479" name="Google Shape;479;g808c3416e4_0_20: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21: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87" name="Google Shape;487;p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p2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96" name="Google Shape;496;p2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808c3416e4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g808c3416e4_0_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highlight>
                  <a:srgbClr val="FFFF00"/>
                </a:highlight>
              </a:rPr>
              <a:t>This is a new slide, including content from what was previously the one before.</a:t>
            </a:r>
            <a:endParaRPr>
              <a:highlight>
                <a:srgbClr val="FFFF00"/>
              </a:highlight>
            </a:endParaRPr>
          </a:p>
        </p:txBody>
      </p:sp>
      <p:sp>
        <p:nvSpPr>
          <p:cNvPr id="505" name="Google Shape;505;g808c3416e4_0_0: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p2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14" name="Google Shape;514;p2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24: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23" name="Google Shape;523;p2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2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 name="Google Shape;532;p2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33" name="Google Shape;533;p2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09" name="Google Shape;309;p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4: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r" rtl="1">
              <a:spcBef>
                <a:spcPts val="0"/>
              </a:spcBef>
              <a:spcAft>
                <a:spcPts val="0"/>
              </a:spcAft>
              <a:buNone/>
            </a:pPr>
            <a:r>
              <a:rPr lang="ar-IQ" dirty="0" smtClean="0"/>
              <a:t>التحفيز</a:t>
            </a:r>
          </a:p>
          <a:p>
            <a:pPr marL="171450" lvl="0" indent="-171450" algn="r" rtl="1">
              <a:spcBef>
                <a:spcPts val="0"/>
              </a:spcBef>
              <a:spcAft>
                <a:spcPts val="0"/>
              </a:spcAft>
              <a:buFont typeface="Arial" charset="0"/>
              <a:buChar char="•"/>
            </a:pPr>
            <a:r>
              <a:rPr lang="ar-IQ" dirty="0" smtClean="0"/>
              <a:t>الاهداف</a:t>
            </a:r>
          </a:p>
          <a:p>
            <a:pPr marL="171450" lvl="0" indent="-171450" algn="r" rtl="1">
              <a:spcBef>
                <a:spcPts val="0"/>
              </a:spcBef>
              <a:spcAft>
                <a:spcPts val="0"/>
              </a:spcAft>
              <a:buFont typeface="Arial" charset="0"/>
              <a:buChar char="•"/>
            </a:pPr>
            <a:r>
              <a:rPr lang="ar-IQ" dirty="0" smtClean="0"/>
              <a:t>السلوك</a:t>
            </a:r>
          </a:p>
          <a:p>
            <a:pPr marL="171450" lvl="0" indent="-171450" algn="r" rtl="1">
              <a:spcBef>
                <a:spcPts val="0"/>
              </a:spcBef>
              <a:spcAft>
                <a:spcPts val="0"/>
              </a:spcAft>
              <a:buFont typeface="Arial" charset="0"/>
              <a:buChar char="•"/>
            </a:pPr>
            <a:r>
              <a:rPr lang="ar-IQ" dirty="0" smtClean="0"/>
              <a:t>النجاح</a:t>
            </a:r>
          </a:p>
          <a:p>
            <a:pPr marL="171450" lvl="0" indent="-171450" algn="r" rtl="1">
              <a:spcBef>
                <a:spcPts val="0"/>
              </a:spcBef>
              <a:spcAft>
                <a:spcPts val="0"/>
              </a:spcAft>
              <a:buFont typeface="Arial" charset="0"/>
              <a:buChar char="•"/>
            </a:pPr>
            <a:r>
              <a:rPr lang="ar-IQ" dirty="0" smtClean="0"/>
              <a:t>الاداء</a:t>
            </a:r>
          </a:p>
          <a:p>
            <a:pPr marL="171450" lvl="0" indent="-171450" algn="r" rtl="1">
              <a:spcBef>
                <a:spcPts val="0"/>
              </a:spcBef>
              <a:spcAft>
                <a:spcPts val="0"/>
              </a:spcAft>
              <a:buFont typeface="Arial" charset="0"/>
              <a:buChar char="•"/>
            </a:pPr>
            <a:r>
              <a:rPr lang="ar-IQ" dirty="0" smtClean="0"/>
              <a:t>الدعم</a:t>
            </a:r>
          </a:p>
          <a:p>
            <a:pPr marL="171450" lvl="0" indent="-171450" algn="r" rtl="1">
              <a:spcBef>
                <a:spcPts val="0"/>
              </a:spcBef>
              <a:spcAft>
                <a:spcPts val="0"/>
              </a:spcAft>
              <a:buFont typeface="Arial" charset="0"/>
              <a:buChar char="•"/>
            </a:pPr>
            <a:r>
              <a:rPr lang="ar-IQ" dirty="0" smtClean="0"/>
              <a:t>الفكرة</a:t>
            </a:r>
            <a:endParaRPr dirty="0"/>
          </a:p>
        </p:txBody>
      </p:sp>
      <p:sp>
        <p:nvSpPr>
          <p:cNvPr id="317" name="Google Shape;317;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26" name="Google Shape;326;p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35" name="Google Shape;335;p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44" name="Google Shape;344;p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8: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52" name="Google Shape;352;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9: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60" name="Google Shape;360;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sp>
        <p:nvSpPr>
          <p:cNvPr id="15" name="Google Shape;15;p2"/>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2"/>
          <p:cNvSpPr txBox="1">
            <a:spLocks noGrp="1"/>
          </p:cNvSpPr>
          <p:nvPr>
            <p:ph type="ctrTitle"/>
          </p:nvPr>
        </p:nvSpPr>
        <p:spPr>
          <a:xfrm>
            <a:off x="685800" y="1123955"/>
            <a:ext cx="7772400" cy="11025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09BA0"/>
              </a:buClr>
              <a:buSzPts val="3000"/>
              <a:buFont typeface="arial"/>
              <a:buNone/>
              <a:defRPr>
                <a:solidFill>
                  <a:srgbClr val="009BA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2440786"/>
            <a:ext cx="6400800" cy="664369"/>
          </a:xfrm>
          <a:prstGeom prst="rect">
            <a:avLst/>
          </a:prstGeom>
          <a:noFill/>
          <a:ln>
            <a:noFill/>
          </a:ln>
        </p:spPr>
        <p:txBody>
          <a:bodyPr spcFirstLastPara="1" wrap="square" lIns="91425" tIns="45700" rIns="91425" bIns="45700" anchor="t" anchorCtr="0">
            <a:noAutofit/>
          </a:bodyPr>
          <a:lstStyle>
            <a:lvl1pPr lvl="0" algn="ctr">
              <a:spcBef>
                <a:spcPts val="320"/>
              </a:spcBef>
              <a:spcAft>
                <a:spcPts val="0"/>
              </a:spcAft>
              <a:buClr>
                <a:srgbClr val="17375E"/>
              </a:buClr>
              <a:buSzPts val="1600"/>
              <a:buNone/>
              <a:defRPr>
                <a:solidFill>
                  <a:srgbClr val="17375E"/>
                </a:solidFill>
              </a:defRPr>
            </a:lvl1pPr>
            <a:lvl2pPr lvl="1" algn="ctr">
              <a:spcBef>
                <a:spcPts val="280"/>
              </a:spcBef>
              <a:spcAft>
                <a:spcPts val="0"/>
              </a:spcAft>
              <a:buClr>
                <a:srgbClr val="8EA1A3"/>
              </a:buClr>
              <a:buSzPts val="1400"/>
              <a:buNone/>
              <a:defRPr>
                <a:solidFill>
                  <a:srgbClr val="8EA1A3"/>
                </a:solidFill>
              </a:defRPr>
            </a:lvl2pPr>
            <a:lvl3pPr lvl="2" algn="ctr">
              <a:spcBef>
                <a:spcPts val="240"/>
              </a:spcBef>
              <a:spcAft>
                <a:spcPts val="0"/>
              </a:spcAft>
              <a:buClr>
                <a:srgbClr val="8EA1A3"/>
              </a:buClr>
              <a:buSzPts val="1200"/>
              <a:buNone/>
              <a:defRPr>
                <a:solidFill>
                  <a:srgbClr val="8EA1A3"/>
                </a:solidFill>
              </a:defRPr>
            </a:lvl3pPr>
            <a:lvl4pPr lvl="3" algn="ctr">
              <a:spcBef>
                <a:spcPts val="220"/>
              </a:spcBef>
              <a:spcAft>
                <a:spcPts val="0"/>
              </a:spcAft>
              <a:buClr>
                <a:srgbClr val="8EA1A3"/>
              </a:buClr>
              <a:buSzPts val="1100"/>
              <a:buNone/>
              <a:defRPr>
                <a:solidFill>
                  <a:srgbClr val="8EA1A3"/>
                </a:solidFill>
              </a:defRPr>
            </a:lvl4pPr>
            <a:lvl5pPr lvl="4" algn="ctr">
              <a:spcBef>
                <a:spcPts val="220"/>
              </a:spcBef>
              <a:spcAft>
                <a:spcPts val="0"/>
              </a:spcAft>
              <a:buClr>
                <a:srgbClr val="8EA1A3"/>
              </a:buClr>
              <a:buSzPts val="1100"/>
              <a:buNone/>
              <a:defRPr>
                <a:solidFill>
                  <a:srgbClr val="8EA1A3"/>
                </a:solidFill>
              </a:defRPr>
            </a:lvl5pPr>
            <a:lvl6pPr lvl="5" algn="ctr">
              <a:spcBef>
                <a:spcPts val="400"/>
              </a:spcBef>
              <a:spcAft>
                <a:spcPts val="0"/>
              </a:spcAft>
              <a:buClr>
                <a:srgbClr val="8EA1A3"/>
              </a:buClr>
              <a:buSzPts val="2000"/>
              <a:buNone/>
              <a:defRPr>
                <a:solidFill>
                  <a:srgbClr val="8EA1A3"/>
                </a:solidFill>
              </a:defRPr>
            </a:lvl6pPr>
            <a:lvl7pPr lvl="6" algn="ctr">
              <a:spcBef>
                <a:spcPts val="400"/>
              </a:spcBef>
              <a:spcAft>
                <a:spcPts val="0"/>
              </a:spcAft>
              <a:buClr>
                <a:srgbClr val="8EA1A3"/>
              </a:buClr>
              <a:buSzPts val="2000"/>
              <a:buNone/>
              <a:defRPr>
                <a:solidFill>
                  <a:srgbClr val="8EA1A3"/>
                </a:solidFill>
              </a:defRPr>
            </a:lvl7pPr>
            <a:lvl8pPr lvl="7" algn="ctr">
              <a:spcBef>
                <a:spcPts val="400"/>
              </a:spcBef>
              <a:spcAft>
                <a:spcPts val="0"/>
              </a:spcAft>
              <a:buClr>
                <a:srgbClr val="8EA1A3"/>
              </a:buClr>
              <a:buSzPts val="2000"/>
              <a:buNone/>
              <a:defRPr>
                <a:solidFill>
                  <a:srgbClr val="8EA1A3"/>
                </a:solidFill>
              </a:defRPr>
            </a:lvl8pPr>
            <a:lvl9pPr lvl="8" algn="ctr">
              <a:spcBef>
                <a:spcPts val="400"/>
              </a:spcBef>
              <a:spcAft>
                <a:spcPts val="0"/>
              </a:spcAft>
              <a:buClr>
                <a:srgbClr val="8EA1A3"/>
              </a:buClr>
              <a:buSzPts val="2000"/>
              <a:buNone/>
              <a:defRPr>
                <a:solidFill>
                  <a:srgbClr val="8EA1A3"/>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8_Title and Content">
  <p:cSld name="28_Title and Content">
    <p:spTree>
      <p:nvGrpSpPr>
        <p:cNvPr id="1" name="Shape 84"/>
        <p:cNvGrpSpPr/>
        <p:nvPr/>
      </p:nvGrpSpPr>
      <p:grpSpPr>
        <a:xfrm>
          <a:off x="0" y="0"/>
          <a:ext cx="0" cy="0"/>
          <a:chOff x="0" y="0"/>
          <a:chExt cx="0" cy="0"/>
        </a:xfrm>
      </p:grpSpPr>
      <p:sp>
        <p:nvSpPr>
          <p:cNvPr id="85" name="Google Shape;85;p11"/>
          <p:cNvSpPr txBox="1">
            <a:spLocks noGrp="1"/>
          </p:cNvSpPr>
          <p:nvPr>
            <p:ph type="body" idx="1"/>
          </p:nvPr>
        </p:nvSpPr>
        <p:spPr>
          <a:xfrm>
            <a:off x="518970" y="3638551"/>
            <a:ext cx="1843230" cy="681038"/>
          </a:xfrm>
          <a:prstGeom prst="rect">
            <a:avLst/>
          </a:prstGeom>
          <a:noFill/>
          <a:ln>
            <a:noFill/>
          </a:ln>
        </p:spPr>
        <p:txBody>
          <a:bodyPr spcFirstLastPara="1" wrap="square" lIns="91425" tIns="45700" rIns="91425" bIns="45700" anchor="t" anchorCtr="0">
            <a:noAutofit/>
          </a:bodyPr>
          <a:lstStyle>
            <a:lvl1pPr marL="457200" lvl="0" indent="-228600" algn="l">
              <a:spcBef>
                <a:spcPts val="180"/>
              </a:spcBef>
              <a:spcAft>
                <a:spcPts val="0"/>
              </a:spcAft>
              <a:buClr>
                <a:srgbClr val="A6A6A6"/>
              </a:buClr>
              <a:buSzPts val="900"/>
              <a:buFont typeface="Arial"/>
              <a:buNone/>
              <a:defRPr sz="900" b="0" i="0">
                <a:solidFill>
                  <a:srgbClr val="A6A6A6"/>
                </a:solidFill>
                <a:latin typeface="Arial"/>
                <a:ea typeface="Arial"/>
                <a:cs typeface="Arial"/>
                <a:sym typeface="Arial"/>
              </a:defRPr>
            </a:lvl1pPr>
            <a:lvl2pPr marL="914400" lvl="1" indent="-342900" algn="l">
              <a:spcBef>
                <a:spcPts val="360"/>
              </a:spcBef>
              <a:spcAft>
                <a:spcPts val="0"/>
              </a:spcAft>
              <a:buClr>
                <a:srgbClr val="A5A5A5"/>
              </a:buClr>
              <a:buSzPts val="1800"/>
              <a:buChar char="–"/>
              <a:defRPr/>
            </a:lvl2pPr>
            <a:lvl3pPr marL="1371600" lvl="2" indent="-342900" algn="l">
              <a:spcBef>
                <a:spcPts val="360"/>
              </a:spcBef>
              <a:spcAft>
                <a:spcPts val="0"/>
              </a:spcAft>
              <a:buClr>
                <a:srgbClr val="A5A5A5"/>
              </a:buClr>
              <a:buSzPts val="1800"/>
              <a:buChar char="•"/>
              <a:defRPr/>
            </a:lvl3pPr>
            <a:lvl4pPr marL="1828800" lvl="3" indent="-342900" algn="l">
              <a:spcBef>
                <a:spcPts val="360"/>
              </a:spcBef>
              <a:spcAft>
                <a:spcPts val="0"/>
              </a:spcAft>
              <a:buClr>
                <a:srgbClr val="A5A5A5"/>
              </a:buClr>
              <a:buSzPts val="1800"/>
              <a:buChar char="–"/>
              <a:defRPr/>
            </a:lvl4pPr>
            <a:lvl5pPr marL="2286000" lvl="4" indent="-342900" algn="l">
              <a:spcBef>
                <a:spcPts val="360"/>
              </a:spcBef>
              <a:spcAft>
                <a:spcPts val="0"/>
              </a:spcAft>
              <a:buClr>
                <a:srgbClr val="A5A5A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6" name="Google Shape;86;p11"/>
          <p:cNvSpPr txBox="1">
            <a:spLocks noGrp="1"/>
          </p:cNvSpPr>
          <p:nvPr>
            <p:ph type="body" idx="2"/>
          </p:nvPr>
        </p:nvSpPr>
        <p:spPr>
          <a:xfrm>
            <a:off x="2467803" y="3643312"/>
            <a:ext cx="1613026" cy="681038"/>
          </a:xfrm>
          <a:prstGeom prst="rect">
            <a:avLst/>
          </a:prstGeom>
          <a:noFill/>
          <a:ln>
            <a:noFill/>
          </a:ln>
        </p:spPr>
        <p:txBody>
          <a:bodyPr spcFirstLastPara="1" wrap="square" lIns="91425" tIns="45700" rIns="91425" bIns="45700" anchor="t" anchorCtr="0">
            <a:noAutofit/>
          </a:bodyPr>
          <a:lstStyle>
            <a:lvl1pPr marL="457200" lvl="0" indent="-228600" algn="l">
              <a:spcBef>
                <a:spcPts val="180"/>
              </a:spcBef>
              <a:spcAft>
                <a:spcPts val="0"/>
              </a:spcAft>
              <a:buClr>
                <a:srgbClr val="A6A6A6"/>
              </a:buClr>
              <a:buSzPts val="900"/>
              <a:buFont typeface="Arial"/>
              <a:buNone/>
              <a:defRPr sz="900" b="0" i="0">
                <a:solidFill>
                  <a:srgbClr val="A6A6A6"/>
                </a:solidFill>
                <a:latin typeface="Arial"/>
                <a:ea typeface="Arial"/>
                <a:cs typeface="Arial"/>
                <a:sym typeface="Arial"/>
              </a:defRPr>
            </a:lvl1pPr>
            <a:lvl2pPr marL="914400" lvl="1" indent="-342900" algn="l">
              <a:spcBef>
                <a:spcPts val="360"/>
              </a:spcBef>
              <a:spcAft>
                <a:spcPts val="0"/>
              </a:spcAft>
              <a:buClr>
                <a:srgbClr val="A5A5A5"/>
              </a:buClr>
              <a:buSzPts val="1800"/>
              <a:buChar char="–"/>
              <a:defRPr/>
            </a:lvl2pPr>
            <a:lvl3pPr marL="1371600" lvl="2" indent="-342900" algn="l">
              <a:spcBef>
                <a:spcPts val="360"/>
              </a:spcBef>
              <a:spcAft>
                <a:spcPts val="0"/>
              </a:spcAft>
              <a:buClr>
                <a:srgbClr val="A5A5A5"/>
              </a:buClr>
              <a:buSzPts val="1800"/>
              <a:buChar char="•"/>
              <a:defRPr/>
            </a:lvl3pPr>
            <a:lvl4pPr marL="1828800" lvl="3" indent="-342900" algn="l">
              <a:spcBef>
                <a:spcPts val="360"/>
              </a:spcBef>
              <a:spcAft>
                <a:spcPts val="0"/>
              </a:spcAft>
              <a:buClr>
                <a:srgbClr val="A5A5A5"/>
              </a:buClr>
              <a:buSzPts val="1800"/>
              <a:buChar char="–"/>
              <a:defRPr/>
            </a:lvl4pPr>
            <a:lvl5pPr marL="2286000" lvl="4" indent="-342900" algn="l">
              <a:spcBef>
                <a:spcPts val="360"/>
              </a:spcBef>
              <a:spcAft>
                <a:spcPts val="0"/>
              </a:spcAft>
              <a:buClr>
                <a:srgbClr val="A5A5A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7" name="Google Shape;87;p11"/>
          <p:cNvSpPr txBox="1">
            <a:spLocks noGrp="1"/>
          </p:cNvSpPr>
          <p:nvPr>
            <p:ph type="body" idx="3"/>
          </p:nvPr>
        </p:nvSpPr>
        <p:spPr>
          <a:xfrm>
            <a:off x="506133" y="3262312"/>
            <a:ext cx="1830387" cy="300038"/>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rgbClr val="52A3A9"/>
              </a:buClr>
              <a:buSzPts val="1200"/>
              <a:buFont typeface="Arial"/>
              <a:buNone/>
              <a:defRPr sz="1200" b="0" i="0">
                <a:solidFill>
                  <a:srgbClr val="52A3A9"/>
                </a:solidFill>
                <a:latin typeface="Arial"/>
                <a:ea typeface="Arial"/>
                <a:cs typeface="Arial"/>
                <a:sym typeface="Arial"/>
              </a:defRPr>
            </a:lvl1pPr>
            <a:lvl2pPr marL="914400" lvl="1" indent="-295275" algn="l">
              <a:spcBef>
                <a:spcPts val="210"/>
              </a:spcBef>
              <a:spcAft>
                <a:spcPts val="0"/>
              </a:spcAft>
              <a:buClr>
                <a:srgbClr val="A5A5A5"/>
              </a:buClr>
              <a:buSzPts val="1050"/>
              <a:buChar char="–"/>
              <a:defRPr sz="1050">
                <a:latin typeface="Arial"/>
                <a:ea typeface="Arial"/>
                <a:cs typeface="Arial"/>
                <a:sym typeface="Arial"/>
              </a:defRPr>
            </a:lvl2pPr>
            <a:lvl3pPr marL="1371600" lvl="2" indent="-295275" algn="l">
              <a:spcBef>
                <a:spcPts val="210"/>
              </a:spcBef>
              <a:spcAft>
                <a:spcPts val="0"/>
              </a:spcAft>
              <a:buClr>
                <a:srgbClr val="A5A5A5"/>
              </a:buClr>
              <a:buSzPts val="1050"/>
              <a:buChar char="•"/>
              <a:defRPr sz="1050">
                <a:latin typeface="Arial"/>
                <a:ea typeface="Arial"/>
                <a:cs typeface="Arial"/>
                <a:sym typeface="Arial"/>
              </a:defRPr>
            </a:lvl3pPr>
            <a:lvl4pPr marL="1828800" lvl="3" indent="-295275" algn="l">
              <a:spcBef>
                <a:spcPts val="210"/>
              </a:spcBef>
              <a:spcAft>
                <a:spcPts val="0"/>
              </a:spcAft>
              <a:buClr>
                <a:srgbClr val="A5A5A5"/>
              </a:buClr>
              <a:buSzPts val="1050"/>
              <a:buChar char="–"/>
              <a:defRPr sz="1050">
                <a:latin typeface="Arial"/>
                <a:ea typeface="Arial"/>
                <a:cs typeface="Arial"/>
                <a:sym typeface="Arial"/>
              </a:defRPr>
            </a:lvl4pPr>
            <a:lvl5pPr marL="2286000" lvl="4" indent="-295275" algn="l">
              <a:spcBef>
                <a:spcPts val="210"/>
              </a:spcBef>
              <a:spcAft>
                <a:spcPts val="0"/>
              </a:spcAft>
              <a:buClr>
                <a:srgbClr val="A5A5A5"/>
              </a:buClr>
              <a:buSzPts val="1050"/>
              <a:buChar char="»"/>
              <a:defRPr sz="105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8" name="Google Shape;88;p11"/>
          <p:cNvSpPr txBox="1">
            <a:spLocks noGrp="1"/>
          </p:cNvSpPr>
          <p:nvPr>
            <p:ph type="body" idx="4"/>
          </p:nvPr>
        </p:nvSpPr>
        <p:spPr>
          <a:xfrm>
            <a:off x="2467809" y="3262312"/>
            <a:ext cx="1601787" cy="300038"/>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rgbClr val="52A3A9"/>
              </a:buClr>
              <a:buSzPts val="1200"/>
              <a:buFont typeface="Arial"/>
              <a:buNone/>
              <a:defRPr sz="1200" b="0" i="0">
                <a:solidFill>
                  <a:srgbClr val="52A3A9"/>
                </a:solidFill>
                <a:latin typeface="Arial"/>
                <a:ea typeface="Arial"/>
                <a:cs typeface="Arial"/>
                <a:sym typeface="Arial"/>
              </a:defRPr>
            </a:lvl1pPr>
            <a:lvl2pPr marL="914400" lvl="1" indent="-295275" algn="l">
              <a:spcBef>
                <a:spcPts val="210"/>
              </a:spcBef>
              <a:spcAft>
                <a:spcPts val="0"/>
              </a:spcAft>
              <a:buClr>
                <a:srgbClr val="A5A5A5"/>
              </a:buClr>
              <a:buSzPts val="1050"/>
              <a:buChar char="–"/>
              <a:defRPr sz="1050">
                <a:latin typeface="Arial"/>
                <a:ea typeface="Arial"/>
                <a:cs typeface="Arial"/>
                <a:sym typeface="Arial"/>
              </a:defRPr>
            </a:lvl2pPr>
            <a:lvl3pPr marL="1371600" lvl="2" indent="-295275" algn="l">
              <a:spcBef>
                <a:spcPts val="210"/>
              </a:spcBef>
              <a:spcAft>
                <a:spcPts val="0"/>
              </a:spcAft>
              <a:buClr>
                <a:srgbClr val="A5A5A5"/>
              </a:buClr>
              <a:buSzPts val="1050"/>
              <a:buChar char="•"/>
              <a:defRPr sz="1050">
                <a:latin typeface="Arial"/>
                <a:ea typeface="Arial"/>
                <a:cs typeface="Arial"/>
                <a:sym typeface="Arial"/>
              </a:defRPr>
            </a:lvl3pPr>
            <a:lvl4pPr marL="1828800" lvl="3" indent="-295275" algn="l">
              <a:spcBef>
                <a:spcPts val="210"/>
              </a:spcBef>
              <a:spcAft>
                <a:spcPts val="0"/>
              </a:spcAft>
              <a:buClr>
                <a:srgbClr val="A5A5A5"/>
              </a:buClr>
              <a:buSzPts val="1050"/>
              <a:buChar char="–"/>
              <a:defRPr sz="1050">
                <a:latin typeface="Arial"/>
                <a:ea typeface="Arial"/>
                <a:cs typeface="Arial"/>
                <a:sym typeface="Arial"/>
              </a:defRPr>
            </a:lvl4pPr>
            <a:lvl5pPr marL="2286000" lvl="4" indent="-295275" algn="l">
              <a:spcBef>
                <a:spcPts val="210"/>
              </a:spcBef>
              <a:spcAft>
                <a:spcPts val="0"/>
              </a:spcAft>
              <a:buClr>
                <a:srgbClr val="A5A5A5"/>
              </a:buClr>
              <a:buSzPts val="1050"/>
              <a:buChar char="»"/>
              <a:defRPr sz="105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9" name="Google Shape;89;p11"/>
          <p:cNvSpPr txBox="1">
            <a:spLocks noGrp="1"/>
          </p:cNvSpPr>
          <p:nvPr>
            <p:ph type="body" idx="5"/>
          </p:nvPr>
        </p:nvSpPr>
        <p:spPr>
          <a:xfrm>
            <a:off x="4267206" y="3643312"/>
            <a:ext cx="1675229" cy="681038"/>
          </a:xfrm>
          <a:prstGeom prst="rect">
            <a:avLst/>
          </a:prstGeom>
          <a:noFill/>
          <a:ln>
            <a:noFill/>
          </a:ln>
        </p:spPr>
        <p:txBody>
          <a:bodyPr spcFirstLastPara="1" wrap="square" lIns="91425" tIns="45700" rIns="91425" bIns="45700" anchor="t" anchorCtr="0">
            <a:noAutofit/>
          </a:bodyPr>
          <a:lstStyle>
            <a:lvl1pPr marL="457200" lvl="0" indent="-228600" algn="l">
              <a:spcBef>
                <a:spcPts val="180"/>
              </a:spcBef>
              <a:spcAft>
                <a:spcPts val="0"/>
              </a:spcAft>
              <a:buClr>
                <a:srgbClr val="A6A6A6"/>
              </a:buClr>
              <a:buSzPts val="900"/>
              <a:buFont typeface="Arial"/>
              <a:buNone/>
              <a:defRPr sz="900" b="0" i="0">
                <a:solidFill>
                  <a:srgbClr val="A6A6A6"/>
                </a:solidFill>
                <a:latin typeface="Arial"/>
                <a:ea typeface="Arial"/>
                <a:cs typeface="Arial"/>
                <a:sym typeface="Arial"/>
              </a:defRPr>
            </a:lvl1pPr>
            <a:lvl2pPr marL="914400" lvl="1" indent="-342900" algn="l">
              <a:spcBef>
                <a:spcPts val="360"/>
              </a:spcBef>
              <a:spcAft>
                <a:spcPts val="0"/>
              </a:spcAft>
              <a:buClr>
                <a:srgbClr val="A5A5A5"/>
              </a:buClr>
              <a:buSzPts val="1800"/>
              <a:buChar char="–"/>
              <a:defRPr/>
            </a:lvl2pPr>
            <a:lvl3pPr marL="1371600" lvl="2" indent="-342900" algn="l">
              <a:spcBef>
                <a:spcPts val="360"/>
              </a:spcBef>
              <a:spcAft>
                <a:spcPts val="0"/>
              </a:spcAft>
              <a:buClr>
                <a:srgbClr val="A5A5A5"/>
              </a:buClr>
              <a:buSzPts val="1800"/>
              <a:buChar char="•"/>
              <a:defRPr/>
            </a:lvl3pPr>
            <a:lvl4pPr marL="1828800" lvl="3" indent="-342900" algn="l">
              <a:spcBef>
                <a:spcPts val="360"/>
              </a:spcBef>
              <a:spcAft>
                <a:spcPts val="0"/>
              </a:spcAft>
              <a:buClr>
                <a:srgbClr val="A5A5A5"/>
              </a:buClr>
              <a:buSzPts val="1800"/>
              <a:buChar char="–"/>
              <a:defRPr/>
            </a:lvl4pPr>
            <a:lvl5pPr marL="2286000" lvl="4" indent="-342900" algn="l">
              <a:spcBef>
                <a:spcPts val="360"/>
              </a:spcBef>
              <a:spcAft>
                <a:spcPts val="0"/>
              </a:spcAft>
              <a:buClr>
                <a:srgbClr val="A5A5A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0" name="Google Shape;90;p11"/>
          <p:cNvSpPr txBox="1">
            <a:spLocks noGrp="1"/>
          </p:cNvSpPr>
          <p:nvPr>
            <p:ph type="body" idx="6"/>
          </p:nvPr>
        </p:nvSpPr>
        <p:spPr>
          <a:xfrm>
            <a:off x="4267206" y="3262312"/>
            <a:ext cx="1663557" cy="300038"/>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rgbClr val="52A3A9"/>
              </a:buClr>
              <a:buSzPts val="1200"/>
              <a:buFont typeface="Arial"/>
              <a:buNone/>
              <a:defRPr sz="1200" b="0" i="0">
                <a:solidFill>
                  <a:srgbClr val="52A3A9"/>
                </a:solidFill>
                <a:latin typeface="Arial"/>
                <a:ea typeface="Arial"/>
                <a:cs typeface="Arial"/>
                <a:sym typeface="Arial"/>
              </a:defRPr>
            </a:lvl1pPr>
            <a:lvl2pPr marL="914400" lvl="1" indent="-295275" algn="l">
              <a:spcBef>
                <a:spcPts val="210"/>
              </a:spcBef>
              <a:spcAft>
                <a:spcPts val="0"/>
              </a:spcAft>
              <a:buClr>
                <a:srgbClr val="A5A5A5"/>
              </a:buClr>
              <a:buSzPts val="1050"/>
              <a:buChar char="–"/>
              <a:defRPr sz="1050">
                <a:latin typeface="Arial"/>
                <a:ea typeface="Arial"/>
                <a:cs typeface="Arial"/>
                <a:sym typeface="Arial"/>
              </a:defRPr>
            </a:lvl2pPr>
            <a:lvl3pPr marL="1371600" lvl="2" indent="-295275" algn="l">
              <a:spcBef>
                <a:spcPts val="210"/>
              </a:spcBef>
              <a:spcAft>
                <a:spcPts val="0"/>
              </a:spcAft>
              <a:buClr>
                <a:srgbClr val="A5A5A5"/>
              </a:buClr>
              <a:buSzPts val="1050"/>
              <a:buChar char="•"/>
              <a:defRPr sz="1050">
                <a:latin typeface="Arial"/>
                <a:ea typeface="Arial"/>
                <a:cs typeface="Arial"/>
                <a:sym typeface="Arial"/>
              </a:defRPr>
            </a:lvl3pPr>
            <a:lvl4pPr marL="1828800" lvl="3" indent="-295275" algn="l">
              <a:spcBef>
                <a:spcPts val="210"/>
              </a:spcBef>
              <a:spcAft>
                <a:spcPts val="0"/>
              </a:spcAft>
              <a:buClr>
                <a:srgbClr val="A5A5A5"/>
              </a:buClr>
              <a:buSzPts val="1050"/>
              <a:buChar char="–"/>
              <a:defRPr sz="1050">
                <a:latin typeface="Arial"/>
                <a:ea typeface="Arial"/>
                <a:cs typeface="Arial"/>
                <a:sym typeface="Arial"/>
              </a:defRPr>
            </a:lvl4pPr>
            <a:lvl5pPr marL="2286000" lvl="4" indent="-295275" algn="l">
              <a:spcBef>
                <a:spcPts val="210"/>
              </a:spcBef>
              <a:spcAft>
                <a:spcPts val="0"/>
              </a:spcAft>
              <a:buClr>
                <a:srgbClr val="A5A5A5"/>
              </a:buClr>
              <a:buSzPts val="1050"/>
              <a:buChar char="»"/>
              <a:defRPr sz="105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1" name="Google Shape;91;p11"/>
          <p:cNvSpPr txBox="1">
            <a:spLocks noGrp="1"/>
          </p:cNvSpPr>
          <p:nvPr>
            <p:ph type="body" idx="7"/>
          </p:nvPr>
        </p:nvSpPr>
        <p:spPr>
          <a:xfrm>
            <a:off x="6096636" y="3643312"/>
            <a:ext cx="1751964" cy="681038"/>
          </a:xfrm>
          <a:prstGeom prst="rect">
            <a:avLst/>
          </a:prstGeom>
          <a:noFill/>
          <a:ln>
            <a:noFill/>
          </a:ln>
        </p:spPr>
        <p:txBody>
          <a:bodyPr spcFirstLastPara="1" wrap="square" lIns="91425" tIns="45700" rIns="91425" bIns="45700" anchor="t" anchorCtr="0">
            <a:noAutofit/>
          </a:bodyPr>
          <a:lstStyle>
            <a:lvl1pPr marL="457200" lvl="0" indent="-228600" algn="l">
              <a:spcBef>
                <a:spcPts val="180"/>
              </a:spcBef>
              <a:spcAft>
                <a:spcPts val="0"/>
              </a:spcAft>
              <a:buClr>
                <a:srgbClr val="A6A6A6"/>
              </a:buClr>
              <a:buSzPts val="900"/>
              <a:buFont typeface="Arial"/>
              <a:buNone/>
              <a:defRPr sz="900" b="0" i="0">
                <a:solidFill>
                  <a:srgbClr val="A6A6A6"/>
                </a:solidFill>
                <a:latin typeface="Arial"/>
                <a:ea typeface="Arial"/>
                <a:cs typeface="Arial"/>
                <a:sym typeface="Arial"/>
              </a:defRPr>
            </a:lvl1pPr>
            <a:lvl2pPr marL="914400" lvl="1" indent="-342900" algn="l">
              <a:spcBef>
                <a:spcPts val="360"/>
              </a:spcBef>
              <a:spcAft>
                <a:spcPts val="0"/>
              </a:spcAft>
              <a:buClr>
                <a:srgbClr val="A5A5A5"/>
              </a:buClr>
              <a:buSzPts val="1800"/>
              <a:buChar char="–"/>
              <a:defRPr/>
            </a:lvl2pPr>
            <a:lvl3pPr marL="1371600" lvl="2" indent="-342900" algn="l">
              <a:spcBef>
                <a:spcPts val="360"/>
              </a:spcBef>
              <a:spcAft>
                <a:spcPts val="0"/>
              </a:spcAft>
              <a:buClr>
                <a:srgbClr val="A5A5A5"/>
              </a:buClr>
              <a:buSzPts val="1800"/>
              <a:buChar char="•"/>
              <a:defRPr/>
            </a:lvl3pPr>
            <a:lvl4pPr marL="1828800" lvl="3" indent="-342900" algn="l">
              <a:spcBef>
                <a:spcPts val="360"/>
              </a:spcBef>
              <a:spcAft>
                <a:spcPts val="0"/>
              </a:spcAft>
              <a:buClr>
                <a:srgbClr val="A5A5A5"/>
              </a:buClr>
              <a:buSzPts val="1800"/>
              <a:buChar char="–"/>
              <a:defRPr/>
            </a:lvl4pPr>
            <a:lvl5pPr marL="2286000" lvl="4" indent="-342900" algn="l">
              <a:spcBef>
                <a:spcPts val="360"/>
              </a:spcBef>
              <a:spcAft>
                <a:spcPts val="0"/>
              </a:spcAft>
              <a:buClr>
                <a:srgbClr val="A5A5A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2" name="Google Shape;92;p11"/>
          <p:cNvSpPr txBox="1">
            <a:spLocks noGrp="1"/>
          </p:cNvSpPr>
          <p:nvPr>
            <p:ph type="body" idx="8"/>
          </p:nvPr>
        </p:nvSpPr>
        <p:spPr>
          <a:xfrm>
            <a:off x="6096642" y="3262312"/>
            <a:ext cx="1739757" cy="300038"/>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rgbClr val="52A3A9"/>
              </a:buClr>
              <a:buSzPts val="1200"/>
              <a:buFont typeface="Arial"/>
              <a:buNone/>
              <a:defRPr sz="1200" b="0" i="0">
                <a:solidFill>
                  <a:srgbClr val="52A3A9"/>
                </a:solidFill>
                <a:latin typeface="Arial"/>
                <a:ea typeface="Arial"/>
                <a:cs typeface="Arial"/>
                <a:sym typeface="Arial"/>
              </a:defRPr>
            </a:lvl1pPr>
            <a:lvl2pPr marL="914400" lvl="1" indent="-295275" algn="l">
              <a:spcBef>
                <a:spcPts val="210"/>
              </a:spcBef>
              <a:spcAft>
                <a:spcPts val="0"/>
              </a:spcAft>
              <a:buClr>
                <a:srgbClr val="A5A5A5"/>
              </a:buClr>
              <a:buSzPts val="1050"/>
              <a:buChar char="–"/>
              <a:defRPr sz="1050">
                <a:latin typeface="Arial"/>
                <a:ea typeface="Arial"/>
                <a:cs typeface="Arial"/>
                <a:sym typeface="Arial"/>
              </a:defRPr>
            </a:lvl2pPr>
            <a:lvl3pPr marL="1371600" lvl="2" indent="-295275" algn="l">
              <a:spcBef>
                <a:spcPts val="210"/>
              </a:spcBef>
              <a:spcAft>
                <a:spcPts val="0"/>
              </a:spcAft>
              <a:buClr>
                <a:srgbClr val="A5A5A5"/>
              </a:buClr>
              <a:buSzPts val="1050"/>
              <a:buChar char="•"/>
              <a:defRPr sz="1050">
                <a:latin typeface="Arial"/>
                <a:ea typeface="Arial"/>
                <a:cs typeface="Arial"/>
                <a:sym typeface="Arial"/>
              </a:defRPr>
            </a:lvl3pPr>
            <a:lvl4pPr marL="1828800" lvl="3" indent="-295275" algn="l">
              <a:spcBef>
                <a:spcPts val="210"/>
              </a:spcBef>
              <a:spcAft>
                <a:spcPts val="0"/>
              </a:spcAft>
              <a:buClr>
                <a:srgbClr val="A5A5A5"/>
              </a:buClr>
              <a:buSzPts val="1050"/>
              <a:buChar char="–"/>
              <a:defRPr sz="1050">
                <a:latin typeface="Arial"/>
                <a:ea typeface="Arial"/>
                <a:cs typeface="Arial"/>
                <a:sym typeface="Arial"/>
              </a:defRPr>
            </a:lvl4pPr>
            <a:lvl5pPr marL="2286000" lvl="4" indent="-295275" algn="l">
              <a:spcBef>
                <a:spcPts val="210"/>
              </a:spcBef>
              <a:spcAft>
                <a:spcPts val="0"/>
              </a:spcAft>
              <a:buClr>
                <a:srgbClr val="A5A5A5"/>
              </a:buClr>
              <a:buSzPts val="1050"/>
              <a:buChar char="»"/>
              <a:defRPr sz="105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1"/>
          <p:cNvSpPr>
            <a:spLocks noGrp="1"/>
          </p:cNvSpPr>
          <p:nvPr>
            <p:ph type="pic" idx="9"/>
          </p:nvPr>
        </p:nvSpPr>
        <p:spPr>
          <a:xfrm>
            <a:off x="517806" y="1657350"/>
            <a:ext cx="1691999" cy="1447800"/>
          </a:xfrm>
          <a:prstGeom prst="rect">
            <a:avLst/>
          </a:prstGeom>
          <a:noFill/>
          <a:ln>
            <a:noFill/>
          </a:ln>
        </p:spPr>
        <p:txBody>
          <a:bodyPr spcFirstLastPara="1" wrap="square" lIns="91425" tIns="45700" rIns="91425" bIns="45700" anchor="t" anchorCtr="0">
            <a:noAutofit/>
          </a:bodyPr>
          <a:lstStyle>
            <a:lvl1pPr marR="0" lvl="0" algn="l" rtl="0">
              <a:spcBef>
                <a:spcPts val="210"/>
              </a:spcBef>
              <a:spcAft>
                <a:spcPts val="0"/>
              </a:spcAft>
              <a:buClr>
                <a:srgbClr val="A5A5A5"/>
              </a:buClr>
              <a:buSzPts val="1050"/>
              <a:buFont typeface="Arial"/>
              <a:buChar char="•"/>
              <a:defRPr sz="1050" b="0" i="0" u="none" strike="noStrike" cap="none">
                <a:solidFill>
                  <a:srgbClr val="A5A5A5"/>
                </a:solidFill>
                <a:latin typeface="Arial"/>
                <a:ea typeface="Arial"/>
                <a:cs typeface="Arial"/>
                <a:sym typeface="Arial"/>
              </a:defRPr>
            </a:lvl1pPr>
            <a:lvl2pPr marR="0" lvl="1"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R="0" lvl="2"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R="0" lvl="3"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R="0" lvl="4"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4" name="Google Shape;94;p11"/>
          <p:cNvSpPr>
            <a:spLocks noGrp="1"/>
          </p:cNvSpPr>
          <p:nvPr>
            <p:ph type="pic" idx="13"/>
          </p:nvPr>
        </p:nvSpPr>
        <p:spPr>
          <a:xfrm>
            <a:off x="2422806" y="1657350"/>
            <a:ext cx="1691999" cy="1447800"/>
          </a:xfrm>
          <a:prstGeom prst="rect">
            <a:avLst/>
          </a:prstGeom>
          <a:noFill/>
          <a:ln>
            <a:noFill/>
          </a:ln>
        </p:spPr>
        <p:txBody>
          <a:bodyPr spcFirstLastPara="1" wrap="square" lIns="91425" tIns="45700" rIns="91425" bIns="45700" anchor="t" anchorCtr="0">
            <a:noAutofit/>
          </a:bodyPr>
          <a:lstStyle>
            <a:lvl1pPr marR="0" lvl="0" algn="l" rtl="0">
              <a:spcBef>
                <a:spcPts val="210"/>
              </a:spcBef>
              <a:spcAft>
                <a:spcPts val="0"/>
              </a:spcAft>
              <a:buClr>
                <a:srgbClr val="A5A5A5"/>
              </a:buClr>
              <a:buSzPts val="1050"/>
              <a:buFont typeface="Arial"/>
              <a:buChar char="•"/>
              <a:defRPr sz="1050" b="0" i="0" u="none" strike="noStrike" cap="none">
                <a:solidFill>
                  <a:srgbClr val="A5A5A5"/>
                </a:solidFill>
                <a:latin typeface="Arial"/>
                <a:ea typeface="Arial"/>
                <a:cs typeface="Arial"/>
                <a:sym typeface="Arial"/>
              </a:defRPr>
            </a:lvl1pPr>
            <a:lvl2pPr marR="0" lvl="1"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R="0" lvl="2"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R="0" lvl="3"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R="0" lvl="4"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5" name="Google Shape;95;p11"/>
          <p:cNvSpPr>
            <a:spLocks noGrp="1"/>
          </p:cNvSpPr>
          <p:nvPr>
            <p:ph type="pic" idx="14"/>
          </p:nvPr>
        </p:nvSpPr>
        <p:spPr>
          <a:xfrm>
            <a:off x="4251602" y="1657350"/>
            <a:ext cx="1691999" cy="1447800"/>
          </a:xfrm>
          <a:prstGeom prst="rect">
            <a:avLst/>
          </a:prstGeom>
          <a:noFill/>
          <a:ln>
            <a:noFill/>
          </a:ln>
        </p:spPr>
        <p:txBody>
          <a:bodyPr spcFirstLastPara="1" wrap="square" lIns="91425" tIns="45700" rIns="91425" bIns="45700" anchor="t" anchorCtr="0">
            <a:noAutofit/>
          </a:bodyPr>
          <a:lstStyle>
            <a:lvl1pPr marR="0" lvl="0" algn="l" rtl="0">
              <a:spcBef>
                <a:spcPts val="210"/>
              </a:spcBef>
              <a:spcAft>
                <a:spcPts val="0"/>
              </a:spcAft>
              <a:buClr>
                <a:srgbClr val="A5A5A5"/>
              </a:buClr>
              <a:buSzPts val="1050"/>
              <a:buFont typeface="Arial"/>
              <a:buChar char="•"/>
              <a:defRPr sz="1050" b="0" i="0" u="none" strike="noStrike" cap="none">
                <a:solidFill>
                  <a:srgbClr val="A5A5A5"/>
                </a:solidFill>
                <a:latin typeface="Arial"/>
                <a:ea typeface="Arial"/>
                <a:cs typeface="Arial"/>
                <a:sym typeface="Arial"/>
              </a:defRPr>
            </a:lvl1pPr>
            <a:lvl2pPr marR="0" lvl="1"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R="0" lvl="2"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R="0" lvl="3"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R="0" lvl="4"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6" name="Google Shape;96;p11"/>
          <p:cNvSpPr>
            <a:spLocks noGrp="1"/>
          </p:cNvSpPr>
          <p:nvPr>
            <p:ph type="pic" idx="15"/>
          </p:nvPr>
        </p:nvSpPr>
        <p:spPr>
          <a:xfrm>
            <a:off x="6080407" y="1657350"/>
            <a:ext cx="1691999" cy="1447800"/>
          </a:xfrm>
          <a:prstGeom prst="rect">
            <a:avLst/>
          </a:prstGeom>
          <a:noFill/>
          <a:ln>
            <a:noFill/>
          </a:ln>
        </p:spPr>
        <p:txBody>
          <a:bodyPr spcFirstLastPara="1" wrap="square" lIns="91425" tIns="45700" rIns="91425" bIns="45700" anchor="t" anchorCtr="0">
            <a:noAutofit/>
          </a:bodyPr>
          <a:lstStyle>
            <a:lvl1pPr marR="0" lvl="0" algn="l" rtl="0">
              <a:spcBef>
                <a:spcPts val="210"/>
              </a:spcBef>
              <a:spcAft>
                <a:spcPts val="0"/>
              </a:spcAft>
              <a:buClr>
                <a:srgbClr val="A5A5A5"/>
              </a:buClr>
              <a:buSzPts val="1050"/>
              <a:buFont typeface="Arial"/>
              <a:buChar char="•"/>
              <a:defRPr sz="1050" b="0" i="0" u="none" strike="noStrike" cap="none">
                <a:solidFill>
                  <a:srgbClr val="A5A5A5"/>
                </a:solidFill>
                <a:latin typeface="Arial"/>
                <a:ea typeface="Arial"/>
                <a:cs typeface="Arial"/>
                <a:sym typeface="Arial"/>
              </a:defRPr>
            </a:lvl1pPr>
            <a:lvl2pPr marR="0" lvl="1"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R="0" lvl="2"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R="0" lvl="3"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R="0" lvl="4"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7" name="Google Shape;97;p11"/>
          <p:cNvSpPr txBox="1">
            <a:spLocks noGrp="1"/>
          </p:cNvSpPr>
          <p:nvPr>
            <p:ph type="title"/>
          </p:nvPr>
        </p:nvSpPr>
        <p:spPr>
          <a:xfrm>
            <a:off x="457200" y="342900"/>
            <a:ext cx="76200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43E48"/>
              </a:buClr>
              <a:buSzPts val="3000"/>
              <a:buFont typeface="Lato"/>
              <a:buNone/>
              <a:defRPr>
                <a:solidFill>
                  <a:srgbClr val="343E4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1"/>
          <p:cNvSpPr txBox="1">
            <a:spLocks noGrp="1"/>
          </p:cNvSpPr>
          <p:nvPr>
            <p:ph type="body" idx="16"/>
          </p:nvPr>
        </p:nvSpPr>
        <p:spPr>
          <a:xfrm>
            <a:off x="457200" y="438150"/>
            <a:ext cx="5029200" cy="323850"/>
          </a:xfrm>
          <a:prstGeom prst="rect">
            <a:avLst/>
          </a:prstGeom>
          <a:noFill/>
          <a:ln>
            <a:noFill/>
          </a:ln>
        </p:spPr>
        <p:txBody>
          <a:bodyPr spcFirstLastPara="1" wrap="square" lIns="91425" tIns="45700" rIns="91425" bIns="45700" anchor="t" anchorCtr="0">
            <a:noAutofit/>
          </a:bodyPr>
          <a:lstStyle>
            <a:lvl1pPr marL="457200" lvl="0" indent="-228600" algn="l">
              <a:spcBef>
                <a:spcPts val="180"/>
              </a:spcBef>
              <a:spcAft>
                <a:spcPts val="0"/>
              </a:spcAft>
              <a:buClr>
                <a:srgbClr val="ED3645"/>
              </a:buClr>
              <a:buSzPts val="900"/>
              <a:buFont typeface="Lato"/>
              <a:buNone/>
              <a:defRPr sz="900" b="0" i="0">
                <a:solidFill>
                  <a:srgbClr val="ED3645"/>
                </a:solidFill>
                <a:latin typeface="Lato"/>
                <a:ea typeface="Lato"/>
                <a:cs typeface="Lato"/>
                <a:sym typeface="Lato"/>
              </a:defRPr>
            </a:lvl1pPr>
            <a:lvl2pPr marL="914400" lvl="1" indent="-228600" algn="l">
              <a:spcBef>
                <a:spcPts val="210"/>
              </a:spcBef>
              <a:spcAft>
                <a:spcPts val="0"/>
              </a:spcAft>
              <a:buClr>
                <a:srgbClr val="A5A5A5"/>
              </a:buClr>
              <a:buSzPts val="1050"/>
              <a:buFont typeface="Arial"/>
              <a:buNone/>
              <a:defRPr sz="1050">
                <a:latin typeface="Arial"/>
                <a:ea typeface="Arial"/>
                <a:cs typeface="Arial"/>
                <a:sym typeface="Arial"/>
              </a:defRPr>
            </a:lvl2pPr>
            <a:lvl3pPr marL="1371600" lvl="2" indent="-228600" algn="l">
              <a:spcBef>
                <a:spcPts val="210"/>
              </a:spcBef>
              <a:spcAft>
                <a:spcPts val="0"/>
              </a:spcAft>
              <a:buClr>
                <a:srgbClr val="A5A5A5"/>
              </a:buClr>
              <a:buSzPts val="1050"/>
              <a:buFont typeface="Arial"/>
              <a:buNone/>
              <a:defRPr sz="1050">
                <a:latin typeface="Arial"/>
                <a:ea typeface="Arial"/>
                <a:cs typeface="Arial"/>
                <a:sym typeface="Arial"/>
              </a:defRPr>
            </a:lvl3pPr>
            <a:lvl4pPr marL="1828800" lvl="3" indent="-228600" algn="l">
              <a:spcBef>
                <a:spcPts val="210"/>
              </a:spcBef>
              <a:spcAft>
                <a:spcPts val="0"/>
              </a:spcAft>
              <a:buClr>
                <a:srgbClr val="A5A5A5"/>
              </a:buClr>
              <a:buSzPts val="1050"/>
              <a:buFont typeface="Arial"/>
              <a:buNone/>
              <a:defRPr sz="1050">
                <a:latin typeface="Arial"/>
                <a:ea typeface="Arial"/>
                <a:cs typeface="Arial"/>
                <a:sym typeface="Arial"/>
              </a:defRPr>
            </a:lvl4pPr>
            <a:lvl5pPr marL="2286000" lvl="4" indent="-228600" algn="l">
              <a:spcBef>
                <a:spcPts val="210"/>
              </a:spcBef>
              <a:spcAft>
                <a:spcPts val="0"/>
              </a:spcAft>
              <a:buClr>
                <a:srgbClr val="A5A5A5"/>
              </a:buClr>
              <a:buSzPts val="1050"/>
              <a:buFont typeface="Arial"/>
              <a:buNone/>
              <a:defRPr sz="105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5_Title and Content">
  <p:cSld name="25_Title and Content">
    <p:spTree>
      <p:nvGrpSpPr>
        <p:cNvPr id="1" name="Shape 99"/>
        <p:cNvGrpSpPr/>
        <p:nvPr/>
      </p:nvGrpSpPr>
      <p:grpSpPr>
        <a:xfrm>
          <a:off x="0" y="0"/>
          <a:ext cx="0" cy="0"/>
          <a:chOff x="0" y="0"/>
          <a:chExt cx="0" cy="0"/>
        </a:xfrm>
      </p:grpSpPr>
      <p:sp>
        <p:nvSpPr>
          <p:cNvPr id="100" name="Google Shape;100;p12"/>
          <p:cNvSpPr txBox="1">
            <a:spLocks noGrp="1"/>
          </p:cNvSpPr>
          <p:nvPr>
            <p:ph type="body" idx="1"/>
          </p:nvPr>
        </p:nvSpPr>
        <p:spPr>
          <a:xfrm>
            <a:off x="457200" y="1581150"/>
            <a:ext cx="8229600" cy="2819400"/>
          </a:xfrm>
          <a:prstGeom prst="rect">
            <a:avLst/>
          </a:prstGeom>
          <a:noFill/>
          <a:ln>
            <a:noFill/>
          </a:ln>
        </p:spPr>
        <p:txBody>
          <a:bodyPr spcFirstLastPara="1" wrap="square" lIns="91425" tIns="45700" rIns="91425" bIns="45700" anchor="t" anchorCtr="0">
            <a:noAutofit/>
          </a:bodyPr>
          <a:lstStyle>
            <a:lvl1pPr marL="457200" lvl="0" indent="-298450" algn="l">
              <a:spcBef>
                <a:spcPts val="220"/>
              </a:spcBef>
              <a:spcAft>
                <a:spcPts val="0"/>
              </a:spcAft>
              <a:buClr>
                <a:srgbClr val="A6A6A6"/>
              </a:buClr>
              <a:buSzPts val="1100"/>
              <a:buFont typeface="Courier New"/>
              <a:buChar char="o"/>
              <a:defRPr sz="1100" b="0" i="0">
                <a:solidFill>
                  <a:srgbClr val="A6A6A6"/>
                </a:solidFill>
                <a:latin typeface="Arial"/>
                <a:ea typeface="Arial"/>
                <a:cs typeface="Arial"/>
                <a:sym typeface="Arial"/>
              </a:defRPr>
            </a:lvl1pPr>
            <a:lvl2pPr marL="914400" lvl="1" indent="-317500" algn="l">
              <a:spcBef>
                <a:spcPts val="280"/>
              </a:spcBef>
              <a:spcAft>
                <a:spcPts val="0"/>
              </a:spcAft>
              <a:buClr>
                <a:srgbClr val="67B1B5"/>
              </a:buClr>
              <a:buSzPts val="1400"/>
              <a:buFont typeface="Rockwell"/>
              <a:buChar char="o"/>
              <a:defRPr>
                <a:solidFill>
                  <a:srgbClr val="67B1B5"/>
                </a:solidFill>
                <a:latin typeface="Poppins"/>
                <a:ea typeface="Poppins"/>
                <a:cs typeface="Poppins"/>
                <a:sym typeface="Poppins"/>
              </a:defRPr>
            </a:lvl2pPr>
            <a:lvl3pPr marL="1371600" lvl="2" indent="-304800" algn="l">
              <a:spcBef>
                <a:spcPts val="240"/>
              </a:spcBef>
              <a:spcAft>
                <a:spcPts val="0"/>
              </a:spcAft>
              <a:buClr>
                <a:srgbClr val="67B1B5"/>
              </a:buClr>
              <a:buSzPts val="1200"/>
              <a:buFont typeface="Rockwell"/>
              <a:buChar char="o"/>
              <a:defRPr>
                <a:solidFill>
                  <a:srgbClr val="67B1B5"/>
                </a:solidFill>
                <a:latin typeface="Poppins"/>
                <a:ea typeface="Poppins"/>
                <a:cs typeface="Poppins"/>
                <a:sym typeface="Poppins"/>
              </a:defRPr>
            </a:lvl3pPr>
            <a:lvl4pPr marL="1828800" lvl="3" indent="-298450" algn="l">
              <a:spcBef>
                <a:spcPts val="220"/>
              </a:spcBef>
              <a:spcAft>
                <a:spcPts val="0"/>
              </a:spcAft>
              <a:buClr>
                <a:srgbClr val="67B1B5"/>
              </a:buClr>
              <a:buSzPts val="1100"/>
              <a:buFont typeface="Rockwell"/>
              <a:buChar char="o"/>
              <a:defRPr>
                <a:solidFill>
                  <a:srgbClr val="67B1B5"/>
                </a:solidFill>
                <a:latin typeface="Poppins"/>
                <a:ea typeface="Poppins"/>
                <a:cs typeface="Poppins"/>
                <a:sym typeface="Poppins"/>
              </a:defRPr>
            </a:lvl4pPr>
            <a:lvl5pPr marL="2286000" lvl="4" indent="-298450" algn="l">
              <a:spcBef>
                <a:spcPts val="220"/>
              </a:spcBef>
              <a:spcAft>
                <a:spcPts val="0"/>
              </a:spcAft>
              <a:buClr>
                <a:srgbClr val="67B1B5"/>
              </a:buClr>
              <a:buSzPts val="1100"/>
              <a:buFont typeface="Rockwell"/>
              <a:buChar char="o"/>
              <a:defRPr>
                <a:solidFill>
                  <a:srgbClr val="67B1B5"/>
                </a:solidFill>
                <a:latin typeface="Poppins"/>
                <a:ea typeface="Poppins"/>
                <a:cs typeface="Poppins"/>
                <a:sym typeface="Poppin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1" name="Google Shape;101;p12"/>
          <p:cNvSpPr txBox="1">
            <a:spLocks noGrp="1"/>
          </p:cNvSpPr>
          <p:nvPr>
            <p:ph type="title"/>
          </p:nvPr>
        </p:nvSpPr>
        <p:spPr>
          <a:xfrm>
            <a:off x="457200" y="342900"/>
            <a:ext cx="76200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43E4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2"/>
          <p:cNvSpPr txBox="1">
            <a:spLocks noGrp="1"/>
          </p:cNvSpPr>
          <p:nvPr>
            <p:ph type="body" idx="2"/>
          </p:nvPr>
        </p:nvSpPr>
        <p:spPr>
          <a:xfrm>
            <a:off x="457200" y="438150"/>
            <a:ext cx="5029200" cy="323850"/>
          </a:xfrm>
          <a:prstGeom prst="rect">
            <a:avLst/>
          </a:prstGeom>
          <a:noFill/>
          <a:ln>
            <a:noFill/>
          </a:ln>
        </p:spPr>
        <p:txBody>
          <a:bodyPr spcFirstLastPara="1" wrap="square" lIns="91425" tIns="45700" rIns="91425" bIns="45700" anchor="t" anchorCtr="0">
            <a:noAutofit/>
          </a:bodyPr>
          <a:lstStyle>
            <a:lvl1pPr marL="457200" lvl="0" indent="-228600" algn="l">
              <a:spcBef>
                <a:spcPts val="180"/>
              </a:spcBef>
              <a:spcAft>
                <a:spcPts val="0"/>
              </a:spcAft>
              <a:buClr>
                <a:srgbClr val="ED3645"/>
              </a:buClr>
              <a:buSzPts val="900"/>
              <a:buFont typeface="Lato"/>
              <a:buNone/>
              <a:defRPr sz="900" b="0" i="0">
                <a:solidFill>
                  <a:srgbClr val="ED3645"/>
                </a:solidFill>
                <a:latin typeface="Lato"/>
                <a:ea typeface="Lato"/>
                <a:cs typeface="Lato"/>
                <a:sym typeface="Lato"/>
              </a:defRPr>
            </a:lvl1pPr>
            <a:lvl2pPr marL="914400" lvl="1" indent="-228600" algn="l">
              <a:spcBef>
                <a:spcPts val="210"/>
              </a:spcBef>
              <a:spcAft>
                <a:spcPts val="0"/>
              </a:spcAft>
              <a:buClr>
                <a:srgbClr val="A5A5A5"/>
              </a:buClr>
              <a:buSzPts val="1050"/>
              <a:buFont typeface="Arial"/>
              <a:buNone/>
              <a:defRPr sz="1050">
                <a:latin typeface="Arial"/>
                <a:ea typeface="Arial"/>
                <a:cs typeface="Arial"/>
                <a:sym typeface="Arial"/>
              </a:defRPr>
            </a:lvl2pPr>
            <a:lvl3pPr marL="1371600" lvl="2" indent="-228600" algn="l">
              <a:spcBef>
                <a:spcPts val="210"/>
              </a:spcBef>
              <a:spcAft>
                <a:spcPts val="0"/>
              </a:spcAft>
              <a:buClr>
                <a:srgbClr val="A5A5A5"/>
              </a:buClr>
              <a:buSzPts val="1050"/>
              <a:buFont typeface="Arial"/>
              <a:buNone/>
              <a:defRPr sz="1050">
                <a:latin typeface="Arial"/>
                <a:ea typeface="Arial"/>
                <a:cs typeface="Arial"/>
                <a:sym typeface="Arial"/>
              </a:defRPr>
            </a:lvl3pPr>
            <a:lvl4pPr marL="1828800" lvl="3" indent="-228600" algn="l">
              <a:spcBef>
                <a:spcPts val="210"/>
              </a:spcBef>
              <a:spcAft>
                <a:spcPts val="0"/>
              </a:spcAft>
              <a:buClr>
                <a:srgbClr val="A5A5A5"/>
              </a:buClr>
              <a:buSzPts val="1050"/>
              <a:buFont typeface="Arial"/>
              <a:buNone/>
              <a:defRPr sz="1050">
                <a:latin typeface="Arial"/>
                <a:ea typeface="Arial"/>
                <a:cs typeface="Arial"/>
                <a:sym typeface="Arial"/>
              </a:defRPr>
            </a:lvl4pPr>
            <a:lvl5pPr marL="2286000" lvl="4" indent="-228600" algn="l">
              <a:spcBef>
                <a:spcPts val="210"/>
              </a:spcBef>
              <a:spcAft>
                <a:spcPts val="0"/>
              </a:spcAft>
              <a:buClr>
                <a:srgbClr val="A5A5A5"/>
              </a:buClr>
              <a:buSzPts val="1050"/>
              <a:buFont typeface="Arial"/>
              <a:buNone/>
              <a:defRPr sz="105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4_Title and Content">
  <p:cSld name="24_Title and Content">
    <p:spTree>
      <p:nvGrpSpPr>
        <p:cNvPr id="1" name="Shape 103"/>
        <p:cNvGrpSpPr/>
        <p:nvPr/>
      </p:nvGrpSpPr>
      <p:grpSpPr>
        <a:xfrm>
          <a:off x="0" y="0"/>
          <a:ext cx="0" cy="0"/>
          <a:chOff x="0" y="0"/>
          <a:chExt cx="0" cy="0"/>
        </a:xfrm>
      </p:grpSpPr>
      <p:sp>
        <p:nvSpPr>
          <p:cNvPr id="104" name="Google Shape;104;p13"/>
          <p:cNvSpPr txBox="1">
            <a:spLocks noGrp="1"/>
          </p:cNvSpPr>
          <p:nvPr>
            <p:ph type="body" idx="1"/>
          </p:nvPr>
        </p:nvSpPr>
        <p:spPr>
          <a:xfrm>
            <a:off x="1021944" y="1714502"/>
            <a:ext cx="3048000" cy="403225"/>
          </a:xfrm>
          <a:prstGeom prst="rect">
            <a:avLst/>
          </a:prstGeom>
          <a:noFill/>
          <a:ln>
            <a:noFill/>
          </a:ln>
        </p:spPr>
        <p:txBody>
          <a:bodyPr spcFirstLastPara="1" wrap="square" lIns="91425" tIns="45700" rIns="91425" bIns="45700" anchor="ctr" anchorCtr="0">
            <a:noAutofit/>
          </a:bodyPr>
          <a:lstStyle>
            <a:lvl1pPr marL="457200" lvl="0" indent="-228600" algn="l">
              <a:spcBef>
                <a:spcPts val="220"/>
              </a:spcBef>
              <a:spcAft>
                <a:spcPts val="0"/>
              </a:spcAft>
              <a:buClr>
                <a:srgbClr val="A6A6A6"/>
              </a:buClr>
              <a:buSzPts val="1100"/>
              <a:buFont typeface="Arial"/>
              <a:buNone/>
              <a:defRPr sz="1100" b="0" i="0">
                <a:solidFill>
                  <a:srgbClr val="A6A6A6"/>
                </a:solidFill>
                <a:latin typeface="Arial"/>
                <a:ea typeface="Arial"/>
                <a:cs typeface="Arial"/>
                <a:sym typeface="Arial"/>
              </a:defRPr>
            </a:lvl1pPr>
            <a:lvl2pPr marL="914400" lvl="1" indent="-342900" algn="l">
              <a:spcBef>
                <a:spcPts val="360"/>
              </a:spcBef>
              <a:spcAft>
                <a:spcPts val="0"/>
              </a:spcAft>
              <a:buClr>
                <a:srgbClr val="A5A5A5"/>
              </a:buClr>
              <a:buSzPts val="1800"/>
              <a:buChar char="–"/>
              <a:defRPr/>
            </a:lvl2pPr>
            <a:lvl3pPr marL="1371600" lvl="2" indent="-342900" algn="l">
              <a:spcBef>
                <a:spcPts val="360"/>
              </a:spcBef>
              <a:spcAft>
                <a:spcPts val="0"/>
              </a:spcAft>
              <a:buClr>
                <a:srgbClr val="A5A5A5"/>
              </a:buClr>
              <a:buSzPts val="1800"/>
              <a:buChar char="•"/>
              <a:defRPr/>
            </a:lvl3pPr>
            <a:lvl4pPr marL="1828800" lvl="3" indent="-342900" algn="l">
              <a:spcBef>
                <a:spcPts val="360"/>
              </a:spcBef>
              <a:spcAft>
                <a:spcPts val="0"/>
              </a:spcAft>
              <a:buClr>
                <a:srgbClr val="A5A5A5"/>
              </a:buClr>
              <a:buSzPts val="1800"/>
              <a:buChar char="–"/>
              <a:defRPr/>
            </a:lvl4pPr>
            <a:lvl5pPr marL="2286000" lvl="4" indent="-342900" algn="l">
              <a:spcBef>
                <a:spcPts val="360"/>
              </a:spcBef>
              <a:spcAft>
                <a:spcPts val="0"/>
              </a:spcAft>
              <a:buClr>
                <a:srgbClr val="A5A5A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5" name="Google Shape;105;p13"/>
          <p:cNvSpPr txBox="1">
            <a:spLocks noGrp="1"/>
          </p:cNvSpPr>
          <p:nvPr>
            <p:ph type="body" idx="2"/>
          </p:nvPr>
        </p:nvSpPr>
        <p:spPr>
          <a:xfrm>
            <a:off x="1022262" y="2282828"/>
            <a:ext cx="3048000" cy="403225"/>
          </a:xfrm>
          <a:prstGeom prst="rect">
            <a:avLst/>
          </a:prstGeom>
          <a:noFill/>
          <a:ln>
            <a:noFill/>
          </a:ln>
        </p:spPr>
        <p:txBody>
          <a:bodyPr spcFirstLastPara="1" wrap="square" lIns="91425" tIns="45700" rIns="91425" bIns="45700" anchor="ctr" anchorCtr="0">
            <a:noAutofit/>
          </a:bodyPr>
          <a:lstStyle>
            <a:lvl1pPr marL="457200" lvl="0" indent="-228600" algn="l">
              <a:spcBef>
                <a:spcPts val="220"/>
              </a:spcBef>
              <a:spcAft>
                <a:spcPts val="0"/>
              </a:spcAft>
              <a:buClr>
                <a:srgbClr val="A6A6A6"/>
              </a:buClr>
              <a:buSzPts val="1100"/>
              <a:buFont typeface="Arial"/>
              <a:buNone/>
              <a:defRPr sz="1100" b="0" i="0">
                <a:solidFill>
                  <a:srgbClr val="A6A6A6"/>
                </a:solidFill>
                <a:latin typeface="Arial"/>
                <a:ea typeface="Arial"/>
                <a:cs typeface="Arial"/>
                <a:sym typeface="Arial"/>
              </a:defRPr>
            </a:lvl1pPr>
            <a:lvl2pPr marL="914400" lvl="1" indent="-342900" algn="l">
              <a:spcBef>
                <a:spcPts val="360"/>
              </a:spcBef>
              <a:spcAft>
                <a:spcPts val="0"/>
              </a:spcAft>
              <a:buClr>
                <a:srgbClr val="A5A5A5"/>
              </a:buClr>
              <a:buSzPts val="1800"/>
              <a:buChar char="–"/>
              <a:defRPr/>
            </a:lvl2pPr>
            <a:lvl3pPr marL="1371600" lvl="2" indent="-342900" algn="l">
              <a:spcBef>
                <a:spcPts val="360"/>
              </a:spcBef>
              <a:spcAft>
                <a:spcPts val="0"/>
              </a:spcAft>
              <a:buClr>
                <a:srgbClr val="A5A5A5"/>
              </a:buClr>
              <a:buSzPts val="1800"/>
              <a:buChar char="•"/>
              <a:defRPr/>
            </a:lvl3pPr>
            <a:lvl4pPr marL="1828800" lvl="3" indent="-342900" algn="l">
              <a:spcBef>
                <a:spcPts val="360"/>
              </a:spcBef>
              <a:spcAft>
                <a:spcPts val="0"/>
              </a:spcAft>
              <a:buClr>
                <a:srgbClr val="A5A5A5"/>
              </a:buClr>
              <a:buSzPts val="1800"/>
              <a:buChar char="–"/>
              <a:defRPr/>
            </a:lvl4pPr>
            <a:lvl5pPr marL="2286000" lvl="4" indent="-342900" algn="l">
              <a:spcBef>
                <a:spcPts val="360"/>
              </a:spcBef>
              <a:spcAft>
                <a:spcPts val="0"/>
              </a:spcAft>
              <a:buClr>
                <a:srgbClr val="A5A5A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6" name="Google Shape;106;p13"/>
          <p:cNvSpPr txBox="1">
            <a:spLocks noGrp="1"/>
          </p:cNvSpPr>
          <p:nvPr>
            <p:ph type="body" idx="3"/>
          </p:nvPr>
        </p:nvSpPr>
        <p:spPr>
          <a:xfrm>
            <a:off x="1022580" y="2845366"/>
            <a:ext cx="3048000" cy="403225"/>
          </a:xfrm>
          <a:prstGeom prst="rect">
            <a:avLst/>
          </a:prstGeom>
          <a:noFill/>
          <a:ln>
            <a:noFill/>
          </a:ln>
        </p:spPr>
        <p:txBody>
          <a:bodyPr spcFirstLastPara="1" wrap="square" lIns="91425" tIns="45700" rIns="91425" bIns="45700" anchor="ctr" anchorCtr="0">
            <a:noAutofit/>
          </a:bodyPr>
          <a:lstStyle>
            <a:lvl1pPr marL="457200" lvl="0" indent="-228600" algn="l">
              <a:spcBef>
                <a:spcPts val="220"/>
              </a:spcBef>
              <a:spcAft>
                <a:spcPts val="0"/>
              </a:spcAft>
              <a:buClr>
                <a:srgbClr val="A6A6A6"/>
              </a:buClr>
              <a:buSzPts val="1100"/>
              <a:buFont typeface="Arial"/>
              <a:buNone/>
              <a:defRPr sz="1100" b="0" i="0">
                <a:solidFill>
                  <a:srgbClr val="A6A6A6"/>
                </a:solidFill>
                <a:latin typeface="Arial"/>
                <a:ea typeface="Arial"/>
                <a:cs typeface="Arial"/>
                <a:sym typeface="Arial"/>
              </a:defRPr>
            </a:lvl1pPr>
            <a:lvl2pPr marL="914400" lvl="1" indent="-342900" algn="l">
              <a:spcBef>
                <a:spcPts val="360"/>
              </a:spcBef>
              <a:spcAft>
                <a:spcPts val="0"/>
              </a:spcAft>
              <a:buClr>
                <a:srgbClr val="A5A5A5"/>
              </a:buClr>
              <a:buSzPts val="1800"/>
              <a:buChar char="–"/>
              <a:defRPr/>
            </a:lvl2pPr>
            <a:lvl3pPr marL="1371600" lvl="2" indent="-342900" algn="l">
              <a:spcBef>
                <a:spcPts val="360"/>
              </a:spcBef>
              <a:spcAft>
                <a:spcPts val="0"/>
              </a:spcAft>
              <a:buClr>
                <a:srgbClr val="A5A5A5"/>
              </a:buClr>
              <a:buSzPts val="1800"/>
              <a:buChar char="•"/>
              <a:defRPr/>
            </a:lvl3pPr>
            <a:lvl4pPr marL="1828800" lvl="3" indent="-342900" algn="l">
              <a:spcBef>
                <a:spcPts val="360"/>
              </a:spcBef>
              <a:spcAft>
                <a:spcPts val="0"/>
              </a:spcAft>
              <a:buClr>
                <a:srgbClr val="A5A5A5"/>
              </a:buClr>
              <a:buSzPts val="1800"/>
              <a:buChar char="–"/>
              <a:defRPr/>
            </a:lvl4pPr>
            <a:lvl5pPr marL="2286000" lvl="4" indent="-342900" algn="l">
              <a:spcBef>
                <a:spcPts val="360"/>
              </a:spcBef>
              <a:spcAft>
                <a:spcPts val="0"/>
              </a:spcAft>
              <a:buClr>
                <a:srgbClr val="A5A5A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7" name="Google Shape;107;p13"/>
          <p:cNvSpPr txBox="1">
            <a:spLocks noGrp="1"/>
          </p:cNvSpPr>
          <p:nvPr>
            <p:ph type="body" idx="4"/>
          </p:nvPr>
        </p:nvSpPr>
        <p:spPr>
          <a:xfrm>
            <a:off x="1022580" y="3400991"/>
            <a:ext cx="3048000" cy="403225"/>
          </a:xfrm>
          <a:prstGeom prst="rect">
            <a:avLst/>
          </a:prstGeom>
          <a:noFill/>
          <a:ln>
            <a:noFill/>
          </a:ln>
        </p:spPr>
        <p:txBody>
          <a:bodyPr spcFirstLastPara="1" wrap="square" lIns="91425" tIns="45700" rIns="91425" bIns="45700" anchor="ctr" anchorCtr="0">
            <a:noAutofit/>
          </a:bodyPr>
          <a:lstStyle>
            <a:lvl1pPr marL="457200" lvl="0" indent="-228600" algn="l">
              <a:spcBef>
                <a:spcPts val="220"/>
              </a:spcBef>
              <a:spcAft>
                <a:spcPts val="0"/>
              </a:spcAft>
              <a:buClr>
                <a:srgbClr val="A6A6A6"/>
              </a:buClr>
              <a:buSzPts val="1100"/>
              <a:buFont typeface="Arial"/>
              <a:buNone/>
              <a:defRPr sz="1100" b="0" i="0">
                <a:solidFill>
                  <a:srgbClr val="A6A6A6"/>
                </a:solidFill>
                <a:latin typeface="Arial"/>
                <a:ea typeface="Arial"/>
                <a:cs typeface="Arial"/>
                <a:sym typeface="Arial"/>
              </a:defRPr>
            </a:lvl1pPr>
            <a:lvl2pPr marL="914400" lvl="1" indent="-342900" algn="l">
              <a:spcBef>
                <a:spcPts val="360"/>
              </a:spcBef>
              <a:spcAft>
                <a:spcPts val="0"/>
              </a:spcAft>
              <a:buClr>
                <a:srgbClr val="A5A5A5"/>
              </a:buClr>
              <a:buSzPts val="1800"/>
              <a:buChar char="–"/>
              <a:defRPr/>
            </a:lvl2pPr>
            <a:lvl3pPr marL="1371600" lvl="2" indent="-342900" algn="l">
              <a:spcBef>
                <a:spcPts val="360"/>
              </a:spcBef>
              <a:spcAft>
                <a:spcPts val="0"/>
              </a:spcAft>
              <a:buClr>
                <a:srgbClr val="A5A5A5"/>
              </a:buClr>
              <a:buSzPts val="1800"/>
              <a:buChar char="•"/>
              <a:defRPr/>
            </a:lvl3pPr>
            <a:lvl4pPr marL="1828800" lvl="3" indent="-342900" algn="l">
              <a:spcBef>
                <a:spcPts val="360"/>
              </a:spcBef>
              <a:spcAft>
                <a:spcPts val="0"/>
              </a:spcAft>
              <a:buClr>
                <a:srgbClr val="A5A5A5"/>
              </a:buClr>
              <a:buSzPts val="1800"/>
              <a:buChar char="–"/>
              <a:defRPr/>
            </a:lvl4pPr>
            <a:lvl5pPr marL="2286000" lvl="4" indent="-342900" algn="l">
              <a:spcBef>
                <a:spcPts val="360"/>
              </a:spcBef>
              <a:spcAft>
                <a:spcPts val="0"/>
              </a:spcAft>
              <a:buClr>
                <a:srgbClr val="A5A5A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8" name="Google Shape;108;p13"/>
          <p:cNvSpPr txBox="1">
            <a:spLocks noGrp="1"/>
          </p:cNvSpPr>
          <p:nvPr>
            <p:ph type="body" idx="5"/>
          </p:nvPr>
        </p:nvSpPr>
        <p:spPr>
          <a:xfrm>
            <a:off x="1022580" y="3912166"/>
            <a:ext cx="3048000" cy="403225"/>
          </a:xfrm>
          <a:prstGeom prst="rect">
            <a:avLst/>
          </a:prstGeom>
          <a:noFill/>
          <a:ln>
            <a:noFill/>
          </a:ln>
        </p:spPr>
        <p:txBody>
          <a:bodyPr spcFirstLastPara="1" wrap="square" lIns="91425" tIns="45700" rIns="91425" bIns="45700" anchor="ctr" anchorCtr="0">
            <a:noAutofit/>
          </a:bodyPr>
          <a:lstStyle>
            <a:lvl1pPr marL="457200" lvl="0" indent="-228600" algn="l">
              <a:spcBef>
                <a:spcPts val="220"/>
              </a:spcBef>
              <a:spcAft>
                <a:spcPts val="0"/>
              </a:spcAft>
              <a:buClr>
                <a:srgbClr val="A6A6A6"/>
              </a:buClr>
              <a:buSzPts val="1100"/>
              <a:buFont typeface="Arial"/>
              <a:buNone/>
              <a:defRPr sz="1100" b="0" i="0">
                <a:solidFill>
                  <a:srgbClr val="A6A6A6"/>
                </a:solidFill>
                <a:latin typeface="Arial"/>
                <a:ea typeface="Arial"/>
                <a:cs typeface="Arial"/>
                <a:sym typeface="Arial"/>
              </a:defRPr>
            </a:lvl1pPr>
            <a:lvl2pPr marL="914400" lvl="1" indent="-342900" algn="l">
              <a:spcBef>
                <a:spcPts val="360"/>
              </a:spcBef>
              <a:spcAft>
                <a:spcPts val="0"/>
              </a:spcAft>
              <a:buClr>
                <a:srgbClr val="A5A5A5"/>
              </a:buClr>
              <a:buSzPts val="1800"/>
              <a:buChar char="–"/>
              <a:defRPr/>
            </a:lvl2pPr>
            <a:lvl3pPr marL="1371600" lvl="2" indent="-342900" algn="l">
              <a:spcBef>
                <a:spcPts val="360"/>
              </a:spcBef>
              <a:spcAft>
                <a:spcPts val="0"/>
              </a:spcAft>
              <a:buClr>
                <a:srgbClr val="A5A5A5"/>
              </a:buClr>
              <a:buSzPts val="1800"/>
              <a:buChar char="•"/>
              <a:defRPr/>
            </a:lvl3pPr>
            <a:lvl4pPr marL="1828800" lvl="3" indent="-342900" algn="l">
              <a:spcBef>
                <a:spcPts val="360"/>
              </a:spcBef>
              <a:spcAft>
                <a:spcPts val="0"/>
              </a:spcAft>
              <a:buClr>
                <a:srgbClr val="A5A5A5"/>
              </a:buClr>
              <a:buSzPts val="1800"/>
              <a:buChar char="–"/>
              <a:defRPr/>
            </a:lvl4pPr>
            <a:lvl5pPr marL="2286000" lvl="4" indent="-342900" algn="l">
              <a:spcBef>
                <a:spcPts val="360"/>
              </a:spcBef>
              <a:spcAft>
                <a:spcPts val="0"/>
              </a:spcAft>
              <a:buClr>
                <a:srgbClr val="A5A5A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9" name="Google Shape;109;p13"/>
          <p:cNvSpPr>
            <a:spLocks noGrp="1"/>
          </p:cNvSpPr>
          <p:nvPr>
            <p:ph type="body" idx="6"/>
          </p:nvPr>
        </p:nvSpPr>
        <p:spPr>
          <a:xfrm>
            <a:off x="533400" y="1748793"/>
            <a:ext cx="468000" cy="350999"/>
          </a:xfrm>
          <a:prstGeom prst="roundRect">
            <a:avLst>
              <a:gd name="adj" fmla="val 50000"/>
            </a:avLst>
          </a:prstGeom>
          <a:solidFill>
            <a:srgbClr val="B5C4D3"/>
          </a:solidFill>
          <a:ln>
            <a:noFill/>
          </a:ln>
        </p:spPr>
        <p:txBody>
          <a:bodyPr spcFirstLastPara="1" wrap="square" lIns="91425" tIns="45700" rIns="91425" bIns="45700" anchor="ctr" anchorCtr="0">
            <a:noAutofit/>
          </a:bodyPr>
          <a:lstStyle>
            <a:lvl1pPr marL="457200" lvl="0" indent="-228600" algn="ctr">
              <a:spcBef>
                <a:spcPts val="320"/>
              </a:spcBef>
              <a:spcAft>
                <a:spcPts val="0"/>
              </a:spcAft>
              <a:buClr>
                <a:schemeClr val="lt1"/>
              </a:buClr>
              <a:buSzPts val="1600"/>
              <a:buFont typeface="Arial"/>
              <a:buNone/>
              <a:defRPr sz="1600" b="0" i="0">
                <a:solidFill>
                  <a:schemeClr val="lt1"/>
                </a:solidFill>
                <a:latin typeface="Arial"/>
                <a:ea typeface="Arial"/>
                <a:cs typeface="Arial"/>
                <a:sym typeface="Arial"/>
              </a:defRPr>
            </a:lvl1pPr>
            <a:lvl2pPr marL="914400" lvl="1" indent="-342900" algn="l">
              <a:spcBef>
                <a:spcPts val="360"/>
              </a:spcBef>
              <a:spcAft>
                <a:spcPts val="0"/>
              </a:spcAft>
              <a:buClr>
                <a:srgbClr val="A5A5A5"/>
              </a:buClr>
              <a:buSzPts val="1800"/>
              <a:buChar char="–"/>
              <a:defRPr/>
            </a:lvl2pPr>
            <a:lvl3pPr marL="1371600" lvl="2" indent="-342900" algn="l">
              <a:spcBef>
                <a:spcPts val="360"/>
              </a:spcBef>
              <a:spcAft>
                <a:spcPts val="0"/>
              </a:spcAft>
              <a:buClr>
                <a:srgbClr val="A5A5A5"/>
              </a:buClr>
              <a:buSzPts val="1800"/>
              <a:buChar char="•"/>
              <a:defRPr/>
            </a:lvl3pPr>
            <a:lvl4pPr marL="1828800" lvl="3" indent="-342900" algn="l">
              <a:spcBef>
                <a:spcPts val="360"/>
              </a:spcBef>
              <a:spcAft>
                <a:spcPts val="0"/>
              </a:spcAft>
              <a:buClr>
                <a:srgbClr val="A5A5A5"/>
              </a:buClr>
              <a:buSzPts val="1800"/>
              <a:buChar char="–"/>
              <a:defRPr/>
            </a:lvl4pPr>
            <a:lvl5pPr marL="2286000" lvl="4" indent="-342900" algn="l">
              <a:spcBef>
                <a:spcPts val="360"/>
              </a:spcBef>
              <a:spcAft>
                <a:spcPts val="0"/>
              </a:spcAft>
              <a:buClr>
                <a:srgbClr val="A5A5A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0" name="Google Shape;110;p13"/>
          <p:cNvSpPr txBox="1">
            <a:spLocks noGrp="1"/>
          </p:cNvSpPr>
          <p:nvPr>
            <p:ph type="body" idx="7"/>
          </p:nvPr>
        </p:nvSpPr>
        <p:spPr>
          <a:xfrm>
            <a:off x="5105082" y="1714502"/>
            <a:ext cx="3048000" cy="403225"/>
          </a:xfrm>
          <a:prstGeom prst="rect">
            <a:avLst/>
          </a:prstGeom>
          <a:noFill/>
          <a:ln>
            <a:noFill/>
          </a:ln>
        </p:spPr>
        <p:txBody>
          <a:bodyPr spcFirstLastPara="1" wrap="square" lIns="91425" tIns="45700" rIns="91425" bIns="45700" anchor="ctr" anchorCtr="0">
            <a:noAutofit/>
          </a:bodyPr>
          <a:lstStyle>
            <a:lvl1pPr marL="457200" lvl="0" indent="-228600" algn="l">
              <a:spcBef>
                <a:spcPts val="220"/>
              </a:spcBef>
              <a:spcAft>
                <a:spcPts val="0"/>
              </a:spcAft>
              <a:buClr>
                <a:srgbClr val="A6A6A6"/>
              </a:buClr>
              <a:buSzPts val="1100"/>
              <a:buFont typeface="Arial"/>
              <a:buNone/>
              <a:defRPr sz="1100" b="0" i="0">
                <a:solidFill>
                  <a:srgbClr val="A6A6A6"/>
                </a:solidFill>
                <a:latin typeface="Arial"/>
                <a:ea typeface="Arial"/>
                <a:cs typeface="Arial"/>
                <a:sym typeface="Arial"/>
              </a:defRPr>
            </a:lvl1pPr>
            <a:lvl2pPr marL="914400" lvl="1" indent="-342900" algn="l">
              <a:spcBef>
                <a:spcPts val="360"/>
              </a:spcBef>
              <a:spcAft>
                <a:spcPts val="0"/>
              </a:spcAft>
              <a:buClr>
                <a:srgbClr val="A5A5A5"/>
              </a:buClr>
              <a:buSzPts val="1800"/>
              <a:buChar char="–"/>
              <a:defRPr/>
            </a:lvl2pPr>
            <a:lvl3pPr marL="1371600" lvl="2" indent="-342900" algn="l">
              <a:spcBef>
                <a:spcPts val="360"/>
              </a:spcBef>
              <a:spcAft>
                <a:spcPts val="0"/>
              </a:spcAft>
              <a:buClr>
                <a:srgbClr val="A5A5A5"/>
              </a:buClr>
              <a:buSzPts val="1800"/>
              <a:buChar char="•"/>
              <a:defRPr/>
            </a:lvl3pPr>
            <a:lvl4pPr marL="1828800" lvl="3" indent="-342900" algn="l">
              <a:spcBef>
                <a:spcPts val="360"/>
              </a:spcBef>
              <a:spcAft>
                <a:spcPts val="0"/>
              </a:spcAft>
              <a:buClr>
                <a:srgbClr val="A5A5A5"/>
              </a:buClr>
              <a:buSzPts val="1800"/>
              <a:buChar char="–"/>
              <a:defRPr/>
            </a:lvl4pPr>
            <a:lvl5pPr marL="2286000" lvl="4" indent="-342900" algn="l">
              <a:spcBef>
                <a:spcPts val="360"/>
              </a:spcBef>
              <a:spcAft>
                <a:spcPts val="0"/>
              </a:spcAft>
              <a:buClr>
                <a:srgbClr val="A5A5A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1" name="Google Shape;111;p13"/>
          <p:cNvSpPr txBox="1">
            <a:spLocks noGrp="1"/>
          </p:cNvSpPr>
          <p:nvPr>
            <p:ph type="body" idx="8"/>
          </p:nvPr>
        </p:nvSpPr>
        <p:spPr>
          <a:xfrm>
            <a:off x="5105400" y="2282828"/>
            <a:ext cx="3048000" cy="403225"/>
          </a:xfrm>
          <a:prstGeom prst="rect">
            <a:avLst/>
          </a:prstGeom>
          <a:noFill/>
          <a:ln>
            <a:noFill/>
          </a:ln>
        </p:spPr>
        <p:txBody>
          <a:bodyPr spcFirstLastPara="1" wrap="square" lIns="91425" tIns="45700" rIns="91425" bIns="45700" anchor="ctr" anchorCtr="0">
            <a:noAutofit/>
          </a:bodyPr>
          <a:lstStyle>
            <a:lvl1pPr marL="457200" lvl="0" indent="-228600" algn="l">
              <a:spcBef>
                <a:spcPts val="220"/>
              </a:spcBef>
              <a:spcAft>
                <a:spcPts val="0"/>
              </a:spcAft>
              <a:buClr>
                <a:srgbClr val="A6A6A6"/>
              </a:buClr>
              <a:buSzPts val="1100"/>
              <a:buFont typeface="Arial"/>
              <a:buNone/>
              <a:defRPr sz="1100" b="0" i="0">
                <a:solidFill>
                  <a:srgbClr val="A6A6A6"/>
                </a:solidFill>
                <a:latin typeface="Arial"/>
                <a:ea typeface="Arial"/>
                <a:cs typeface="Arial"/>
                <a:sym typeface="Arial"/>
              </a:defRPr>
            </a:lvl1pPr>
            <a:lvl2pPr marL="914400" lvl="1" indent="-342900" algn="l">
              <a:spcBef>
                <a:spcPts val="360"/>
              </a:spcBef>
              <a:spcAft>
                <a:spcPts val="0"/>
              </a:spcAft>
              <a:buClr>
                <a:srgbClr val="A5A5A5"/>
              </a:buClr>
              <a:buSzPts val="1800"/>
              <a:buChar char="–"/>
              <a:defRPr/>
            </a:lvl2pPr>
            <a:lvl3pPr marL="1371600" lvl="2" indent="-342900" algn="l">
              <a:spcBef>
                <a:spcPts val="360"/>
              </a:spcBef>
              <a:spcAft>
                <a:spcPts val="0"/>
              </a:spcAft>
              <a:buClr>
                <a:srgbClr val="A5A5A5"/>
              </a:buClr>
              <a:buSzPts val="1800"/>
              <a:buChar char="•"/>
              <a:defRPr/>
            </a:lvl3pPr>
            <a:lvl4pPr marL="1828800" lvl="3" indent="-342900" algn="l">
              <a:spcBef>
                <a:spcPts val="360"/>
              </a:spcBef>
              <a:spcAft>
                <a:spcPts val="0"/>
              </a:spcAft>
              <a:buClr>
                <a:srgbClr val="A5A5A5"/>
              </a:buClr>
              <a:buSzPts val="1800"/>
              <a:buChar char="–"/>
              <a:defRPr/>
            </a:lvl4pPr>
            <a:lvl5pPr marL="2286000" lvl="4" indent="-342900" algn="l">
              <a:spcBef>
                <a:spcPts val="360"/>
              </a:spcBef>
              <a:spcAft>
                <a:spcPts val="0"/>
              </a:spcAft>
              <a:buClr>
                <a:srgbClr val="A5A5A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2" name="Google Shape;112;p13"/>
          <p:cNvSpPr txBox="1">
            <a:spLocks noGrp="1"/>
          </p:cNvSpPr>
          <p:nvPr>
            <p:ph type="body" idx="9"/>
          </p:nvPr>
        </p:nvSpPr>
        <p:spPr>
          <a:xfrm>
            <a:off x="5105400" y="2845366"/>
            <a:ext cx="3048000" cy="403225"/>
          </a:xfrm>
          <a:prstGeom prst="rect">
            <a:avLst/>
          </a:prstGeom>
          <a:noFill/>
          <a:ln>
            <a:noFill/>
          </a:ln>
        </p:spPr>
        <p:txBody>
          <a:bodyPr spcFirstLastPara="1" wrap="square" lIns="91425" tIns="45700" rIns="91425" bIns="45700" anchor="ctr" anchorCtr="0">
            <a:noAutofit/>
          </a:bodyPr>
          <a:lstStyle>
            <a:lvl1pPr marL="457200" lvl="0" indent="-228600" algn="l">
              <a:spcBef>
                <a:spcPts val="220"/>
              </a:spcBef>
              <a:spcAft>
                <a:spcPts val="0"/>
              </a:spcAft>
              <a:buClr>
                <a:srgbClr val="A6A6A6"/>
              </a:buClr>
              <a:buSzPts val="1100"/>
              <a:buFont typeface="Arial"/>
              <a:buNone/>
              <a:defRPr sz="1100" b="0" i="0">
                <a:solidFill>
                  <a:srgbClr val="A6A6A6"/>
                </a:solidFill>
                <a:latin typeface="Arial"/>
                <a:ea typeface="Arial"/>
                <a:cs typeface="Arial"/>
                <a:sym typeface="Arial"/>
              </a:defRPr>
            </a:lvl1pPr>
            <a:lvl2pPr marL="914400" lvl="1" indent="-342900" algn="l">
              <a:spcBef>
                <a:spcPts val="360"/>
              </a:spcBef>
              <a:spcAft>
                <a:spcPts val="0"/>
              </a:spcAft>
              <a:buClr>
                <a:srgbClr val="A5A5A5"/>
              </a:buClr>
              <a:buSzPts val="1800"/>
              <a:buChar char="–"/>
              <a:defRPr/>
            </a:lvl2pPr>
            <a:lvl3pPr marL="1371600" lvl="2" indent="-342900" algn="l">
              <a:spcBef>
                <a:spcPts val="360"/>
              </a:spcBef>
              <a:spcAft>
                <a:spcPts val="0"/>
              </a:spcAft>
              <a:buClr>
                <a:srgbClr val="A5A5A5"/>
              </a:buClr>
              <a:buSzPts val="1800"/>
              <a:buChar char="•"/>
              <a:defRPr/>
            </a:lvl3pPr>
            <a:lvl4pPr marL="1828800" lvl="3" indent="-342900" algn="l">
              <a:spcBef>
                <a:spcPts val="360"/>
              </a:spcBef>
              <a:spcAft>
                <a:spcPts val="0"/>
              </a:spcAft>
              <a:buClr>
                <a:srgbClr val="A5A5A5"/>
              </a:buClr>
              <a:buSzPts val="1800"/>
              <a:buChar char="–"/>
              <a:defRPr/>
            </a:lvl4pPr>
            <a:lvl5pPr marL="2286000" lvl="4" indent="-342900" algn="l">
              <a:spcBef>
                <a:spcPts val="360"/>
              </a:spcBef>
              <a:spcAft>
                <a:spcPts val="0"/>
              </a:spcAft>
              <a:buClr>
                <a:srgbClr val="A5A5A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3" name="Google Shape;113;p13"/>
          <p:cNvSpPr txBox="1">
            <a:spLocks noGrp="1"/>
          </p:cNvSpPr>
          <p:nvPr>
            <p:ph type="body" idx="13"/>
          </p:nvPr>
        </p:nvSpPr>
        <p:spPr>
          <a:xfrm>
            <a:off x="5105400" y="3400991"/>
            <a:ext cx="3048000" cy="403225"/>
          </a:xfrm>
          <a:prstGeom prst="rect">
            <a:avLst/>
          </a:prstGeom>
          <a:noFill/>
          <a:ln>
            <a:noFill/>
          </a:ln>
        </p:spPr>
        <p:txBody>
          <a:bodyPr spcFirstLastPara="1" wrap="square" lIns="91425" tIns="45700" rIns="91425" bIns="45700" anchor="ctr" anchorCtr="0">
            <a:noAutofit/>
          </a:bodyPr>
          <a:lstStyle>
            <a:lvl1pPr marL="457200" lvl="0" indent="-228600" algn="l">
              <a:spcBef>
                <a:spcPts val="220"/>
              </a:spcBef>
              <a:spcAft>
                <a:spcPts val="0"/>
              </a:spcAft>
              <a:buClr>
                <a:srgbClr val="A6A6A6"/>
              </a:buClr>
              <a:buSzPts val="1100"/>
              <a:buFont typeface="Arial"/>
              <a:buNone/>
              <a:defRPr sz="1100" b="0" i="0">
                <a:solidFill>
                  <a:srgbClr val="A6A6A6"/>
                </a:solidFill>
                <a:latin typeface="Arial"/>
                <a:ea typeface="Arial"/>
                <a:cs typeface="Arial"/>
                <a:sym typeface="Arial"/>
              </a:defRPr>
            </a:lvl1pPr>
            <a:lvl2pPr marL="914400" lvl="1" indent="-342900" algn="l">
              <a:spcBef>
                <a:spcPts val="360"/>
              </a:spcBef>
              <a:spcAft>
                <a:spcPts val="0"/>
              </a:spcAft>
              <a:buClr>
                <a:srgbClr val="A5A5A5"/>
              </a:buClr>
              <a:buSzPts val="1800"/>
              <a:buChar char="–"/>
              <a:defRPr/>
            </a:lvl2pPr>
            <a:lvl3pPr marL="1371600" lvl="2" indent="-342900" algn="l">
              <a:spcBef>
                <a:spcPts val="360"/>
              </a:spcBef>
              <a:spcAft>
                <a:spcPts val="0"/>
              </a:spcAft>
              <a:buClr>
                <a:srgbClr val="A5A5A5"/>
              </a:buClr>
              <a:buSzPts val="1800"/>
              <a:buChar char="•"/>
              <a:defRPr/>
            </a:lvl3pPr>
            <a:lvl4pPr marL="1828800" lvl="3" indent="-342900" algn="l">
              <a:spcBef>
                <a:spcPts val="360"/>
              </a:spcBef>
              <a:spcAft>
                <a:spcPts val="0"/>
              </a:spcAft>
              <a:buClr>
                <a:srgbClr val="A5A5A5"/>
              </a:buClr>
              <a:buSzPts val="1800"/>
              <a:buChar char="–"/>
              <a:defRPr/>
            </a:lvl4pPr>
            <a:lvl5pPr marL="2286000" lvl="4" indent="-342900" algn="l">
              <a:spcBef>
                <a:spcPts val="360"/>
              </a:spcBef>
              <a:spcAft>
                <a:spcPts val="0"/>
              </a:spcAft>
              <a:buClr>
                <a:srgbClr val="A5A5A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4" name="Google Shape;114;p13"/>
          <p:cNvSpPr txBox="1">
            <a:spLocks noGrp="1"/>
          </p:cNvSpPr>
          <p:nvPr>
            <p:ph type="body" idx="14"/>
          </p:nvPr>
        </p:nvSpPr>
        <p:spPr>
          <a:xfrm>
            <a:off x="5105400" y="3912166"/>
            <a:ext cx="3048000" cy="403225"/>
          </a:xfrm>
          <a:prstGeom prst="rect">
            <a:avLst/>
          </a:prstGeom>
          <a:noFill/>
          <a:ln>
            <a:noFill/>
          </a:ln>
        </p:spPr>
        <p:txBody>
          <a:bodyPr spcFirstLastPara="1" wrap="square" lIns="91425" tIns="45700" rIns="91425" bIns="45700" anchor="ctr" anchorCtr="0">
            <a:noAutofit/>
          </a:bodyPr>
          <a:lstStyle>
            <a:lvl1pPr marL="457200" lvl="0" indent="-228600" algn="l">
              <a:spcBef>
                <a:spcPts val="220"/>
              </a:spcBef>
              <a:spcAft>
                <a:spcPts val="0"/>
              </a:spcAft>
              <a:buClr>
                <a:srgbClr val="A6A6A6"/>
              </a:buClr>
              <a:buSzPts val="1100"/>
              <a:buFont typeface="Arial"/>
              <a:buNone/>
              <a:defRPr sz="1100" b="0" i="0">
                <a:solidFill>
                  <a:srgbClr val="A6A6A6"/>
                </a:solidFill>
                <a:latin typeface="Arial"/>
                <a:ea typeface="Arial"/>
                <a:cs typeface="Arial"/>
                <a:sym typeface="Arial"/>
              </a:defRPr>
            </a:lvl1pPr>
            <a:lvl2pPr marL="914400" lvl="1" indent="-342900" algn="l">
              <a:spcBef>
                <a:spcPts val="360"/>
              </a:spcBef>
              <a:spcAft>
                <a:spcPts val="0"/>
              </a:spcAft>
              <a:buClr>
                <a:srgbClr val="A5A5A5"/>
              </a:buClr>
              <a:buSzPts val="1800"/>
              <a:buChar char="–"/>
              <a:defRPr/>
            </a:lvl2pPr>
            <a:lvl3pPr marL="1371600" lvl="2" indent="-342900" algn="l">
              <a:spcBef>
                <a:spcPts val="360"/>
              </a:spcBef>
              <a:spcAft>
                <a:spcPts val="0"/>
              </a:spcAft>
              <a:buClr>
                <a:srgbClr val="A5A5A5"/>
              </a:buClr>
              <a:buSzPts val="1800"/>
              <a:buChar char="•"/>
              <a:defRPr/>
            </a:lvl3pPr>
            <a:lvl4pPr marL="1828800" lvl="3" indent="-342900" algn="l">
              <a:spcBef>
                <a:spcPts val="360"/>
              </a:spcBef>
              <a:spcAft>
                <a:spcPts val="0"/>
              </a:spcAft>
              <a:buClr>
                <a:srgbClr val="A5A5A5"/>
              </a:buClr>
              <a:buSzPts val="1800"/>
              <a:buChar char="–"/>
              <a:defRPr/>
            </a:lvl4pPr>
            <a:lvl5pPr marL="2286000" lvl="4" indent="-342900" algn="l">
              <a:spcBef>
                <a:spcPts val="360"/>
              </a:spcBef>
              <a:spcAft>
                <a:spcPts val="0"/>
              </a:spcAft>
              <a:buClr>
                <a:srgbClr val="A5A5A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5" name="Google Shape;115;p13"/>
          <p:cNvSpPr>
            <a:spLocks noGrp="1"/>
          </p:cNvSpPr>
          <p:nvPr>
            <p:ph type="body" idx="15"/>
          </p:nvPr>
        </p:nvSpPr>
        <p:spPr>
          <a:xfrm>
            <a:off x="533400" y="2297433"/>
            <a:ext cx="468000" cy="350999"/>
          </a:xfrm>
          <a:prstGeom prst="roundRect">
            <a:avLst>
              <a:gd name="adj" fmla="val 50000"/>
            </a:avLst>
          </a:prstGeom>
          <a:solidFill>
            <a:srgbClr val="B5C4D3"/>
          </a:solidFill>
          <a:ln>
            <a:noFill/>
          </a:ln>
        </p:spPr>
        <p:txBody>
          <a:bodyPr spcFirstLastPara="1" wrap="square" lIns="91425" tIns="45700" rIns="91425" bIns="45700" anchor="ctr" anchorCtr="0">
            <a:noAutofit/>
          </a:bodyPr>
          <a:lstStyle>
            <a:lvl1pPr marL="457200" lvl="0" indent="-228600" algn="ctr">
              <a:spcBef>
                <a:spcPts val="320"/>
              </a:spcBef>
              <a:spcAft>
                <a:spcPts val="0"/>
              </a:spcAft>
              <a:buClr>
                <a:schemeClr val="lt1"/>
              </a:buClr>
              <a:buSzPts val="1600"/>
              <a:buFont typeface="Arial"/>
              <a:buNone/>
              <a:defRPr sz="1600" b="0" i="0">
                <a:solidFill>
                  <a:schemeClr val="lt1"/>
                </a:solidFill>
                <a:latin typeface="Arial"/>
                <a:ea typeface="Arial"/>
                <a:cs typeface="Arial"/>
                <a:sym typeface="Arial"/>
              </a:defRPr>
            </a:lvl1pPr>
            <a:lvl2pPr marL="914400" lvl="1" indent="-342900" algn="l">
              <a:spcBef>
                <a:spcPts val="360"/>
              </a:spcBef>
              <a:spcAft>
                <a:spcPts val="0"/>
              </a:spcAft>
              <a:buClr>
                <a:srgbClr val="A5A5A5"/>
              </a:buClr>
              <a:buSzPts val="1800"/>
              <a:buChar char="–"/>
              <a:defRPr/>
            </a:lvl2pPr>
            <a:lvl3pPr marL="1371600" lvl="2" indent="-342900" algn="l">
              <a:spcBef>
                <a:spcPts val="360"/>
              </a:spcBef>
              <a:spcAft>
                <a:spcPts val="0"/>
              </a:spcAft>
              <a:buClr>
                <a:srgbClr val="A5A5A5"/>
              </a:buClr>
              <a:buSzPts val="1800"/>
              <a:buChar char="•"/>
              <a:defRPr/>
            </a:lvl3pPr>
            <a:lvl4pPr marL="1828800" lvl="3" indent="-342900" algn="l">
              <a:spcBef>
                <a:spcPts val="360"/>
              </a:spcBef>
              <a:spcAft>
                <a:spcPts val="0"/>
              </a:spcAft>
              <a:buClr>
                <a:srgbClr val="A5A5A5"/>
              </a:buClr>
              <a:buSzPts val="1800"/>
              <a:buChar char="–"/>
              <a:defRPr/>
            </a:lvl4pPr>
            <a:lvl5pPr marL="2286000" lvl="4" indent="-342900" algn="l">
              <a:spcBef>
                <a:spcPts val="360"/>
              </a:spcBef>
              <a:spcAft>
                <a:spcPts val="0"/>
              </a:spcAft>
              <a:buClr>
                <a:srgbClr val="A5A5A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6" name="Google Shape;116;p13"/>
          <p:cNvSpPr>
            <a:spLocks noGrp="1"/>
          </p:cNvSpPr>
          <p:nvPr>
            <p:ph type="body" idx="16"/>
          </p:nvPr>
        </p:nvSpPr>
        <p:spPr>
          <a:xfrm>
            <a:off x="533400" y="2891793"/>
            <a:ext cx="468000" cy="350999"/>
          </a:xfrm>
          <a:prstGeom prst="roundRect">
            <a:avLst>
              <a:gd name="adj" fmla="val 50000"/>
            </a:avLst>
          </a:prstGeom>
          <a:solidFill>
            <a:srgbClr val="B5C4D3"/>
          </a:solidFill>
          <a:ln>
            <a:noFill/>
          </a:ln>
        </p:spPr>
        <p:txBody>
          <a:bodyPr spcFirstLastPara="1" wrap="square" lIns="91425" tIns="45700" rIns="91425" bIns="45700" anchor="ctr" anchorCtr="0">
            <a:noAutofit/>
          </a:bodyPr>
          <a:lstStyle>
            <a:lvl1pPr marL="457200" lvl="0" indent="-228600" algn="ctr">
              <a:spcBef>
                <a:spcPts val="320"/>
              </a:spcBef>
              <a:spcAft>
                <a:spcPts val="0"/>
              </a:spcAft>
              <a:buClr>
                <a:schemeClr val="lt1"/>
              </a:buClr>
              <a:buSzPts val="1600"/>
              <a:buFont typeface="Arial"/>
              <a:buNone/>
              <a:defRPr sz="1600" b="0" i="0">
                <a:solidFill>
                  <a:schemeClr val="lt1"/>
                </a:solidFill>
                <a:latin typeface="Arial"/>
                <a:ea typeface="Arial"/>
                <a:cs typeface="Arial"/>
                <a:sym typeface="Arial"/>
              </a:defRPr>
            </a:lvl1pPr>
            <a:lvl2pPr marL="914400" lvl="1" indent="-342900" algn="l">
              <a:spcBef>
                <a:spcPts val="360"/>
              </a:spcBef>
              <a:spcAft>
                <a:spcPts val="0"/>
              </a:spcAft>
              <a:buClr>
                <a:srgbClr val="A5A5A5"/>
              </a:buClr>
              <a:buSzPts val="1800"/>
              <a:buChar char="–"/>
              <a:defRPr/>
            </a:lvl2pPr>
            <a:lvl3pPr marL="1371600" lvl="2" indent="-342900" algn="l">
              <a:spcBef>
                <a:spcPts val="360"/>
              </a:spcBef>
              <a:spcAft>
                <a:spcPts val="0"/>
              </a:spcAft>
              <a:buClr>
                <a:srgbClr val="A5A5A5"/>
              </a:buClr>
              <a:buSzPts val="1800"/>
              <a:buChar char="•"/>
              <a:defRPr/>
            </a:lvl3pPr>
            <a:lvl4pPr marL="1828800" lvl="3" indent="-342900" algn="l">
              <a:spcBef>
                <a:spcPts val="360"/>
              </a:spcBef>
              <a:spcAft>
                <a:spcPts val="0"/>
              </a:spcAft>
              <a:buClr>
                <a:srgbClr val="A5A5A5"/>
              </a:buClr>
              <a:buSzPts val="1800"/>
              <a:buChar char="–"/>
              <a:defRPr/>
            </a:lvl4pPr>
            <a:lvl5pPr marL="2286000" lvl="4" indent="-342900" algn="l">
              <a:spcBef>
                <a:spcPts val="360"/>
              </a:spcBef>
              <a:spcAft>
                <a:spcPts val="0"/>
              </a:spcAft>
              <a:buClr>
                <a:srgbClr val="A5A5A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7" name="Google Shape;117;p13"/>
          <p:cNvSpPr>
            <a:spLocks noGrp="1"/>
          </p:cNvSpPr>
          <p:nvPr>
            <p:ph type="body" idx="17"/>
          </p:nvPr>
        </p:nvSpPr>
        <p:spPr>
          <a:xfrm>
            <a:off x="533400" y="3425193"/>
            <a:ext cx="468000" cy="350999"/>
          </a:xfrm>
          <a:prstGeom prst="roundRect">
            <a:avLst>
              <a:gd name="adj" fmla="val 50000"/>
            </a:avLst>
          </a:prstGeom>
          <a:solidFill>
            <a:srgbClr val="B5C4D3"/>
          </a:solidFill>
          <a:ln>
            <a:noFill/>
          </a:ln>
        </p:spPr>
        <p:txBody>
          <a:bodyPr spcFirstLastPara="1" wrap="square" lIns="91425" tIns="45700" rIns="91425" bIns="45700" anchor="ctr" anchorCtr="0">
            <a:noAutofit/>
          </a:bodyPr>
          <a:lstStyle>
            <a:lvl1pPr marL="457200" lvl="0" indent="-228600" algn="ctr">
              <a:spcBef>
                <a:spcPts val="320"/>
              </a:spcBef>
              <a:spcAft>
                <a:spcPts val="0"/>
              </a:spcAft>
              <a:buClr>
                <a:schemeClr val="lt1"/>
              </a:buClr>
              <a:buSzPts val="1600"/>
              <a:buFont typeface="Arial"/>
              <a:buNone/>
              <a:defRPr sz="1600" b="0" i="0">
                <a:solidFill>
                  <a:schemeClr val="lt1"/>
                </a:solidFill>
                <a:latin typeface="Arial"/>
                <a:ea typeface="Arial"/>
                <a:cs typeface="Arial"/>
                <a:sym typeface="Arial"/>
              </a:defRPr>
            </a:lvl1pPr>
            <a:lvl2pPr marL="914400" lvl="1" indent="-342900" algn="l">
              <a:spcBef>
                <a:spcPts val="360"/>
              </a:spcBef>
              <a:spcAft>
                <a:spcPts val="0"/>
              </a:spcAft>
              <a:buClr>
                <a:srgbClr val="A5A5A5"/>
              </a:buClr>
              <a:buSzPts val="1800"/>
              <a:buChar char="–"/>
              <a:defRPr/>
            </a:lvl2pPr>
            <a:lvl3pPr marL="1371600" lvl="2" indent="-342900" algn="l">
              <a:spcBef>
                <a:spcPts val="360"/>
              </a:spcBef>
              <a:spcAft>
                <a:spcPts val="0"/>
              </a:spcAft>
              <a:buClr>
                <a:srgbClr val="A5A5A5"/>
              </a:buClr>
              <a:buSzPts val="1800"/>
              <a:buChar char="•"/>
              <a:defRPr/>
            </a:lvl3pPr>
            <a:lvl4pPr marL="1828800" lvl="3" indent="-342900" algn="l">
              <a:spcBef>
                <a:spcPts val="360"/>
              </a:spcBef>
              <a:spcAft>
                <a:spcPts val="0"/>
              </a:spcAft>
              <a:buClr>
                <a:srgbClr val="A5A5A5"/>
              </a:buClr>
              <a:buSzPts val="1800"/>
              <a:buChar char="–"/>
              <a:defRPr/>
            </a:lvl4pPr>
            <a:lvl5pPr marL="2286000" lvl="4" indent="-342900" algn="l">
              <a:spcBef>
                <a:spcPts val="360"/>
              </a:spcBef>
              <a:spcAft>
                <a:spcPts val="0"/>
              </a:spcAft>
              <a:buClr>
                <a:srgbClr val="A5A5A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8" name="Google Shape;118;p13"/>
          <p:cNvSpPr>
            <a:spLocks noGrp="1"/>
          </p:cNvSpPr>
          <p:nvPr>
            <p:ph type="body" idx="18"/>
          </p:nvPr>
        </p:nvSpPr>
        <p:spPr>
          <a:xfrm>
            <a:off x="533400" y="3958593"/>
            <a:ext cx="468000" cy="350999"/>
          </a:xfrm>
          <a:prstGeom prst="roundRect">
            <a:avLst>
              <a:gd name="adj" fmla="val 50000"/>
            </a:avLst>
          </a:prstGeom>
          <a:solidFill>
            <a:srgbClr val="B5C4D3"/>
          </a:solidFill>
          <a:ln>
            <a:noFill/>
          </a:ln>
        </p:spPr>
        <p:txBody>
          <a:bodyPr spcFirstLastPara="1" wrap="square" lIns="91425" tIns="45700" rIns="91425" bIns="45700" anchor="ctr" anchorCtr="0">
            <a:noAutofit/>
          </a:bodyPr>
          <a:lstStyle>
            <a:lvl1pPr marL="457200" lvl="0" indent="-228600" algn="ctr">
              <a:spcBef>
                <a:spcPts val="320"/>
              </a:spcBef>
              <a:spcAft>
                <a:spcPts val="0"/>
              </a:spcAft>
              <a:buClr>
                <a:schemeClr val="lt1"/>
              </a:buClr>
              <a:buSzPts val="1600"/>
              <a:buFont typeface="Arial"/>
              <a:buNone/>
              <a:defRPr sz="1600" b="0" i="0">
                <a:solidFill>
                  <a:schemeClr val="lt1"/>
                </a:solidFill>
                <a:latin typeface="Arial"/>
                <a:ea typeface="Arial"/>
                <a:cs typeface="Arial"/>
                <a:sym typeface="Arial"/>
              </a:defRPr>
            </a:lvl1pPr>
            <a:lvl2pPr marL="914400" lvl="1" indent="-342900" algn="l">
              <a:spcBef>
                <a:spcPts val="360"/>
              </a:spcBef>
              <a:spcAft>
                <a:spcPts val="0"/>
              </a:spcAft>
              <a:buClr>
                <a:srgbClr val="A5A5A5"/>
              </a:buClr>
              <a:buSzPts val="1800"/>
              <a:buChar char="–"/>
              <a:defRPr/>
            </a:lvl2pPr>
            <a:lvl3pPr marL="1371600" lvl="2" indent="-342900" algn="l">
              <a:spcBef>
                <a:spcPts val="360"/>
              </a:spcBef>
              <a:spcAft>
                <a:spcPts val="0"/>
              </a:spcAft>
              <a:buClr>
                <a:srgbClr val="A5A5A5"/>
              </a:buClr>
              <a:buSzPts val="1800"/>
              <a:buChar char="•"/>
              <a:defRPr/>
            </a:lvl3pPr>
            <a:lvl4pPr marL="1828800" lvl="3" indent="-342900" algn="l">
              <a:spcBef>
                <a:spcPts val="360"/>
              </a:spcBef>
              <a:spcAft>
                <a:spcPts val="0"/>
              </a:spcAft>
              <a:buClr>
                <a:srgbClr val="A5A5A5"/>
              </a:buClr>
              <a:buSzPts val="1800"/>
              <a:buChar char="–"/>
              <a:defRPr/>
            </a:lvl4pPr>
            <a:lvl5pPr marL="2286000" lvl="4" indent="-342900" algn="l">
              <a:spcBef>
                <a:spcPts val="360"/>
              </a:spcBef>
              <a:spcAft>
                <a:spcPts val="0"/>
              </a:spcAft>
              <a:buClr>
                <a:srgbClr val="A5A5A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9" name="Google Shape;119;p13"/>
          <p:cNvSpPr>
            <a:spLocks noGrp="1"/>
          </p:cNvSpPr>
          <p:nvPr>
            <p:ph type="body" idx="19"/>
          </p:nvPr>
        </p:nvSpPr>
        <p:spPr>
          <a:xfrm>
            <a:off x="4648200" y="1748793"/>
            <a:ext cx="468000" cy="350999"/>
          </a:xfrm>
          <a:prstGeom prst="roundRect">
            <a:avLst>
              <a:gd name="adj" fmla="val 50000"/>
            </a:avLst>
          </a:prstGeom>
          <a:solidFill>
            <a:srgbClr val="ED3645"/>
          </a:solidFill>
          <a:ln>
            <a:noFill/>
          </a:ln>
        </p:spPr>
        <p:txBody>
          <a:bodyPr spcFirstLastPara="1" wrap="square" lIns="91425" tIns="45700" rIns="91425" bIns="45700" anchor="ctr" anchorCtr="0">
            <a:noAutofit/>
          </a:bodyPr>
          <a:lstStyle>
            <a:lvl1pPr marL="457200" lvl="0" indent="-228600" algn="ctr">
              <a:spcBef>
                <a:spcPts val="320"/>
              </a:spcBef>
              <a:spcAft>
                <a:spcPts val="0"/>
              </a:spcAft>
              <a:buClr>
                <a:schemeClr val="lt1"/>
              </a:buClr>
              <a:buSzPts val="1600"/>
              <a:buFont typeface="Arial"/>
              <a:buNone/>
              <a:defRPr sz="1600" b="0" i="0">
                <a:solidFill>
                  <a:schemeClr val="lt1"/>
                </a:solidFill>
                <a:latin typeface="Arial"/>
                <a:ea typeface="Arial"/>
                <a:cs typeface="Arial"/>
                <a:sym typeface="Arial"/>
              </a:defRPr>
            </a:lvl1pPr>
            <a:lvl2pPr marL="914400" lvl="1" indent="-342900" algn="l">
              <a:spcBef>
                <a:spcPts val="360"/>
              </a:spcBef>
              <a:spcAft>
                <a:spcPts val="0"/>
              </a:spcAft>
              <a:buClr>
                <a:srgbClr val="A5A5A5"/>
              </a:buClr>
              <a:buSzPts val="1800"/>
              <a:buChar char="–"/>
              <a:defRPr/>
            </a:lvl2pPr>
            <a:lvl3pPr marL="1371600" lvl="2" indent="-342900" algn="l">
              <a:spcBef>
                <a:spcPts val="360"/>
              </a:spcBef>
              <a:spcAft>
                <a:spcPts val="0"/>
              </a:spcAft>
              <a:buClr>
                <a:srgbClr val="A5A5A5"/>
              </a:buClr>
              <a:buSzPts val="1800"/>
              <a:buChar char="•"/>
              <a:defRPr/>
            </a:lvl3pPr>
            <a:lvl4pPr marL="1828800" lvl="3" indent="-342900" algn="l">
              <a:spcBef>
                <a:spcPts val="360"/>
              </a:spcBef>
              <a:spcAft>
                <a:spcPts val="0"/>
              </a:spcAft>
              <a:buClr>
                <a:srgbClr val="A5A5A5"/>
              </a:buClr>
              <a:buSzPts val="1800"/>
              <a:buChar char="–"/>
              <a:defRPr/>
            </a:lvl4pPr>
            <a:lvl5pPr marL="2286000" lvl="4" indent="-342900" algn="l">
              <a:spcBef>
                <a:spcPts val="360"/>
              </a:spcBef>
              <a:spcAft>
                <a:spcPts val="0"/>
              </a:spcAft>
              <a:buClr>
                <a:srgbClr val="A5A5A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0" name="Google Shape;120;p13"/>
          <p:cNvSpPr>
            <a:spLocks noGrp="1"/>
          </p:cNvSpPr>
          <p:nvPr>
            <p:ph type="body" idx="20"/>
          </p:nvPr>
        </p:nvSpPr>
        <p:spPr>
          <a:xfrm>
            <a:off x="4648200" y="2297433"/>
            <a:ext cx="468000" cy="350999"/>
          </a:xfrm>
          <a:prstGeom prst="roundRect">
            <a:avLst>
              <a:gd name="adj" fmla="val 50000"/>
            </a:avLst>
          </a:prstGeom>
          <a:solidFill>
            <a:srgbClr val="ED3645"/>
          </a:solidFill>
          <a:ln>
            <a:noFill/>
          </a:ln>
        </p:spPr>
        <p:txBody>
          <a:bodyPr spcFirstLastPara="1" wrap="square" lIns="91425" tIns="45700" rIns="91425" bIns="45700" anchor="ctr" anchorCtr="0">
            <a:noAutofit/>
          </a:bodyPr>
          <a:lstStyle>
            <a:lvl1pPr marL="457200" lvl="0" indent="-228600" algn="ctr">
              <a:spcBef>
                <a:spcPts val="320"/>
              </a:spcBef>
              <a:spcAft>
                <a:spcPts val="0"/>
              </a:spcAft>
              <a:buClr>
                <a:schemeClr val="lt1"/>
              </a:buClr>
              <a:buSzPts val="1600"/>
              <a:buFont typeface="Arial"/>
              <a:buNone/>
              <a:defRPr sz="1600" b="0" i="0">
                <a:solidFill>
                  <a:schemeClr val="lt1"/>
                </a:solidFill>
                <a:latin typeface="Arial"/>
                <a:ea typeface="Arial"/>
                <a:cs typeface="Arial"/>
                <a:sym typeface="Arial"/>
              </a:defRPr>
            </a:lvl1pPr>
            <a:lvl2pPr marL="914400" lvl="1" indent="-342900" algn="l">
              <a:spcBef>
                <a:spcPts val="360"/>
              </a:spcBef>
              <a:spcAft>
                <a:spcPts val="0"/>
              </a:spcAft>
              <a:buClr>
                <a:srgbClr val="A5A5A5"/>
              </a:buClr>
              <a:buSzPts val="1800"/>
              <a:buChar char="–"/>
              <a:defRPr/>
            </a:lvl2pPr>
            <a:lvl3pPr marL="1371600" lvl="2" indent="-342900" algn="l">
              <a:spcBef>
                <a:spcPts val="360"/>
              </a:spcBef>
              <a:spcAft>
                <a:spcPts val="0"/>
              </a:spcAft>
              <a:buClr>
                <a:srgbClr val="A5A5A5"/>
              </a:buClr>
              <a:buSzPts val="1800"/>
              <a:buChar char="•"/>
              <a:defRPr/>
            </a:lvl3pPr>
            <a:lvl4pPr marL="1828800" lvl="3" indent="-342900" algn="l">
              <a:spcBef>
                <a:spcPts val="360"/>
              </a:spcBef>
              <a:spcAft>
                <a:spcPts val="0"/>
              </a:spcAft>
              <a:buClr>
                <a:srgbClr val="A5A5A5"/>
              </a:buClr>
              <a:buSzPts val="1800"/>
              <a:buChar char="–"/>
              <a:defRPr/>
            </a:lvl4pPr>
            <a:lvl5pPr marL="2286000" lvl="4" indent="-342900" algn="l">
              <a:spcBef>
                <a:spcPts val="360"/>
              </a:spcBef>
              <a:spcAft>
                <a:spcPts val="0"/>
              </a:spcAft>
              <a:buClr>
                <a:srgbClr val="A5A5A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1" name="Google Shape;121;p13"/>
          <p:cNvSpPr>
            <a:spLocks noGrp="1"/>
          </p:cNvSpPr>
          <p:nvPr>
            <p:ph type="body" idx="21"/>
          </p:nvPr>
        </p:nvSpPr>
        <p:spPr>
          <a:xfrm>
            <a:off x="4648200" y="2891793"/>
            <a:ext cx="468000" cy="350999"/>
          </a:xfrm>
          <a:prstGeom prst="roundRect">
            <a:avLst>
              <a:gd name="adj" fmla="val 50000"/>
            </a:avLst>
          </a:prstGeom>
          <a:solidFill>
            <a:srgbClr val="ED3645"/>
          </a:solidFill>
          <a:ln>
            <a:noFill/>
          </a:ln>
        </p:spPr>
        <p:txBody>
          <a:bodyPr spcFirstLastPara="1" wrap="square" lIns="91425" tIns="45700" rIns="91425" bIns="45700" anchor="ctr" anchorCtr="0">
            <a:noAutofit/>
          </a:bodyPr>
          <a:lstStyle>
            <a:lvl1pPr marL="457200" lvl="0" indent="-228600" algn="ctr">
              <a:spcBef>
                <a:spcPts val="320"/>
              </a:spcBef>
              <a:spcAft>
                <a:spcPts val="0"/>
              </a:spcAft>
              <a:buClr>
                <a:schemeClr val="lt1"/>
              </a:buClr>
              <a:buSzPts val="1600"/>
              <a:buFont typeface="Arial"/>
              <a:buNone/>
              <a:defRPr sz="1600" b="0" i="0">
                <a:solidFill>
                  <a:schemeClr val="lt1"/>
                </a:solidFill>
                <a:latin typeface="Arial"/>
                <a:ea typeface="Arial"/>
                <a:cs typeface="Arial"/>
                <a:sym typeface="Arial"/>
              </a:defRPr>
            </a:lvl1pPr>
            <a:lvl2pPr marL="914400" lvl="1" indent="-342900" algn="l">
              <a:spcBef>
                <a:spcPts val="360"/>
              </a:spcBef>
              <a:spcAft>
                <a:spcPts val="0"/>
              </a:spcAft>
              <a:buClr>
                <a:srgbClr val="A5A5A5"/>
              </a:buClr>
              <a:buSzPts val="1800"/>
              <a:buChar char="–"/>
              <a:defRPr/>
            </a:lvl2pPr>
            <a:lvl3pPr marL="1371600" lvl="2" indent="-342900" algn="l">
              <a:spcBef>
                <a:spcPts val="360"/>
              </a:spcBef>
              <a:spcAft>
                <a:spcPts val="0"/>
              </a:spcAft>
              <a:buClr>
                <a:srgbClr val="A5A5A5"/>
              </a:buClr>
              <a:buSzPts val="1800"/>
              <a:buChar char="•"/>
              <a:defRPr/>
            </a:lvl3pPr>
            <a:lvl4pPr marL="1828800" lvl="3" indent="-342900" algn="l">
              <a:spcBef>
                <a:spcPts val="360"/>
              </a:spcBef>
              <a:spcAft>
                <a:spcPts val="0"/>
              </a:spcAft>
              <a:buClr>
                <a:srgbClr val="A5A5A5"/>
              </a:buClr>
              <a:buSzPts val="1800"/>
              <a:buChar char="–"/>
              <a:defRPr/>
            </a:lvl4pPr>
            <a:lvl5pPr marL="2286000" lvl="4" indent="-342900" algn="l">
              <a:spcBef>
                <a:spcPts val="360"/>
              </a:spcBef>
              <a:spcAft>
                <a:spcPts val="0"/>
              </a:spcAft>
              <a:buClr>
                <a:srgbClr val="A5A5A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2" name="Google Shape;122;p13"/>
          <p:cNvSpPr>
            <a:spLocks noGrp="1"/>
          </p:cNvSpPr>
          <p:nvPr>
            <p:ph type="body" idx="22"/>
          </p:nvPr>
        </p:nvSpPr>
        <p:spPr>
          <a:xfrm>
            <a:off x="4648200" y="3425193"/>
            <a:ext cx="468000" cy="350999"/>
          </a:xfrm>
          <a:prstGeom prst="roundRect">
            <a:avLst>
              <a:gd name="adj" fmla="val 50000"/>
            </a:avLst>
          </a:prstGeom>
          <a:solidFill>
            <a:srgbClr val="ED3645"/>
          </a:solidFill>
          <a:ln>
            <a:noFill/>
          </a:ln>
        </p:spPr>
        <p:txBody>
          <a:bodyPr spcFirstLastPara="1" wrap="square" lIns="91425" tIns="45700" rIns="91425" bIns="45700" anchor="ctr" anchorCtr="0">
            <a:noAutofit/>
          </a:bodyPr>
          <a:lstStyle>
            <a:lvl1pPr marL="457200" lvl="0" indent="-228600" algn="ctr">
              <a:spcBef>
                <a:spcPts val="320"/>
              </a:spcBef>
              <a:spcAft>
                <a:spcPts val="0"/>
              </a:spcAft>
              <a:buClr>
                <a:schemeClr val="lt1"/>
              </a:buClr>
              <a:buSzPts val="1600"/>
              <a:buFont typeface="Arial"/>
              <a:buNone/>
              <a:defRPr sz="1600" b="0" i="0">
                <a:solidFill>
                  <a:schemeClr val="lt1"/>
                </a:solidFill>
                <a:latin typeface="Arial"/>
                <a:ea typeface="Arial"/>
                <a:cs typeface="Arial"/>
                <a:sym typeface="Arial"/>
              </a:defRPr>
            </a:lvl1pPr>
            <a:lvl2pPr marL="914400" lvl="1" indent="-342900" algn="l">
              <a:spcBef>
                <a:spcPts val="360"/>
              </a:spcBef>
              <a:spcAft>
                <a:spcPts val="0"/>
              </a:spcAft>
              <a:buClr>
                <a:srgbClr val="A5A5A5"/>
              </a:buClr>
              <a:buSzPts val="1800"/>
              <a:buChar char="–"/>
              <a:defRPr/>
            </a:lvl2pPr>
            <a:lvl3pPr marL="1371600" lvl="2" indent="-342900" algn="l">
              <a:spcBef>
                <a:spcPts val="360"/>
              </a:spcBef>
              <a:spcAft>
                <a:spcPts val="0"/>
              </a:spcAft>
              <a:buClr>
                <a:srgbClr val="A5A5A5"/>
              </a:buClr>
              <a:buSzPts val="1800"/>
              <a:buChar char="•"/>
              <a:defRPr/>
            </a:lvl3pPr>
            <a:lvl4pPr marL="1828800" lvl="3" indent="-342900" algn="l">
              <a:spcBef>
                <a:spcPts val="360"/>
              </a:spcBef>
              <a:spcAft>
                <a:spcPts val="0"/>
              </a:spcAft>
              <a:buClr>
                <a:srgbClr val="A5A5A5"/>
              </a:buClr>
              <a:buSzPts val="1800"/>
              <a:buChar char="–"/>
              <a:defRPr/>
            </a:lvl4pPr>
            <a:lvl5pPr marL="2286000" lvl="4" indent="-342900" algn="l">
              <a:spcBef>
                <a:spcPts val="360"/>
              </a:spcBef>
              <a:spcAft>
                <a:spcPts val="0"/>
              </a:spcAft>
              <a:buClr>
                <a:srgbClr val="A5A5A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3" name="Google Shape;123;p13"/>
          <p:cNvSpPr>
            <a:spLocks noGrp="1"/>
          </p:cNvSpPr>
          <p:nvPr>
            <p:ph type="body" idx="23"/>
          </p:nvPr>
        </p:nvSpPr>
        <p:spPr>
          <a:xfrm>
            <a:off x="4648200" y="3958593"/>
            <a:ext cx="468000" cy="350999"/>
          </a:xfrm>
          <a:prstGeom prst="roundRect">
            <a:avLst>
              <a:gd name="adj" fmla="val 50000"/>
            </a:avLst>
          </a:prstGeom>
          <a:solidFill>
            <a:srgbClr val="ED3645"/>
          </a:solidFill>
          <a:ln>
            <a:noFill/>
          </a:ln>
        </p:spPr>
        <p:txBody>
          <a:bodyPr spcFirstLastPara="1" wrap="square" lIns="91425" tIns="45700" rIns="91425" bIns="45700" anchor="ctr" anchorCtr="0">
            <a:noAutofit/>
          </a:bodyPr>
          <a:lstStyle>
            <a:lvl1pPr marL="457200" lvl="0" indent="-228600" algn="ctr">
              <a:spcBef>
                <a:spcPts val="320"/>
              </a:spcBef>
              <a:spcAft>
                <a:spcPts val="0"/>
              </a:spcAft>
              <a:buClr>
                <a:schemeClr val="lt1"/>
              </a:buClr>
              <a:buSzPts val="1600"/>
              <a:buFont typeface="Arial"/>
              <a:buNone/>
              <a:defRPr sz="1600" b="0" i="0">
                <a:solidFill>
                  <a:schemeClr val="lt1"/>
                </a:solidFill>
                <a:latin typeface="Arial"/>
                <a:ea typeface="Arial"/>
                <a:cs typeface="Arial"/>
                <a:sym typeface="Arial"/>
              </a:defRPr>
            </a:lvl1pPr>
            <a:lvl2pPr marL="914400" lvl="1" indent="-342900" algn="l">
              <a:spcBef>
                <a:spcPts val="360"/>
              </a:spcBef>
              <a:spcAft>
                <a:spcPts val="0"/>
              </a:spcAft>
              <a:buClr>
                <a:srgbClr val="A5A5A5"/>
              </a:buClr>
              <a:buSzPts val="1800"/>
              <a:buChar char="–"/>
              <a:defRPr/>
            </a:lvl2pPr>
            <a:lvl3pPr marL="1371600" lvl="2" indent="-342900" algn="l">
              <a:spcBef>
                <a:spcPts val="360"/>
              </a:spcBef>
              <a:spcAft>
                <a:spcPts val="0"/>
              </a:spcAft>
              <a:buClr>
                <a:srgbClr val="A5A5A5"/>
              </a:buClr>
              <a:buSzPts val="1800"/>
              <a:buChar char="•"/>
              <a:defRPr/>
            </a:lvl3pPr>
            <a:lvl4pPr marL="1828800" lvl="3" indent="-342900" algn="l">
              <a:spcBef>
                <a:spcPts val="360"/>
              </a:spcBef>
              <a:spcAft>
                <a:spcPts val="0"/>
              </a:spcAft>
              <a:buClr>
                <a:srgbClr val="A5A5A5"/>
              </a:buClr>
              <a:buSzPts val="1800"/>
              <a:buChar char="–"/>
              <a:defRPr/>
            </a:lvl4pPr>
            <a:lvl5pPr marL="2286000" lvl="4" indent="-342900" algn="l">
              <a:spcBef>
                <a:spcPts val="360"/>
              </a:spcBef>
              <a:spcAft>
                <a:spcPts val="0"/>
              </a:spcAft>
              <a:buClr>
                <a:srgbClr val="A5A5A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4" name="Google Shape;124;p13"/>
          <p:cNvSpPr txBox="1">
            <a:spLocks noGrp="1"/>
          </p:cNvSpPr>
          <p:nvPr>
            <p:ph type="title"/>
          </p:nvPr>
        </p:nvSpPr>
        <p:spPr>
          <a:xfrm>
            <a:off x="457200" y="342900"/>
            <a:ext cx="76200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43E48"/>
              </a:buClr>
              <a:buSzPts val="3000"/>
              <a:buFont typeface="Lato"/>
              <a:buNone/>
              <a:defRPr>
                <a:solidFill>
                  <a:srgbClr val="343E4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13"/>
          <p:cNvSpPr txBox="1">
            <a:spLocks noGrp="1"/>
          </p:cNvSpPr>
          <p:nvPr>
            <p:ph type="body" idx="24"/>
          </p:nvPr>
        </p:nvSpPr>
        <p:spPr>
          <a:xfrm>
            <a:off x="457200" y="438150"/>
            <a:ext cx="5029200" cy="323850"/>
          </a:xfrm>
          <a:prstGeom prst="rect">
            <a:avLst/>
          </a:prstGeom>
          <a:noFill/>
          <a:ln>
            <a:noFill/>
          </a:ln>
        </p:spPr>
        <p:txBody>
          <a:bodyPr spcFirstLastPara="1" wrap="square" lIns="91425" tIns="45700" rIns="91425" bIns="45700" anchor="t" anchorCtr="0">
            <a:noAutofit/>
          </a:bodyPr>
          <a:lstStyle>
            <a:lvl1pPr marL="457200" lvl="0" indent="-228600" algn="l">
              <a:spcBef>
                <a:spcPts val="180"/>
              </a:spcBef>
              <a:spcAft>
                <a:spcPts val="0"/>
              </a:spcAft>
              <a:buClr>
                <a:srgbClr val="ED3645"/>
              </a:buClr>
              <a:buSzPts val="900"/>
              <a:buFont typeface="Lato"/>
              <a:buNone/>
              <a:defRPr sz="900" b="0" i="0">
                <a:solidFill>
                  <a:srgbClr val="ED3645"/>
                </a:solidFill>
                <a:latin typeface="Lato"/>
                <a:ea typeface="Lato"/>
                <a:cs typeface="Lato"/>
                <a:sym typeface="Lato"/>
              </a:defRPr>
            </a:lvl1pPr>
            <a:lvl2pPr marL="914400" lvl="1" indent="-228600" algn="l">
              <a:spcBef>
                <a:spcPts val="210"/>
              </a:spcBef>
              <a:spcAft>
                <a:spcPts val="0"/>
              </a:spcAft>
              <a:buClr>
                <a:srgbClr val="A5A5A5"/>
              </a:buClr>
              <a:buSzPts val="1050"/>
              <a:buFont typeface="Arial"/>
              <a:buNone/>
              <a:defRPr sz="1050">
                <a:latin typeface="Arial"/>
                <a:ea typeface="Arial"/>
                <a:cs typeface="Arial"/>
                <a:sym typeface="Arial"/>
              </a:defRPr>
            </a:lvl2pPr>
            <a:lvl3pPr marL="1371600" lvl="2" indent="-228600" algn="l">
              <a:spcBef>
                <a:spcPts val="210"/>
              </a:spcBef>
              <a:spcAft>
                <a:spcPts val="0"/>
              </a:spcAft>
              <a:buClr>
                <a:srgbClr val="A5A5A5"/>
              </a:buClr>
              <a:buSzPts val="1050"/>
              <a:buFont typeface="Arial"/>
              <a:buNone/>
              <a:defRPr sz="1050">
                <a:latin typeface="Arial"/>
                <a:ea typeface="Arial"/>
                <a:cs typeface="Arial"/>
                <a:sym typeface="Arial"/>
              </a:defRPr>
            </a:lvl3pPr>
            <a:lvl4pPr marL="1828800" lvl="3" indent="-228600" algn="l">
              <a:spcBef>
                <a:spcPts val="210"/>
              </a:spcBef>
              <a:spcAft>
                <a:spcPts val="0"/>
              </a:spcAft>
              <a:buClr>
                <a:srgbClr val="A5A5A5"/>
              </a:buClr>
              <a:buSzPts val="1050"/>
              <a:buFont typeface="Arial"/>
              <a:buNone/>
              <a:defRPr sz="1050">
                <a:latin typeface="Arial"/>
                <a:ea typeface="Arial"/>
                <a:cs typeface="Arial"/>
                <a:sym typeface="Arial"/>
              </a:defRPr>
            </a:lvl4pPr>
            <a:lvl5pPr marL="2286000" lvl="4" indent="-228600" algn="l">
              <a:spcBef>
                <a:spcPts val="210"/>
              </a:spcBef>
              <a:spcAft>
                <a:spcPts val="0"/>
              </a:spcAft>
              <a:buClr>
                <a:srgbClr val="A5A5A5"/>
              </a:buClr>
              <a:buSzPts val="1050"/>
              <a:buFont typeface="Arial"/>
              <a:buNone/>
              <a:defRPr sz="105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3_Title and Content">
  <p:cSld name="23_Title and Content">
    <p:spTree>
      <p:nvGrpSpPr>
        <p:cNvPr id="1" name="Shape 126"/>
        <p:cNvGrpSpPr/>
        <p:nvPr/>
      </p:nvGrpSpPr>
      <p:grpSpPr>
        <a:xfrm>
          <a:off x="0" y="0"/>
          <a:ext cx="0" cy="0"/>
          <a:chOff x="0" y="0"/>
          <a:chExt cx="0" cy="0"/>
        </a:xfrm>
      </p:grpSpPr>
      <p:sp>
        <p:nvSpPr>
          <p:cNvPr id="127" name="Google Shape;127;p14"/>
          <p:cNvSpPr txBox="1">
            <a:spLocks noGrp="1"/>
          </p:cNvSpPr>
          <p:nvPr>
            <p:ph type="title"/>
          </p:nvPr>
        </p:nvSpPr>
        <p:spPr>
          <a:xfrm>
            <a:off x="457200" y="342900"/>
            <a:ext cx="76200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43E48"/>
              </a:buClr>
              <a:buSzPts val="3000"/>
              <a:buFont typeface="Lato"/>
              <a:buNone/>
              <a:defRPr>
                <a:solidFill>
                  <a:srgbClr val="343E4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14"/>
          <p:cNvSpPr txBox="1">
            <a:spLocks noGrp="1"/>
          </p:cNvSpPr>
          <p:nvPr>
            <p:ph type="body" idx="1"/>
          </p:nvPr>
        </p:nvSpPr>
        <p:spPr>
          <a:xfrm>
            <a:off x="457200" y="438150"/>
            <a:ext cx="5029200" cy="323850"/>
          </a:xfrm>
          <a:prstGeom prst="rect">
            <a:avLst/>
          </a:prstGeom>
          <a:noFill/>
          <a:ln>
            <a:noFill/>
          </a:ln>
        </p:spPr>
        <p:txBody>
          <a:bodyPr spcFirstLastPara="1" wrap="square" lIns="91425" tIns="45700" rIns="91425" bIns="45700" anchor="t" anchorCtr="0">
            <a:noAutofit/>
          </a:bodyPr>
          <a:lstStyle>
            <a:lvl1pPr marL="457200" lvl="0" indent="-228600" algn="l">
              <a:spcBef>
                <a:spcPts val="180"/>
              </a:spcBef>
              <a:spcAft>
                <a:spcPts val="0"/>
              </a:spcAft>
              <a:buClr>
                <a:srgbClr val="ED3645"/>
              </a:buClr>
              <a:buSzPts val="900"/>
              <a:buFont typeface="Lato"/>
              <a:buNone/>
              <a:defRPr sz="900" b="0" i="0">
                <a:solidFill>
                  <a:srgbClr val="ED3645"/>
                </a:solidFill>
                <a:latin typeface="Lato"/>
                <a:ea typeface="Lato"/>
                <a:cs typeface="Lato"/>
                <a:sym typeface="Lato"/>
              </a:defRPr>
            </a:lvl1pPr>
            <a:lvl2pPr marL="914400" lvl="1" indent="-228600" algn="l">
              <a:spcBef>
                <a:spcPts val="210"/>
              </a:spcBef>
              <a:spcAft>
                <a:spcPts val="0"/>
              </a:spcAft>
              <a:buClr>
                <a:srgbClr val="A5A5A5"/>
              </a:buClr>
              <a:buSzPts val="1050"/>
              <a:buFont typeface="Arial"/>
              <a:buNone/>
              <a:defRPr sz="1050">
                <a:latin typeface="Arial"/>
                <a:ea typeface="Arial"/>
                <a:cs typeface="Arial"/>
                <a:sym typeface="Arial"/>
              </a:defRPr>
            </a:lvl2pPr>
            <a:lvl3pPr marL="1371600" lvl="2" indent="-228600" algn="l">
              <a:spcBef>
                <a:spcPts val="210"/>
              </a:spcBef>
              <a:spcAft>
                <a:spcPts val="0"/>
              </a:spcAft>
              <a:buClr>
                <a:srgbClr val="A5A5A5"/>
              </a:buClr>
              <a:buSzPts val="1050"/>
              <a:buFont typeface="Arial"/>
              <a:buNone/>
              <a:defRPr sz="1050">
                <a:latin typeface="Arial"/>
                <a:ea typeface="Arial"/>
                <a:cs typeface="Arial"/>
                <a:sym typeface="Arial"/>
              </a:defRPr>
            </a:lvl3pPr>
            <a:lvl4pPr marL="1828800" lvl="3" indent="-228600" algn="l">
              <a:spcBef>
                <a:spcPts val="210"/>
              </a:spcBef>
              <a:spcAft>
                <a:spcPts val="0"/>
              </a:spcAft>
              <a:buClr>
                <a:srgbClr val="A5A5A5"/>
              </a:buClr>
              <a:buSzPts val="1050"/>
              <a:buFont typeface="Arial"/>
              <a:buNone/>
              <a:defRPr sz="1050">
                <a:latin typeface="Arial"/>
                <a:ea typeface="Arial"/>
                <a:cs typeface="Arial"/>
                <a:sym typeface="Arial"/>
              </a:defRPr>
            </a:lvl4pPr>
            <a:lvl5pPr marL="2286000" lvl="4" indent="-228600" algn="l">
              <a:spcBef>
                <a:spcPts val="210"/>
              </a:spcBef>
              <a:spcAft>
                <a:spcPts val="0"/>
              </a:spcAft>
              <a:buClr>
                <a:srgbClr val="A5A5A5"/>
              </a:buClr>
              <a:buSzPts val="1050"/>
              <a:buFont typeface="Arial"/>
              <a:buNone/>
              <a:defRPr sz="105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spTree>
      <p:nvGrpSpPr>
        <p:cNvPr id="1" name="Shape 129"/>
        <p:cNvGrpSpPr/>
        <p:nvPr/>
      </p:nvGrpSpPr>
      <p:grpSpPr>
        <a:xfrm>
          <a:off x="0" y="0"/>
          <a:ext cx="0" cy="0"/>
          <a:chOff x="0" y="0"/>
          <a:chExt cx="0" cy="0"/>
        </a:xfrm>
      </p:grpSpPr>
      <p:sp>
        <p:nvSpPr>
          <p:cNvPr id="130" name="Google Shape;130;p15"/>
          <p:cNvSpPr txBox="1">
            <a:spLocks noGrp="1"/>
          </p:cNvSpPr>
          <p:nvPr>
            <p:ph type="body" idx="1"/>
          </p:nvPr>
        </p:nvSpPr>
        <p:spPr>
          <a:xfrm>
            <a:off x="457200" y="1581151"/>
            <a:ext cx="8229600" cy="2971802"/>
          </a:xfrm>
          <a:prstGeom prst="rect">
            <a:avLst/>
          </a:prstGeom>
          <a:noFill/>
          <a:ln>
            <a:noFill/>
          </a:ln>
        </p:spPr>
        <p:txBody>
          <a:bodyPr spcFirstLastPara="1" wrap="square" lIns="91425" tIns="45700" rIns="91425" bIns="45700" anchor="t" anchorCtr="0">
            <a:noAutofit/>
          </a:bodyPr>
          <a:lstStyle>
            <a:lvl1pPr marL="457200" lvl="0" indent="-317500" algn="l">
              <a:spcBef>
                <a:spcPts val="280"/>
              </a:spcBef>
              <a:spcAft>
                <a:spcPts val="0"/>
              </a:spcAft>
              <a:buClr>
                <a:srgbClr val="A5A5A5"/>
              </a:buClr>
              <a:buSzPts val="1400"/>
              <a:buChar char="•"/>
              <a:defRPr sz="1400"/>
            </a:lvl1pPr>
            <a:lvl2pPr marL="914400" lvl="1" indent="-304800" algn="l">
              <a:spcBef>
                <a:spcPts val="240"/>
              </a:spcBef>
              <a:spcAft>
                <a:spcPts val="0"/>
              </a:spcAft>
              <a:buClr>
                <a:srgbClr val="A5A5A5"/>
              </a:buClr>
              <a:buSzPts val="1200"/>
              <a:buChar char="–"/>
              <a:defRPr sz="1200" b="0" i="0">
                <a:latin typeface="Arial"/>
                <a:ea typeface="Arial"/>
                <a:cs typeface="Arial"/>
                <a:sym typeface="Arial"/>
              </a:defRPr>
            </a:lvl2pPr>
            <a:lvl3pPr marL="1371600" lvl="2" indent="-298450" algn="l">
              <a:spcBef>
                <a:spcPts val="220"/>
              </a:spcBef>
              <a:spcAft>
                <a:spcPts val="0"/>
              </a:spcAft>
              <a:buClr>
                <a:srgbClr val="A5A5A5"/>
              </a:buClr>
              <a:buSzPts val="1100"/>
              <a:buChar char="•"/>
              <a:defRPr sz="1100" b="0" i="0">
                <a:latin typeface="Arial"/>
                <a:ea typeface="Arial"/>
                <a:cs typeface="Arial"/>
                <a:sym typeface="Arial"/>
              </a:defRPr>
            </a:lvl3pPr>
            <a:lvl4pPr marL="1828800" lvl="3" indent="-295275" algn="l">
              <a:spcBef>
                <a:spcPts val="210"/>
              </a:spcBef>
              <a:spcAft>
                <a:spcPts val="0"/>
              </a:spcAft>
              <a:buClr>
                <a:srgbClr val="A5A5A5"/>
              </a:buClr>
              <a:buSzPts val="1050"/>
              <a:buChar char="–"/>
              <a:defRPr sz="1050" b="0" i="0">
                <a:latin typeface="Arial"/>
                <a:ea typeface="Arial"/>
                <a:cs typeface="Arial"/>
                <a:sym typeface="Arial"/>
              </a:defRPr>
            </a:lvl4pPr>
            <a:lvl5pPr marL="2286000" lvl="4" indent="-295275" algn="l">
              <a:spcBef>
                <a:spcPts val="210"/>
              </a:spcBef>
              <a:spcAft>
                <a:spcPts val="0"/>
              </a:spcAft>
              <a:buClr>
                <a:srgbClr val="A5A5A5"/>
              </a:buClr>
              <a:buSzPts val="1050"/>
              <a:buChar char="»"/>
              <a:defRPr sz="1050" b="0" i="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1" name="Google Shape;131;p15"/>
          <p:cNvSpPr txBox="1">
            <a:spLocks noGrp="1"/>
          </p:cNvSpPr>
          <p:nvPr>
            <p:ph type="title"/>
          </p:nvPr>
        </p:nvSpPr>
        <p:spPr>
          <a:xfrm>
            <a:off x="457200" y="342900"/>
            <a:ext cx="76200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43E48"/>
              </a:buClr>
              <a:buSzPts val="3000"/>
              <a:buFont typeface="Lato"/>
              <a:buNone/>
              <a:defRPr>
                <a:solidFill>
                  <a:srgbClr val="343E4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15"/>
          <p:cNvSpPr txBox="1">
            <a:spLocks noGrp="1"/>
          </p:cNvSpPr>
          <p:nvPr>
            <p:ph type="body" idx="2"/>
          </p:nvPr>
        </p:nvSpPr>
        <p:spPr>
          <a:xfrm>
            <a:off x="457200" y="438150"/>
            <a:ext cx="5029200" cy="323850"/>
          </a:xfrm>
          <a:prstGeom prst="rect">
            <a:avLst/>
          </a:prstGeom>
          <a:noFill/>
          <a:ln>
            <a:noFill/>
          </a:ln>
        </p:spPr>
        <p:txBody>
          <a:bodyPr spcFirstLastPara="1" wrap="square" lIns="91425" tIns="45700" rIns="91425" bIns="45700" anchor="t" anchorCtr="0">
            <a:noAutofit/>
          </a:bodyPr>
          <a:lstStyle>
            <a:lvl1pPr marL="457200" lvl="0" indent="-228600" algn="l">
              <a:spcBef>
                <a:spcPts val="180"/>
              </a:spcBef>
              <a:spcAft>
                <a:spcPts val="0"/>
              </a:spcAft>
              <a:buClr>
                <a:srgbClr val="ED3645"/>
              </a:buClr>
              <a:buSzPts val="900"/>
              <a:buFont typeface="Lato"/>
              <a:buNone/>
              <a:defRPr sz="900" b="0" i="0">
                <a:solidFill>
                  <a:srgbClr val="ED3645"/>
                </a:solidFill>
                <a:latin typeface="Lato"/>
                <a:ea typeface="Lato"/>
                <a:cs typeface="Lato"/>
                <a:sym typeface="Lato"/>
              </a:defRPr>
            </a:lvl1pPr>
            <a:lvl2pPr marL="914400" lvl="1" indent="-228600" algn="l">
              <a:spcBef>
                <a:spcPts val="210"/>
              </a:spcBef>
              <a:spcAft>
                <a:spcPts val="0"/>
              </a:spcAft>
              <a:buClr>
                <a:srgbClr val="A5A5A5"/>
              </a:buClr>
              <a:buSzPts val="1050"/>
              <a:buFont typeface="Arial"/>
              <a:buNone/>
              <a:defRPr sz="1050">
                <a:latin typeface="Arial"/>
                <a:ea typeface="Arial"/>
                <a:cs typeface="Arial"/>
                <a:sym typeface="Arial"/>
              </a:defRPr>
            </a:lvl2pPr>
            <a:lvl3pPr marL="1371600" lvl="2" indent="-228600" algn="l">
              <a:spcBef>
                <a:spcPts val="210"/>
              </a:spcBef>
              <a:spcAft>
                <a:spcPts val="0"/>
              </a:spcAft>
              <a:buClr>
                <a:srgbClr val="A5A5A5"/>
              </a:buClr>
              <a:buSzPts val="1050"/>
              <a:buFont typeface="Arial"/>
              <a:buNone/>
              <a:defRPr sz="1050">
                <a:latin typeface="Arial"/>
                <a:ea typeface="Arial"/>
                <a:cs typeface="Arial"/>
                <a:sym typeface="Arial"/>
              </a:defRPr>
            </a:lvl3pPr>
            <a:lvl4pPr marL="1828800" lvl="3" indent="-228600" algn="l">
              <a:spcBef>
                <a:spcPts val="210"/>
              </a:spcBef>
              <a:spcAft>
                <a:spcPts val="0"/>
              </a:spcAft>
              <a:buClr>
                <a:srgbClr val="A5A5A5"/>
              </a:buClr>
              <a:buSzPts val="1050"/>
              <a:buFont typeface="Arial"/>
              <a:buNone/>
              <a:defRPr sz="1050">
                <a:latin typeface="Arial"/>
                <a:ea typeface="Arial"/>
                <a:cs typeface="Arial"/>
                <a:sym typeface="Arial"/>
              </a:defRPr>
            </a:lvl4pPr>
            <a:lvl5pPr marL="2286000" lvl="4" indent="-228600" algn="l">
              <a:spcBef>
                <a:spcPts val="210"/>
              </a:spcBef>
              <a:spcAft>
                <a:spcPts val="0"/>
              </a:spcAft>
              <a:buClr>
                <a:srgbClr val="A5A5A5"/>
              </a:buClr>
              <a:buSzPts val="1050"/>
              <a:buFont typeface="Arial"/>
              <a:buNone/>
              <a:defRPr sz="105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spTree>
      <p:nvGrpSpPr>
        <p:cNvPr id="1" name="Shape 133"/>
        <p:cNvGrpSpPr/>
        <p:nvPr/>
      </p:nvGrpSpPr>
      <p:grpSpPr>
        <a:xfrm>
          <a:off x="0" y="0"/>
          <a:ext cx="0" cy="0"/>
          <a:chOff x="0" y="0"/>
          <a:chExt cx="0" cy="0"/>
        </a:xfrm>
      </p:grpSpPr>
      <p:sp>
        <p:nvSpPr>
          <p:cNvPr id="134" name="Google Shape;134;p16"/>
          <p:cNvSpPr txBox="1">
            <a:spLocks noGrp="1"/>
          </p:cNvSpPr>
          <p:nvPr>
            <p:ph type="body" idx="1"/>
          </p:nvPr>
        </p:nvSpPr>
        <p:spPr>
          <a:xfrm>
            <a:off x="838200" y="1611630"/>
            <a:ext cx="2133600" cy="274320"/>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rgbClr val="ED3645"/>
              </a:buClr>
              <a:buSzPts val="1200"/>
              <a:buNone/>
              <a:defRPr sz="1200">
                <a:solidFill>
                  <a:srgbClr val="ED3645"/>
                </a:solidFill>
                <a:latin typeface="Lato"/>
                <a:ea typeface="Lato"/>
                <a:cs typeface="Lato"/>
                <a:sym typeface="Lato"/>
              </a:defRPr>
            </a:lvl1pPr>
            <a:lvl2pPr marL="914400" lvl="1" indent="-342900" algn="l">
              <a:spcBef>
                <a:spcPts val="360"/>
              </a:spcBef>
              <a:spcAft>
                <a:spcPts val="0"/>
              </a:spcAft>
              <a:buClr>
                <a:srgbClr val="A5A5A5"/>
              </a:buClr>
              <a:buSzPts val="1800"/>
              <a:buChar char="–"/>
              <a:defRPr/>
            </a:lvl2pPr>
            <a:lvl3pPr marL="1371600" lvl="2" indent="-342900" algn="l">
              <a:spcBef>
                <a:spcPts val="360"/>
              </a:spcBef>
              <a:spcAft>
                <a:spcPts val="0"/>
              </a:spcAft>
              <a:buClr>
                <a:srgbClr val="A5A5A5"/>
              </a:buClr>
              <a:buSzPts val="1800"/>
              <a:buChar char="•"/>
              <a:defRPr/>
            </a:lvl3pPr>
            <a:lvl4pPr marL="1828800" lvl="3" indent="-342900" algn="l">
              <a:spcBef>
                <a:spcPts val="360"/>
              </a:spcBef>
              <a:spcAft>
                <a:spcPts val="0"/>
              </a:spcAft>
              <a:buClr>
                <a:srgbClr val="A5A5A5"/>
              </a:buClr>
              <a:buSzPts val="1800"/>
              <a:buChar char="–"/>
              <a:defRPr/>
            </a:lvl4pPr>
            <a:lvl5pPr marL="2286000" lvl="4" indent="-342900" algn="l">
              <a:spcBef>
                <a:spcPts val="360"/>
              </a:spcBef>
              <a:spcAft>
                <a:spcPts val="0"/>
              </a:spcAft>
              <a:buClr>
                <a:srgbClr val="A5A5A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5" name="Google Shape;135;p16"/>
          <p:cNvSpPr txBox="1">
            <a:spLocks noGrp="1"/>
          </p:cNvSpPr>
          <p:nvPr>
            <p:ph type="body" idx="2"/>
          </p:nvPr>
        </p:nvSpPr>
        <p:spPr>
          <a:xfrm>
            <a:off x="838200" y="1809750"/>
            <a:ext cx="2819400" cy="609600"/>
          </a:xfrm>
          <a:prstGeom prst="rect">
            <a:avLst/>
          </a:prstGeom>
          <a:noFill/>
          <a:ln>
            <a:noFill/>
          </a:ln>
        </p:spPr>
        <p:txBody>
          <a:bodyPr spcFirstLastPara="1" wrap="square" lIns="91425" tIns="45700" rIns="91425" bIns="45700" anchor="t" anchorCtr="0">
            <a:noAutofit/>
          </a:bodyPr>
          <a:lstStyle>
            <a:lvl1pPr marL="457200" lvl="0" indent="-228600" algn="l">
              <a:spcBef>
                <a:spcPts val="180"/>
              </a:spcBef>
              <a:spcAft>
                <a:spcPts val="0"/>
              </a:spcAft>
              <a:buClr>
                <a:srgbClr val="A6A6A6"/>
              </a:buClr>
              <a:buSzPts val="900"/>
              <a:buFont typeface="Arial"/>
              <a:buNone/>
              <a:defRPr sz="900" b="0" i="0">
                <a:solidFill>
                  <a:srgbClr val="A6A6A6"/>
                </a:solidFill>
                <a:latin typeface="Arial"/>
                <a:ea typeface="Arial"/>
                <a:cs typeface="Arial"/>
                <a:sym typeface="Arial"/>
              </a:defRPr>
            </a:lvl1pPr>
            <a:lvl2pPr marL="914400" lvl="1" indent="-228600" algn="l">
              <a:spcBef>
                <a:spcPts val="280"/>
              </a:spcBef>
              <a:spcAft>
                <a:spcPts val="0"/>
              </a:spcAft>
              <a:buClr>
                <a:srgbClr val="A5A5A5"/>
              </a:buClr>
              <a:buSzPts val="1400"/>
              <a:buFont typeface="Arial"/>
              <a:buNone/>
              <a:defRPr/>
            </a:lvl2pPr>
            <a:lvl3pPr marL="1371600" lvl="2" indent="-228600" algn="l">
              <a:spcBef>
                <a:spcPts val="240"/>
              </a:spcBef>
              <a:spcAft>
                <a:spcPts val="0"/>
              </a:spcAft>
              <a:buClr>
                <a:srgbClr val="A5A5A5"/>
              </a:buClr>
              <a:buSzPts val="1200"/>
              <a:buFont typeface="Arial"/>
              <a:buNone/>
              <a:defRPr/>
            </a:lvl3pPr>
            <a:lvl4pPr marL="1828800" lvl="3" indent="-228600" algn="l">
              <a:spcBef>
                <a:spcPts val="220"/>
              </a:spcBef>
              <a:spcAft>
                <a:spcPts val="0"/>
              </a:spcAft>
              <a:buClr>
                <a:srgbClr val="A5A5A5"/>
              </a:buClr>
              <a:buSzPts val="1100"/>
              <a:buFont typeface="Arial"/>
              <a:buNone/>
              <a:defRPr/>
            </a:lvl4pPr>
            <a:lvl5pPr marL="2286000" lvl="4" indent="-228600" algn="l">
              <a:spcBef>
                <a:spcPts val="220"/>
              </a:spcBef>
              <a:spcAft>
                <a:spcPts val="0"/>
              </a:spcAft>
              <a:buClr>
                <a:srgbClr val="A5A5A5"/>
              </a:buClr>
              <a:buSzPts val="1100"/>
              <a:buFont typeface="Arial"/>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6" name="Google Shape;136;p16"/>
          <p:cNvSpPr txBox="1">
            <a:spLocks noGrp="1"/>
          </p:cNvSpPr>
          <p:nvPr>
            <p:ph type="body" idx="3"/>
          </p:nvPr>
        </p:nvSpPr>
        <p:spPr>
          <a:xfrm>
            <a:off x="838200" y="2678430"/>
            <a:ext cx="2133600" cy="274320"/>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rgbClr val="ED3645"/>
              </a:buClr>
              <a:buSzPts val="1200"/>
              <a:buNone/>
              <a:defRPr sz="1200">
                <a:solidFill>
                  <a:srgbClr val="ED3645"/>
                </a:solidFill>
                <a:latin typeface="Lato"/>
                <a:ea typeface="Lato"/>
                <a:cs typeface="Lato"/>
                <a:sym typeface="Lato"/>
              </a:defRPr>
            </a:lvl1pPr>
            <a:lvl2pPr marL="914400" lvl="1" indent="-342900" algn="l">
              <a:spcBef>
                <a:spcPts val="360"/>
              </a:spcBef>
              <a:spcAft>
                <a:spcPts val="0"/>
              </a:spcAft>
              <a:buClr>
                <a:srgbClr val="A5A5A5"/>
              </a:buClr>
              <a:buSzPts val="1800"/>
              <a:buChar char="–"/>
              <a:defRPr/>
            </a:lvl2pPr>
            <a:lvl3pPr marL="1371600" lvl="2" indent="-342900" algn="l">
              <a:spcBef>
                <a:spcPts val="360"/>
              </a:spcBef>
              <a:spcAft>
                <a:spcPts val="0"/>
              </a:spcAft>
              <a:buClr>
                <a:srgbClr val="A5A5A5"/>
              </a:buClr>
              <a:buSzPts val="1800"/>
              <a:buChar char="•"/>
              <a:defRPr/>
            </a:lvl3pPr>
            <a:lvl4pPr marL="1828800" lvl="3" indent="-342900" algn="l">
              <a:spcBef>
                <a:spcPts val="360"/>
              </a:spcBef>
              <a:spcAft>
                <a:spcPts val="0"/>
              </a:spcAft>
              <a:buClr>
                <a:srgbClr val="A5A5A5"/>
              </a:buClr>
              <a:buSzPts val="1800"/>
              <a:buChar char="–"/>
              <a:defRPr/>
            </a:lvl4pPr>
            <a:lvl5pPr marL="2286000" lvl="4" indent="-342900" algn="l">
              <a:spcBef>
                <a:spcPts val="360"/>
              </a:spcBef>
              <a:spcAft>
                <a:spcPts val="0"/>
              </a:spcAft>
              <a:buClr>
                <a:srgbClr val="A5A5A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7" name="Google Shape;137;p16"/>
          <p:cNvSpPr txBox="1">
            <a:spLocks noGrp="1"/>
          </p:cNvSpPr>
          <p:nvPr>
            <p:ph type="body" idx="4"/>
          </p:nvPr>
        </p:nvSpPr>
        <p:spPr>
          <a:xfrm>
            <a:off x="838200" y="2876550"/>
            <a:ext cx="2819400" cy="609600"/>
          </a:xfrm>
          <a:prstGeom prst="rect">
            <a:avLst/>
          </a:prstGeom>
          <a:noFill/>
          <a:ln>
            <a:noFill/>
          </a:ln>
        </p:spPr>
        <p:txBody>
          <a:bodyPr spcFirstLastPara="1" wrap="square" lIns="91425" tIns="45700" rIns="91425" bIns="45700" anchor="t" anchorCtr="0">
            <a:noAutofit/>
          </a:bodyPr>
          <a:lstStyle>
            <a:lvl1pPr marL="457200" lvl="0" indent="-228600" algn="l">
              <a:spcBef>
                <a:spcPts val="180"/>
              </a:spcBef>
              <a:spcAft>
                <a:spcPts val="0"/>
              </a:spcAft>
              <a:buClr>
                <a:srgbClr val="A6A6A6"/>
              </a:buClr>
              <a:buSzPts val="900"/>
              <a:buFont typeface="Arial"/>
              <a:buNone/>
              <a:defRPr sz="900" b="0" i="0">
                <a:solidFill>
                  <a:srgbClr val="A6A6A6"/>
                </a:solidFill>
                <a:latin typeface="Arial"/>
                <a:ea typeface="Arial"/>
                <a:cs typeface="Arial"/>
                <a:sym typeface="Arial"/>
              </a:defRPr>
            </a:lvl1pPr>
            <a:lvl2pPr marL="914400" lvl="1" indent="-228600" algn="l">
              <a:spcBef>
                <a:spcPts val="280"/>
              </a:spcBef>
              <a:spcAft>
                <a:spcPts val="0"/>
              </a:spcAft>
              <a:buClr>
                <a:srgbClr val="A5A5A5"/>
              </a:buClr>
              <a:buSzPts val="1400"/>
              <a:buFont typeface="Arial"/>
              <a:buNone/>
              <a:defRPr/>
            </a:lvl2pPr>
            <a:lvl3pPr marL="1371600" lvl="2" indent="-228600" algn="l">
              <a:spcBef>
                <a:spcPts val="240"/>
              </a:spcBef>
              <a:spcAft>
                <a:spcPts val="0"/>
              </a:spcAft>
              <a:buClr>
                <a:srgbClr val="A5A5A5"/>
              </a:buClr>
              <a:buSzPts val="1200"/>
              <a:buFont typeface="Arial"/>
              <a:buNone/>
              <a:defRPr/>
            </a:lvl3pPr>
            <a:lvl4pPr marL="1828800" lvl="3" indent="-228600" algn="l">
              <a:spcBef>
                <a:spcPts val="220"/>
              </a:spcBef>
              <a:spcAft>
                <a:spcPts val="0"/>
              </a:spcAft>
              <a:buClr>
                <a:srgbClr val="A5A5A5"/>
              </a:buClr>
              <a:buSzPts val="1100"/>
              <a:buFont typeface="Arial"/>
              <a:buNone/>
              <a:defRPr/>
            </a:lvl4pPr>
            <a:lvl5pPr marL="2286000" lvl="4" indent="-228600" algn="l">
              <a:spcBef>
                <a:spcPts val="220"/>
              </a:spcBef>
              <a:spcAft>
                <a:spcPts val="0"/>
              </a:spcAft>
              <a:buClr>
                <a:srgbClr val="A5A5A5"/>
              </a:buClr>
              <a:buSzPts val="1100"/>
              <a:buFont typeface="Arial"/>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8" name="Google Shape;138;p16"/>
          <p:cNvSpPr txBox="1">
            <a:spLocks noGrp="1"/>
          </p:cNvSpPr>
          <p:nvPr>
            <p:ph type="body" idx="5"/>
          </p:nvPr>
        </p:nvSpPr>
        <p:spPr>
          <a:xfrm>
            <a:off x="838200" y="3745230"/>
            <a:ext cx="2133600" cy="274320"/>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rgbClr val="ED3645"/>
              </a:buClr>
              <a:buSzPts val="1200"/>
              <a:buNone/>
              <a:defRPr sz="1200">
                <a:solidFill>
                  <a:srgbClr val="ED3645"/>
                </a:solidFill>
                <a:latin typeface="Lato"/>
                <a:ea typeface="Lato"/>
                <a:cs typeface="Lato"/>
                <a:sym typeface="Lato"/>
              </a:defRPr>
            </a:lvl1pPr>
            <a:lvl2pPr marL="914400" lvl="1" indent="-342900" algn="l">
              <a:spcBef>
                <a:spcPts val="360"/>
              </a:spcBef>
              <a:spcAft>
                <a:spcPts val="0"/>
              </a:spcAft>
              <a:buClr>
                <a:srgbClr val="A5A5A5"/>
              </a:buClr>
              <a:buSzPts val="1800"/>
              <a:buChar char="–"/>
              <a:defRPr/>
            </a:lvl2pPr>
            <a:lvl3pPr marL="1371600" lvl="2" indent="-342900" algn="l">
              <a:spcBef>
                <a:spcPts val="360"/>
              </a:spcBef>
              <a:spcAft>
                <a:spcPts val="0"/>
              </a:spcAft>
              <a:buClr>
                <a:srgbClr val="A5A5A5"/>
              </a:buClr>
              <a:buSzPts val="1800"/>
              <a:buChar char="•"/>
              <a:defRPr/>
            </a:lvl3pPr>
            <a:lvl4pPr marL="1828800" lvl="3" indent="-342900" algn="l">
              <a:spcBef>
                <a:spcPts val="360"/>
              </a:spcBef>
              <a:spcAft>
                <a:spcPts val="0"/>
              </a:spcAft>
              <a:buClr>
                <a:srgbClr val="A5A5A5"/>
              </a:buClr>
              <a:buSzPts val="1800"/>
              <a:buChar char="–"/>
              <a:defRPr/>
            </a:lvl4pPr>
            <a:lvl5pPr marL="2286000" lvl="4" indent="-342900" algn="l">
              <a:spcBef>
                <a:spcPts val="360"/>
              </a:spcBef>
              <a:spcAft>
                <a:spcPts val="0"/>
              </a:spcAft>
              <a:buClr>
                <a:srgbClr val="A5A5A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9" name="Google Shape;139;p16"/>
          <p:cNvSpPr txBox="1">
            <a:spLocks noGrp="1"/>
          </p:cNvSpPr>
          <p:nvPr>
            <p:ph type="body" idx="6"/>
          </p:nvPr>
        </p:nvSpPr>
        <p:spPr>
          <a:xfrm>
            <a:off x="838200" y="3943350"/>
            <a:ext cx="2819400" cy="609600"/>
          </a:xfrm>
          <a:prstGeom prst="rect">
            <a:avLst/>
          </a:prstGeom>
          <a:noFill/>
          <a:ln>
            <a:noFill/>
          </a:ln>
        </p:spPr>
        <p:txBody>
          <a:bodyPr spcFirstLastPara="1" wrap="square" lIns="91425" tIns="45700" rIns="91425" bIns="45700" anchor="t" anchorCtr="0">
            <a:noAutofit/>
          </a:bodyPr>
          <a:lstStyle>
            <a:lvl1pPr marL="457200" lvl="0" indent="-228600" algn="l">
              <a:spcBef>
                <a:spcPts val="180"/>
              </a:spcBef>
              <a:spcAft>
                <a:spcPts val="0"/>
              </a:spcAft>
              <a:buClr>
                <a:srgbClr val="A6A6A6"/>
              </a:buClr>
              <a:buSzPts val="900"/>
              <a:buFont typeface="Arial"/>
              <a:buNone/>
              <a:defRPr sz="900" b="0" i="0">
                <a:solidFill>
                  <a:srgbClr val="A6A6A6"/>
                </a:solidFill>
                <a:latin typeface="Arial"/>
                <a:ea typeface="Arial"/>
                <a:cs typeface="Arial"/>
                <a:sym typeface="Arial"/>
              </a:defRPr>
            </a:lvl1pPr>
            <a:lvl2pPr marL="914400" lvl="1" indent="-228600" algn="l">
              <a:spcBef>
                <a:spcPts val="280"/>
              </a:spcBef>
              <a:spcAft>
                <a:spcPts val="0"/>
              </a:spcAft>
              <a:buClr>
                <a:srgbClr val="A5A5A5"/>
              </a:buClr>
              <a:buSzPts val="1400"/>
              <a:buFont typeface="Arial"/>
              <a:buNone/>
              <a:defRPr/>
            </a:lvl2pPr>
            <a:lvl3pPr marL="1371600" lvl="2" indent="-228600" algn="l">
              <a:spcBef>
                <a:spcPts val="240"/>
              </a:spcBef>
              <a:spcAft>
                <a:spcPts val="0"/>
              </a:spcAft>
              <a:buClr>
                <a:srgbClr val="A5A5A5"/>
              </a:buClr>
              <a:buSzPts val="1200"/>
              <a:buFont typeface="Arial"/>
              <a:buNone/>
              <a:defRPr/>
            </a:lvl3pPr>
            <a:lvl4pPr marL="1828800" lvl="3" indent="-228600" algn="l">
              <a:spcBef>
                <a:spcPts val="220"/>
              </a:spcBef>
              <a:spcAft>
                <a:spcPts val="0"/>
              </a:spcAft>
              <a:buClr>
                <a:srgbClr val="A5A5A5"/>
              </a:buClr>
              <a:buSzPts val="1100"/>
              <a:buFont typeface="Arial"/>
              <a:buNone/>
              <a:defRPr/>
            </a:lvl4pPr>
            <a:lvl5pPr marL="2286000" lvl="4" indent="-228600" algn="l">
              <a:spcBef>
                <a:spcPts val="220"/>
              </a:spcBef>
              <a:spcAft>
                <a:spcPts val="0"/>
              </a:spcAft>
              <a:buClr>
                <a:srgbClr val="A5A5A5"/>
              </a:buClr>
              <a:buSzPts val="1100"/>
              <a:buFont typeface="Arial"/>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0" name="Google Shape;140;p16"/>
          <p:cNvSpPr txBox="1">
            <a:spLocks noGrp="1"/>
          </p:cNvSpPr>
          <p:nvPr>
            <p:ph type="title"/>
          </p:nvPr>
        </p:nvSpPr>
        <p:spPr>
          <a:xfrm>
            <a:off x="457200" y="342900"/>
            <a:ext cx="76200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43E48"/>
              </a:buClr>
              <a:buSzPts val="3000"/>
              <a:buFont typeface="Lato"/>
              <a:buNone/>
              <a:defRPr>
                <a:solidFill>
                  <a:srgbClr val="343E4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16"/>
          <p:cNvSpPr txBox="1">
            <a:spLocks noGrp="1"/>
          </p:cNvSpPr>
          <p:nvPr>
            <p:ph type="body" idx="7"/>
          </p:nvPr>
        </p:nvSpPr>
        <p:spPr>
          <a:xfrm>
            <a:off x="457200" y="438150"/>
            <a:ext cx="5029200" cy="323850"/>
          </a:xfrm>
          <a:prstGeom prst="rect">
            <a:avLst/>
          </a:prstGeom>
          <a:noFill/>
          <a:ln>
            <a:noFill/>
          </a:ln>
        </p:spPr>
        <p:txBody>
          <a:bodyPr spcFirstLastPara="1" wrap="square" lIns="91425" tIns="45700" rIns="91425" bIns="45700" anchor="t" anchorCtr="0">
            <a:noAutofit/>
          </a:bodyPr>
          <a:lstStyle>
            <a:lvl1pPr marL="457200" lvl="0" indent="-228600" algn="l">
              <a:spcBef>
                <a:spcPts val="180"/>
              </a:spcBef>
              <a:spcAft>
                <a:spcPts val="0"/>
              </a:spcAft>
              <a:buClr>
                <a:srgbClr val="ED3645"/>
              </a:buClr>
              <a:buSzPts val="900"/>
              <a:buFont typeface="Lato"/>
              <a:buNone/>
              <a:defRPr sz="900" b="0" i="0">
                <a:solidFill>
                  <a:srgbClr val="ED3645"/>
                </a:solidFill>
                <a:latin typeface="Lato"/>
                <a:ea typeface="Lato"/>
                <a:cs typeface="Lato"/>
                <a:sym typeface="Lato"/>
              </a:defRPr>
            </a:lvl1pPr>
            <a:lvl2pPr marL="914400" lvl="1" indent="-228600" algn="l">
              <a:spcBef>
                <a:spcPts val="210"/>
              </a:spcBef>
              <a:spcAft>
                <a:spcPts val="0"/>
              </a:spcAft>
              <a:buClr>
                <a:srgbClr val="A5A5A5"/>
              </a:buClr>
              <a:buSzPts val="1050"/>
              <a:buFont typeface="Arial"/>
              <a:buNone/>
              <a:defRPr sz="1050">
                <a:latin typeface="Arial"/>
                <a:ea typeface="Arial"/>
                <a:cs typeface="Arial"/>
                <a:sym typeface="Arial"/>
              </a:defRPr>
            </a:lvl2pPr>
            <a:lvl3pPr marL="1371600" lvl="2" indent="-228600" algn="l">
              <a:spcBef>
                <a:spcPts val="210"/>
              </a:spcBef>
              <a:spcAft>
                <a:spcPts val="0"/>
              </a:spcAft>
              <a:buClr>
                <a:srgbClr val="A5A5A5"/>
              </a:buClr>
              <a:buSzPts val="1050"/>
              <a:buFont typeface="Arial"/>
              <a:buNone/>
              <a:defRPr sz="1050">
                <a:latin typeface="Arial"/>
                <a:ea typeface="Arial"/>
                <a:cs typeface="Arial"/>
                <a:sym typeface="Arial"/>
              </a:defRPr>
            </a:lvl3pPr>
            <a:lvl4pPr marL="1828800" lvl="3" indent="-228600" algn="l">
              <a:spcBef>
                <a:spcPts val="210"/>
              </a:spcBef>
              <a:spcAft>
                <a:spcPts val="0"/>
              </a:spcAft>
              <a:buClr>
                <a:srgbClr val="A5A5A5"/>
              </a:buClr>
              <a:buSzPts val="1050"/>
              <a:buFont typeface="Arial"/>
              <a:buNone/>
              <a:defRPr sz="1050">
                <a:latin typeface="Arial"/>
                <a:ea typeface="Arial"/>
                <a:cs typeface="Arial"/>
                <a:sym typeface="Arial"/>
              </a:defRPr>
            </a:lvl4pPr>
            <a:lvl5pPr marL="2286000" lvl="4" indent="-228600" algn="l">
              <a:spcBef>
                <a:spcPts val="210"/>
              </a:spcBef>
              <a:spcAft>
                <a:spcPts val="0"/>
              </a:spcAft>
              <a:buClr>
                <a:srgbClr val="A5A5A5"/>
              </a:buClr>
              <a:buSzPts val="1050"/>
              <a:buFont typeface="Arial"/>
              <a:buNone/>
              <a:defRPr sz="105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9_Title and Content">
  <p:cSld name="19_Title and Content">
    <p:spTree>
      <p:nvGrpSpPr>
        <p:cNvPr id="1" name="Shape 142"/>
        <p:cNvGrpSpPr/>
        <p:nvPr/>
      </p:nvGrpSpPr>
      <p:grpSpPr>
        <a:xfrm>
          <a:off x="0" y="0"/>
          <a:ext cx="0" cy="0"/>
          <a:chOff x="0" y="0"/>
          <a:chExt cx="0" cy="0"/>
        </a:xfrm>
      </p:grpSpPr>
      <p:sp>
        <p:nvSpPr>
          <p:cNvPr id="143" name="Google Shape;143;p17"/>
          <p:cNvSpPr/>
          <p:nvPr/>
        </p:nvSpPr>
        <p:spPr>
          <a:xfrm>
            <a:off x="0" y="152400"/>
            <a:ext cx="9144000" cy="2266950"/>
          </a:xfrm>
          <a:prstGeom prst="rect">
            <a:avLst/>
          </a:prstGeom>
          <a:solidFill>
            <a:srgbClr val="343E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Arial"/>
              <a:ea typeface="Arial"/>
              <a:cs typeface="Arial"/>
              <a:sym typeface="Arial"/>
            </a:endParaRPr>
          </a:p>
        </p:txBody>
      </p:sp>
      <p:sp>
        <p:nvSpPr>
          <p:cNvPr id="144" name="Google Shape;144;p17"/>
          <p:cNvSpPr txBox="1">
            <a:spLocks noGrp="1"/>
          </p:cNvSpPr>
          <p:nvPr>
            <p:ph type="title"/>
          </p:nvPr>
        </p:nvSpPr>
        <p:spPr>
          <a:xfrm>
            <a:off x="533400" y="514350"/>
            <a:ext cx="3657600" cy="1371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3000"/>
              <a:buFont typeface="Arial"/>
              <a:buNone/>
              <a:defRPr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17"/>
          <p:cNvSpPr>
            <a:spLocks noGrp="1"/>
          </p:cNvSpPr>
          <p:nvPr>
            <p:ph type="pic" idx="2"/>
          </p:nvPr>
        </p:nvSpPr>
        <p:spPr>
          <a:xfrm>
            <a:off x="0" y="2419350"/>
            <a:ext cx="9144000" cy="2743200"/>
          </a:xfrm>
          <a:prstGeom prst="rect">
            <a:avLst/>
          </a:prstGeom>
          <a:noFill/>
          <a:ln>
            <a:noFill/>
          </a:ln>
        </p:spPr>
        <p:txBody>
          <a:bodyPr spcFirstLastPara="1" wrap="square" lIns="91425" tIns="45700" rIns="91425" bIns="45700" anchor="t" anchorCtr="0">
            <a:noAutofit/>
          </a:bodyPr>
          <a:lstStyle>
            <a:lvl1pPr marR="0" lvl="0" algn="l" rtl="0">
              <a:spcBef>
                <a:spcPts val="280"/>
              </a:spcBef>
              <a:spcAft>
                <a:spcPts val="0"/>
              </a:spcAft>
              <a:buClr>
                <a:srgbClr val="17375E"/>
              </a:buClr>
              <a:buSzPts val="1400"/>
              <a:buFont typeface="Arial"/>
              <a:buChar char="•"/>
              <a:defRPr sz="1400" b="0" i="0" u="none" strike="noStrike" cap="none">
                <a:solidFill>
                  <a:srgbClr val="17375E"/>
                </a:solidFill>
                <a:latin typeface="Arial"/>
                <a:ea typeface="Arial"/>
                <a:cs typeface="Arial"/>
                <a:sym typeface="Arial"/>
              </a:defRPr>
            </a:lvl1pPr>
            <a:lvl2pPr marR="0" lvl="1"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R="0" lvl="2"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R="0" lvl="3"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R="0" lvl="4"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6" name="Google Shape;146;p17"/>
          <p:cNvSpPr txBox="1">
            <a:spLocks noGrp="1"/>
          </p:cNvSpPr>
          <p:nvPr>
            <p:ph type="body" idx="1"/>
          </p:nvPr>
        </p:nvSpPr>
        <p:spPr>
          <a:xfrm>
            <a:off x="3469120" y="1123950"/>
            <a:ext cx="2093480" cy="899160"/>
          </a:xfrm>
          <a:prstGeom prst="rect">
            <a:avLst/>
          </a:prstGeom>
          <a:noFill/>
          <a:ln>
            <a:noFill/>
          </a:ln>
        </p:spPr>
        <p:txBody>
          <a:bodyPr spcFirstLastPara="1" wrap="square" lIns="91425" tIns="45700" rIns="91425" bIns="45700" anchor="t" anchorCtr="0">
            <a:noAutofit/>
          </a:bodyPr>
          <a:lstStyle>
            <a:lvl1pPr marL="457200" lvl="0" indent="-228600" algn="l">
              <a:spcBef>
                <a:spcPts val="220"/>
              </a:spcBef>
              <a:spcAft>
                <a:spcPts val="0"/>
              </a:spcAft>
              <a:buClr>
                <a:schemeClr val="lt1"/>
              </a:buClr>
              <a:buSzPts val="1100"/>
              <a:buFont typeface="Arial"/>
              <a:buNone/>
              <a:defRPr sz="1100" b="0" i="0">
                <a:solidFill>
                  <a:schemeClr val="lt1"/>
                </a:solidFill>
                <a:latin typeface="Arial"/>
                <a:ea typeface="Arial"/>
                <a:cs typeface="Arial"/>
                <a:sym typeface="Arial"/>
              </a:defRPr>
            </a:lvl1pPr>
            <a:lvl2pPr marL="914400" lvl="1" indent="-228600" algn="l">
              <a:spcBef>
                <a:spcPts val="220"/>
              </a:spcBef>
              <a:spcAft>
                <a:spcPts val="0"/>
              </a:spcAft>
              <a:buClr>
                <a:srgbClr val="A5A5A5"/>
              </a:buClr>
              <a:buSzPts val="1100"/>
              <a:buFont typeface="Arial"/>
              <a:buNone/>
              <a:defRPr sz="1100"/>
            </a:lvl2pPr>
            <a:lvl3pPr marL="1371600" lvl="2" indent="-228600" algn="l">
              <a:spcBef>
                <a:spcPts val="220"/>
              </a:spcBef>
              <a:spcAft>
                <a:spcPts val="0"/>
              </a:spcAft>
              <a:buClr>
                <a:srgbClr val="A5A5A5"/>
              </a:buClr>
              <a:buSzPts val="1100"/>
              <a:buFont typeface="Arial"/>
              <a:buNone/>
              <a:defRPr sz="1100"/>
            </a:lvl3pPr>
            <a:lvl4pPr marL="1828800" lvl="3" indent="-228600" algn="l">
              <a:spcBef>
                <a:spcPts val="220"/>
              </a:spcBef>
              <a:spcAft>
                <a:spcPts val="0"/>
              </a:spcAft>
              <a:buClr>
                <a:srgbClr val="A5A5A5"/>
              </a:buClr>
              <a:buSzPts val="1100"/>
              <a:buFont typeface="Arial"/>
              <a:buNone/>
              <a:defRPr sz="1100"/>
            </a:lvl4pPr>
            <a:lvl5pPr marL="2286000" lvl="4" indent="-228600" algn="l">
              <a:spcBef>
                <a:spcPts val="220"/>
              </a:spcBef>
              <a:spcAft>
                <a:spcPts val="0"/>
              </a:spcAft>
              <a:buClr>
                <a:srgbClr val="A5A5A5"/>
              </a:buClr>
              <a:buSzPts val="1100"/>
              <a:buFont typeface="Arial"/>
              <a:buNone/>
              <a:defRPr sz="11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7" name="Google Shape;147;p17"/>
          <p:cNvSpPr txBox="1">
            <a:spLocks noGrp="1"/>
          </p:cNvSpPr>
          <p:nvPr>
            <p:ph type="body" idx="3"/>
          </p:nvPr>
        </p:nvSpPr>
        <p:spPr>
          <a:xfrm>
            <a:off x="6212320" y="1123950"/>
            <a:ext cx="2093480" cy="899160"/>
          </a:xfrm>
          <a:prstGeom prst="rect">
            <a:avLst/>
          </a:prstGeom>
          <a:noFill/>
          <a:ln>
            <a:noFill/>
          </a:ln>
        </p:spPr>
        <p:txBody>
          <a:bodyPr spcFirstLastPara="1" wrap="square" lIns="91425" tIns="45700" rIns="91425" bIns="45700" anchor="t" anchorCtr="0">
            <a:noAutofit/>
          </a:bodyPr>
          <a:lstStyle>
            <a:lvl1pPr marL="457200" lvl="0" indent="-228600" algn="l">
              <a:spcBef>
                <a:spcPts val="220"/>
              </a:spcBef>
              <a:spcAft>
                <a:spcPts val="0"/>
              </a:spcAft>
              <a:buClr>
                <a:schemeClr val="lt1"/>
              </a:buClr>
              <a:buSzPts val="1100"/>
              <a:buFont typeface="Arial"/>
              <a:buNone/>
              <a:defRPr sz="1100" b="0" i="0">
                <a:solidFill>
                  <a:schemeClr val="lt1"/>
                </a:solidFill>
                <a:latin typeface="Arial"/>
                <a:ea typeface="Arial"/>
                <a:cs typeface="Arial"/>
                <a:sym typeface="Arial"/>
              </a:defRPr>
            </a:lvl1pPr>
            <a:lvl2pPr marL="914400" lvl="1" indent="-228600" algn="l">
              <a:spcBef>
                <a:spcPts val="220"/>
              </a:spcBef>
              <a:spcAft>
                <a:spcPts val="0"/>
              </a:spcAft>
              <a:buClr>
                <a:srgbClr val="A5A5A5"/>
              </a:buClr>
              <a:buSzPts val="1100"/>
              <a:buFont typeface="Arial"/>
              <a:buNone/>
              <a:defRPr sz="1100"/>
            </a:lvl2pPr>
            <a:lvl3pPr marL="1371600" lvl="2" indent="-228600" algn="l">
              <a:spcBef>
                <a:spcPts val="220"/>
              </a:spcBef>
              <a:spcAft>
                <a:spcPts val="0"/>
              </a:spcAft>
              <a:buClr>
                <a:srgbClr val="A5A5A5"/>
              </a:buClr>
              <a:buSzPts val="1100"/>
              <a:buFont typeface="Arial"/>
              <a:buNone/>
              <a:defRPr sz="1100"/>
            </a:lvl3pPr>
            <a:lvl4pPr marL="1828800" lvl="3" indent="-228600" algn="l">
              <a:spcBef>
                <a:spcPts val="220"/>
              </a:spcBef>
              <a:spcAft>
                <a:spcPts val="0"/>
              </a:spcAft>
              <a:buClr>
                <a:srgbClr val="A5A5A5"/>
              </a:buClr>
              <a:buSzPts val="1100"/>
              <a:buFont typeface="Arial"/>
              <a:buNone/>
              <a:defRPr sz="1100"/>
            </a:lvl4pPr>
            <a:lvl5pPr marL="2286000" lvl="4" indent="-228600" algn="l">
              <a:spcBef>
                <a:spcPts val="220"/>
              </a:spcBef>
              <a:spcAft>
                <a:spcPts val="0"/>
              </a:spcAft>
              <a:buClr>
                <a:srgbClr val="A5A5A5"/>
              </a:buClr>
              <a:buSzPts val="1100"/>
              <a:buFont typeface="Arial"/>
              <a:buNone/>
              <a:defRPr sz="11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6_Title and Content">
  <p:cSld name="26_Title and Content">
    <p:spTree>
      <p:nvGrpSpPr>
        <p:cNvPr id="1" name="Shape 148"/>
        <p:cNvGrpSpPr/>
        <p:nvPr/>
      </p:nvGrpSpPr>
      <p:grpSpPr>
        <a:xfrm>
          <a:off x="0" y="0"/>
          <a:ext cx="0" cy="0"/>
          <a:chOff x="0" y="0"/>
          <a:chExt cx="0" cy="0"/>
        </a:xfrm>
      </p:grpSpPr>
      <p:sp>
        <p:nvSpPr>
          <p:cNvPr id="149" name="Google Shape;149;p18"/>
          <p:cNvSpPr>
            <a:spLocks noGrp="1"/>
          </p:cNvSpPr>
          <p:nvPr>
            <p:ph type="pic" idx="2"/>
          </p:nvPr>
        </p:nvSpPr>
        <p:spPr>
          <a:xfrm>
            <a:off x="1216" y="-18290"/>
            <a:ext cx="9144000" cy="3656840"/>
          </a:xfrm>
          <a:prstGeom prst="rect">
            <a:avLst/>
          </a:prstGeom>
          <a:noFill/>
          <a:ln>
            <a:noFill/>
          </a:ln>
        </p:spPr>
        <p:txBody>
          <a:bodyPr spcFirstLastPara="1" wrap="square" lIns="91425" tIns="45700" rIns="91425" bIns="45700" anchor="t" anchorCtr="0">
            <a:noAutofit/>
          </a:bodyPr>
          <a:lstStyle>
            <a:lvl1pPr marR="0" lvl="0" algn="l" rtl="0">
              <a:spcBef>
                <a:spcPts val="280"/>
              </a:spcBef>
              <a:spcAft>
                <a:spcPts val="0"/>
              </a:spcAft>
              <a:buClr>
                <a:srgbClr val="17375E"/>
              </a:buClr>
              <a:buSzPts val="1400"/>
              <a:buFont typeface="Arial"/>
              <a:buChar char="•"/>
              <a:defRPr sz="1400" b="0" i="0" u="none" strike="noStrike" cap="none">
                <a:solidFill>
                  <a:srgbClr val="17375E"/>
                </a:solidFill>
                <a:latin typeface="Arial"/>
                <a:ea typeface="Arial"/>
                <a:cs typeface="Arial"/>
                <a:sym typeface="Arial"/>
              </a:defRPr>
            </a:lvl1pPr>
            <a:lvl2pPr marR="0" lvl="1"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R="0" lvl="2"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R="0" lvl="3"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R="0" lvl="4"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spTree>
      <p:nvGrpSpPr>
        <p:cNvPr id="1" name="Shape 150"/>
        <p:cNvGrpSpPr/>
        <p:nvPr/>
      </p:nvGrpSpPr>
      <p:grpSpPr>
        <a:xfrm>
          <a:off x="0" y="0"/>
          <a:ext cx="0" cy="0"/>
          <a:chOff x="0" y="0"/>
          <a:chExt cx="0" cy="0"/>
        </a:xfrm>
      </p:grpSpPr>
      <p:sp>
        <p:nvSpPr>
          <p:cNvPr id="151" name="Google Shape;151;p19"/>
          <p:cNvSpPr>
            <a:spLocks noGrp="1"/>
          </p:cNvSpPr>
          <p:nvPr>
            <p:ph type="pic" idx="2"/>
          </p:nvPr>
        </p:nvSpPr>
        <p:spPr>
          <a:xfrm>
            <a:off x="533400" y="1657350"/>
            <a:ext cx="2133600" cy="1371600"/>
          </a:xfrm>
          <a:prstGeom prst="rect">
            <a:avLst/>
          </a:prstGeom>
          <a:noFill/>
          <a:ln>
            <a:noFill/>
          </a:ln>
        </p:spPr>
        <p:txBody>
          <a:bodyPr spcFirstLastPara="1" wrap="square" lIns="91425" tIns="45700" rIns="91425" bIns="45700" anchor="t" anchorCtr="0">
            <a:noAutofit/>
          </a:bodyPr>
          <a:lstStyle>
            <a:lvl1pPr marR="0" lvl="0" algn="l" rtl="0">
              <a:spcBef>
                <a:spcPts val="220"/>
              </a:spcBef>
              <a:spcAft>
                <a:spcPts val="0"/>
              </a:spcAft>
              <a:buClr>
                <a:srgbClr val="17252F"/>
              </a:buClr>
              <a:buSzPts val="1100"/>
              <a:buFont typeface="Arial"/>
              <a:buNone/>
              <a:defRPr sz="1100" b="0" i="0" u="none" strike="noStrike" cap="none">
                <a:solidFill>
                  <a:srgbClr val="17252F"/>
                </a:solidFill>
                <a:latin typeface="Arial"/>
                <a:ea typeface="Arial"/>
                <a:cs typeface="Arial"/>
                <a:sym typeface="Arial"/>
              </a:defRPr>
            </a:lvl1pPr>
            <a:lvl2pPr marR="0" lvl="1"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R="0" lvl="2"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R="0" lvl="3"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R="0" lvl="4"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2" name="Google Shape;152;p19"/>
          <p:cNvSpPr>
            <a:spLocks noGrp="1"/>
          </p:cNvSpPr>
          <p:nvPr>
            <p:ph type="pic" idx="3"/>
          </p:nvPr>
        </p:nvSpPr>
        <p:spPr>
          <a:xfrm>
            <a:off x="2760662" y="1657350"/>
            <a:ext cx="2133600" cy="1371600"/>
          </a:xfrm>
          <a:prstGeom prst="rect">
            <a:avLst/>
          </a:prstGeom>
          <a:noFill/>
          <a:ln>
            <a:noFill/>
          </a:ln>
        </p:spPr>
        <p:txBody>
          <a:bodyPr spcFirstLastPara="1" wrap="square" lIns="91425" tIns="45700" rIns="91425" bIns="45700" anchor="t" anchorCtr="0">
            <a:noAutofit/>
          </a:bodyPr>
          <a:lstStyle>
            <a:lvl1pPr marR="0" lvl="0" algn="l" rtl="0">
              <a:spcBef>
                <a:spcPts val="220"/>
              </a:spcBef>
              <a:spcAft>
                <a:spcPts val="0"/>
              </a:spcAft>
              <a:buClr>
                <a:srgbClr val="17252F"/>
              </a:buClr>
              <a:buSzPts val="1100"/>
              <a:buFont typeface="Arial"/>
              <a:buNone/>
              <a:defRPr sz="1100" b="0" i="0" u="none" strike="noStrike" cap="none">
                <a:solidFill>
                  <a:srgbClr val="17252F"/>
                </a:solidFill>
                <a:latin typeface="Arial"/>
                <a:ea typeface="Arial"/>
                <a:cs typeface="Arial"/>
                <a:sym typeface="Arial"/>
              </a:defRPr>
            </a:lvl1pPr>
            <a:lvl2pPr marR="0" lvl="1"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R="0" lvl="2"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R="0" lvl="3"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R="0" lvl="4"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3" name="Google Shape;153;p19"/>
          <p:cNvSpPr>
            <a:spLocks noGrp="1"/>
          </p:cNvSpPr>
          <p:nvPr>
            <p:ph type="pic" idx="4"/>
          </p:nvPr>
        </p:nvSpPr>
        <p:spPr>
          <a:xfrm>
            <a:off x="533400" y="3105150"/>
            <a:ext cx="2133600" cy="1371600"/>
          </a:xfrm>
          <a:prstGeom prst="rect">
            <a:avLst/>
          </a:prstGeom>
          <a:noFill/>
          <a:ln>
            <a:noFill/>
          </a:ln>
        </p:spPr>
        <p:txBody>
          <a:bodyPr spcFirstLastPara="1" wrap="square" lIns="91425" tIns="45700" rIns="91425" bIns="45700" anchor="t" anchorCtr="0">
            <a:noAutofit/>
          </a:bodyPr>
          <a:lstStyle>
            <a:lvl1pPr marR="0" lvl="0" algn="l" rtl="0">
              <a:spcBef>
                <a:spcPts val="220"/>
              </a:spcBef>
              <a:spcAft>
                <a:spcPts val="0"/>
              </a:spcAft>
              <a:buClr>
                <a:srgbClr val="17252F"/>
              </a:buClr>
              <a:buSzPts val="1100"/>
              <a:buFont typeface="Arial"/>
              <a:buNone/>
              <a:defRPr sz="1100" b="0" i="0" u="none" strike="noStrike" cap="none">
                <a:solidFill>
                  <a:srgbClr val="17252F"/>
                </a:solidFill>
                <a:latin typeface="Arial"/>
                <a:ea typeface="Arial"/>
                <a:cs typeface="Arial"/>
                <a:sym typeface="Arial"/>
              </a:defRPr>
            </a:lvl1pPr>
            <a:lvl2pPr marR="0" lvl="1"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R="0" lvl="2"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R="0" lvl="3"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R="0" lvl="4"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4" name="Google Shape;154;p19"/>
          <p:cNvSpPr>
            <a:spLocks noGrp="1"/>
          </p:cNvSpPr>
          <p:nvPr>
            <p:ph type="pic" idx="5"/>
          </p:nvPr>
        </p:nvSpPr>
        <p:spPr>
          <a:xfrm>
            <a:off x="2760662" y="3105150"/>
            <a:ext cx="2133600" cy="1371600"/>
          </a:xfrm>
          <a:prstGeom prst="rect">
            <a:avLst/>
          </a:prstGeom>
          <a:noFill/>
          <a:ln>
            <a:noFill/>
          </a:ln>
        </p:spPr>
        <p:txBody>
          <a:bodyPr spcFirstLastPara="1" wrap="square" lIns="91425" tIns="45700" rIns="91425" bIns="45700" anchor="t" anchorCtr="0">
            <a:noAutofit/>
          </a:bodyPr>
          <a:lstStyle>
            <a:lvl1pPr marR="0" lvl="0" algn="l" rtl="0">
              <a:spcBef>
                <a:spcPts val="220"/>
              </a:spcBef>
              <a:spcAft>
                <a:spcPts val="0"/>
              </a:spcAft>
              <a:buClr>
                <a:srgbClr val="17252F"/>
              </a:buClr>
              <a:buSzPts val="1100"/>
              <a:buFont typeface="Arial"/>
              <a:buNone/>
              <a:defRPr sz="1100" b="0" i="0" u="none" strike="noStrike" cap="none">
                <a:solidFill>
                  <a:srgbClr val="17252F"/>
                </a:solidFill>
                <a:latin typeface="Arial"/>
                <a:ea typeface="Arial"/>
                <a:cs typeface="Arial"/>
                <a:sym typeface="Arial"/>
              </a:defRPr>
            </a:lvl1pPr>
            <a:lvl2pPr marR="0" lvl="1"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R="0" lvl="2"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R="0" lvl="3"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R="0" lvl="4"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5" name="Google Shape;155;p19"/>
          <p:cNvSpPr txBox="1">
            <a:spLocks noGrp="1"/>
          </p:cNvSpPr>
          <p:nvPr>
            <p:ph type="title"/>
          </p:nvPr>
        </p:nvSpPr>
        <p:spPr>
          <a:xfrm>
            <a:off x="457200" y="342900"/>
            <a:ext cx="76200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43E48"/>
              </a:buClr>
              <a:buSzPts val="3000"/>
              <a:buFont typeface="Lato"/>
              <a:buNone/>
              <a:defRPr>
                <a:solidFill>
                  <a:srgbClr val="343E4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6" name="Google Shape;156;p19"/>
          <p:cNvSpPr txBox="1">
            <a:spLocks noGrp="1"/>
          </p:cNvSpPr>
          <p:nvPr>
            <p:ph type="body" idx="1"/>
          </p:nvPr>
        </p:nvSpPr>
        <p:spPr>
          <a:xfrm>
            <a:off x="457200" y="438150"/>
            <a:ext cx="5029200" cy="323850"/>
          </a:xfrm>
          <a:prstGeom prst="rect">
            <a:avLst/>
          </a:prstGeom>
          <a:noFill/>
          <a:ln>
            <a:noFill/>
          </a:ln>
        </p:spPr>
        <p:txBody>
          <a:bodyPr spcFirstLastPara="1" wrap="square" lIns="91425" tIns="45700" rIns="91425" bIns="45700" anchor="t" anchorCtr="0">
            <a:noAutofit/>
          </a:bodyPr>
          <a:lstStyle>
            <a:lvl1pPr marL="457200" lvl="0" indent="-228600" algn="l">
              <a:spcBef>
                <a:spcPts val="180"/>
              </a:spcBef>
              <a:spcAft>
                <a:spcPts val="0"/>
              </a:spcAft>
              <a:buClr>
                <a:srgbClr val="ED3645"/>
              </a:buClr>
              <a:buSzPts val="900"/>
              <a:buFont typeface="Lato"/>
              <a:buNone/>
              <a:defRPr sz="900" b="0" i="0">
                <a:solidFill>
                  <a:srgbClr val="ED3645"/>
                </a:solidFill>
                <a:latin typeface="Lato"/>
                <a:ea typeface="Lato"/>
                <a:cs typeface="Lato"/>
                <a:sym typeface="Lato"/>
              </a:defRPr>
            </a:lvl1pPr>
            <a:lvl2pPr marL="914400" lvl="1" indent="-228600" algn="l">
              <a:spcBef>
                <a:spcPts val="210"/>
              </a:spcBef>
              <a:spcAft>
                <a:spcPts val="0"/>
              </a:spcAft>
              <a:buClr>
                <a:srgbClr val="A5A5A5"/>
              </a:buClr>
              <a:buSzPts val="1050"/>
              <a:buFont typeface="Arial"/>
              <a:buNone/>
              <a:defRPr sz="1050">
                <a:latin typeface="Arial"/>
                <a:ea typeface="Arial"/>
                <a:cs typeface="Arial"/>
                <a:sym typeface="Arial"/>
              </a:defRPr>
            </a:lvl2pPr>
            <a:lvl3pPr marL="1371600" lvl="2" indent="-228600" algn="l">
              <a:spcBef>
                <a:spcPts val="210"/>
              </a:spcBef>
              <a:spcAft>
                <a:spcPts val="0"/>
              </a:spcAft>
              <a:buClr>
                <a:srgbClr val="A5A5A5"/>
              </a:buClr>
              <a:buSzPts val="1050"/>
              <a:buFont typeface="Arial"/>
              <a:buNone/>
              <a:defRPr sz="1050">
                <a:latin typeface="Arial"/>
                <a:ea typeface="Arial"/>
                <a:cs typeface="Arial"/>
                <a:sym typeface="Arial"/>
              </a:defRPr>
            </a:lvl3pPr>
            <a:lvl4pPr marL="1828800" lvl="3" indent="-228600" algn="l">
              <a:spcBef>
                <a:spcPts val="210"/>
              </a:spcBef>
              <a:spcAft>
                <a:spcPts val="0"/>
              </a:spcAft>
              <a:buClr>
                <a:srgbClr val="A5A5A5"/>
              </a:buClr>
              <a:buSzPts val="1050"/>
              <a:buFont typeface="Arial"/>
              <a:buNone/>
              <a:defRPr sz="1050">
                <a:latin typeface="Arial"/>
                <a:ea typeface="Arial"/>
                <a:cs typeface="Arial"/>
                <a:sym typeface="Arial"/>
              </a:defRPr>
            </a:lvl4pPr>
            <a:lvl5pPr marL="2286000" lvl="4" indent="-228600" algn="l">
              <a:spcBef>
                <a:spcPts val="210"/>
              </a:spcBef>
              <a:spcAft>
                <a:spcPts val="0"/>
              </a:spcAft>
              <a:buClr>
                <a:srgbClr val="A5A5A5"/>
              </a:buClr>
              <a:buSzPts val="1050"/>
              <a:buFont typeface="Arial"/>
              <a:buNone/>
              <a:defRPr sz="105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spTree>
      <p:nvGrpSpPr>
        <p:cNvPr id="1" name="Shape 157"/>
        <p:cNvGrpSpPr/>
        <p:nvPr/>
      </p:nvGrpSpPr>
      <p:grpSpPr>
        <a:xfrm>
          <a:off x="0" y="0"/>
          <a:ext cx="0" cy="0"/>
          <a:chOff x="0" y="0"/>
          <a:chExt cx="0" cy="0"/>
        </a:xfrm>
      </p:grpSpPr>
      <p:sp>
        <p:nvSpPr>
          <p:cNvPr id="158" name="Google Shape;158;p20"/>
          <p:cNvSpPr txBox="1">
            <a:spLocks noGrp="1"/>
          </p:cNvSpPr>
          <p:nvPr>
            <p:ph type="title"/>
          </p:nvPr>
        </p:nvSpPr>
        <p:spPr>
          <a:xfrm>
            <a:off x="457200" y="342900"/>
            <a:ext cx="76200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43E48"/>
              </a:buClr>
              <a:buSzPts val="3000"/>
              <a:buFont typeface="Lato"/>
              <a:buNone/>
              <a:defRPr>
                <a:solidFill>
                  <a:srgbClr val="343E4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9" name="Google Shape;159;p20"/>
          <p:cNvSpPr txBox="1">
            <a:spLocks noGrp="1"/>
          </p:cNvSpPr>
          <p:nvPr>
            <p:ph type="body" idx="1"/>
          </p:nvPr>
        </p:nvSpPr>
        <p:spPr>
          <a:xfrm>
            <a:off x="457200" y="438150"/>
            <a:ext cx="5029200" cy="323850"/>
          </a:xfrm>
          <a:prstGeom prst="rect">
            <a:avLst/>
          </a:prstGeom>
          <a:noFill/>
          <a:ln>
            <a:noFill/>
          </a:ln>
        </p:spPr>
        <p:txBody>
          <a:bodyPr spcFirstLastPara="1" wrap="square" lIns="91425" tIns="45700" rIns="91425" bIns="45700" anchor="t" anchorCtr="0">
            <a:noAutofit/>
          </a:bodyPr>
          <a:lstStyle>
            <a:lvl1pPr marL="457200" lvl="0" indent="-228600" algn="l">
              <a:spcBef>
                <a:spcPts val="180"/>
              </a:spcBef>
              <a:spcAft>
                <a:spcPts val="0"/>
              </a:spcAft>
              <a:buClr>
                <a:srgbClr val="ED3645"/>
              </a:buClr>
              <a:buSzPts val="900"/>
              <a:buFont typeface="Lato"/>
              <a:buNone/>
              <a:defRPr sz="900" b="0" i="0">
                <a:solidFill>
                  <a:srgbClr val="ED3645"/>
                </a:solidFill>
                <a:latin typeface="Lato"/>
                <a:ea typeface="Lato"/>
                <a:cs typeface="Lato"/>
                <a:sym typeface="Lato"/>
              </a:defRPr>
            </a:lvl1pPr>
            <a:lvl2pPr marL="914400" lvl="1" indent="-228600" algn="l">
              <a:spcBef>
                <a:spcPts val="210"/>
              </a:spcBef>
              <a:spcAft>
                <a:spcPts val="0"/>
              </a:spcAft>
              <a:buClr>
                <a:srgbClr val="A5A5A5"/>
              </a:buClr>
              <a:buSzPts val="1050"/>
              <a:buFont typeface="Arial"/>
              <a:buNone/>
              <a:defRPr sz="1050">
                <a:latin typeface="Arial"/>
                <a:ea typeface="Arial"/>
                <a:cs typeface="Arial"/>
                <a:sym typeface="Arial"/>
              </a:defRPr>
            </a:lvl2pPr>
            <a:lvl3pPr marL="1371600" lvl="2" indent="-228600" algn="l">
              <a:spcBef>
                <a:spcPts val="210"/>
              </a:spcBef>
              <a:spcAft>
                <a:spcPts val="0"/>
              </a:spcAft>
              <a:buClr>
                <a:srgbClr val="A5A5A5"/>
              </a:buClr>
              <a:buSzPts val="1050"/>
              <a:buFont typeface="Arial"/>
              <a:buNone/>
              <a:defRPr sz="1050">
                <a:latin typeface="Arial"/>
                <a:ea typeface="Arial"/>
                <a:cs typeface="Arial"/>
                <a:sym typeface="Arial"/>
              </a:defRPr>
            </a:lvl3pPr>
            <a:lvl4pPr marL="1828800" lvl="3" indent="-228600" algn="l">
              <a:spcBef>
                <a:spcPts val="210"/>
              </a:spcBef>
              <a:spcAft>
                <a:spcPts val="0"/>
              </a:spcAft>
              <a:buClr>
                <a:srgbClr val="A5A5A5"/>
              </a:buClr>
              <a:buSzPts val="1050"/>
              <a:buFont typeface="Arial"/>
              <a:buNone/>
              <a:defRPr sz="1050">
                <a:latin typeface="Arial"/>
                <a:ea typeface="Arial"/>
                <a:cs typeface="Arial"/>
                <a:sym typeface="Arial"/>
              </a:defRPr>
            </a:lvl4pPr>
            <a:lvl5pPr marL="2286000" lvl="4" indent="-228600" algn="l">
              <a:spcBef>
                <a:spcPts val="210"/>
              </a:spcBef>
              <a:spcAft>
                <a:spcPts val="0"/>
              </a:spcAft>
              <a:buClr>
                <a:srgbClr val="A5A5A5"/>
              </a:buClr>
              <a:buSzPts val="1050"/>
              <a:buFont typeface="Arial"/>
              <a:buNone/>
              <a:defRPr sz="105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60" name="Google Shape;160;p20" descr="MacBook-Pro-mockup.png"/>
          <p:cNvPicPr preferRelativeResize="0"/>
          <p:nvPr/>
        </p:nvPicPr>
        <p:blipFill rotWithShape="1">
          <a:blip r:embed="rId2">
            <a:alphaModFix/>
          </a:blip>
          <a:srcRect/>
          <a:stretch/>
        </p:blipFill>
        <p:spPr>
          <a:xfrm>
            <a:off x="3618240" y="1721425"/>
            <a:ext cx="4817160" cy="2245888"/>
          </a:xfrm>
          <a:prstGeom prst="rect">
            <a:avLst/>
          </a:prstGeom>
          <a:noFill/>
          <a:ln>
            <a:noFill/>
          </a:ln>
        </p:spPr>
      </p:pic>
      <p:sp>
        <p:nvSpPr>
          <p:cNvPr id="161" name="Google Shape;161;p20"/>
          <p:cNvSpPr>
            <a:spLocks noGrp="1"/>
          </p:cNvSpPr>
          <p:nvPr>
            <p:ph type="pic" idx="2"/>
          </p:nvPr>
        </p:nvSpPr>
        <p:spPr>
          <a:xfrm>
            <a:off x="4267200" y="1885950"/>
            <a:ext cx="3528000" cy="1674000"/>
          </a:xfrm>
          <a:prstGeom prst="rect">
            <a:avLst/>
          </a:prstGeom>
          <a:noFill/>
          <a:ln>
            <a:noFill/>
          </a:ln>
        </p:spPr>
        <p:txBody>
          <a:bodyPr spcFirstLastPara="1" wrap="square" lIns="91425" tIns="45700" rIns="91425" bIns="45700" anchor="t" anchorCtr="0">
            <a:noAutofit/>
          </a:bodyPr>
          <a:lstStyle>
            <a:lvl1pPr marR="0" lvl="0" algn="l" rtl="0">
              <a:spcBef>
                <a:spcPts val="210"/>
              </a:spcBef>
              <a:spcAft>
                <a:spcPts val="0"/>
              </a:spcAft>
              <a:buClr>
                <a:schemeClr val="lt1"/>
              </a:buClr>
              <a:buSzPts val="1050"/>
              <a:buFont typeface="Arial"/>
              <a:buChar char="•"/>
              <a:defRPr sz="1050" b="0" i="0" u="none" strike="noStrike" cap="none">
                <a:solidFill>
                  <a:schemeClr val="lt1"/>
                </a:solidFill>
                <a:latin typeface="Arial"/>
                <a:ea typeface="Arial"/>
                <a:cs typeface="Arial"/>
                <a:sym typeface="Arial"/>
              </a:defRPr>
            </a:lvl1pPr>
            <a:lvl2pPr marR="0" lvl="1"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R="0" lvl="2"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R="0" lvl="3"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R="0" lvl="4"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
        <p:cNvGrpSpPr/>
        <p:nvPr/>
      </p:nvGrpSpPr>
      <p:grpSpPr>
        <a:xfrm>
          <a:off x="0" y="0"/>
          <a:ext cx="0" cy="0"/>
          <a:chOff x="0" y="0"/>
          <a:chExt cx="0" cy="0"/>
        </a:xfrm>
      </p:grpSpPr>
      <p:sp>
        <p:nvSpPr>
          <p:cNvPr id="19" name="Google Shape;19;p3"/>
          <p:cNvSpPr>
            <a:spLocks noGrp="1"/>
          </p:cNvSpPr>
          <p:nvPr>
            <p:ph type="pic" idx="2"/>
          </p:nvPr>
        </p:nvSpPr>
        <p:spPr>
          <a:xfrm>
            <a:off x="0" y="1504953"/>
            <a:ext cx="3429000" cy="3082925"/>
          </a:xfrm>
          <a:prstGeom prst="rect">
            <a:avLst/>
          </a:prstGeom>
          <a:noFill/>
          <a:ln>
            <a:noFill/>
          </a:ln>
        </p:spPr>
        <p:txBody>
          <a:bodyPr spcFirstLastPara="1" wrap="square" lIns="91425" tIns="45700" rIns="91425" bIns="45700" anchor="t" anchorCtr="0">
            <a:noAutofit/>
          </a:bodyPr>
          <a:lstStyle>
            <a:lvl1pPr marR="0" lvl="0" algn="l" rtl="0">
              <a:spcBef>
                <a:spcPts val="200"/>
              </a:spcBef>
              <a:spcAft>
                <a:spcPts val="0"/>
              </a:spcAft>
              <a:buClr>
                <a:srgbClr val="17375E"/>
              </a:buClr>
              <a:buSzPts val="1000"/>
              <a:buFont typeface="Arial"/>
              <a:buNone/>
              <a:defRPr sz="1000" b="0" i="0" u="none" strike="noStrike" cap="none">
                <a:solidFill>
                  <a:srgbClr val="17375E"/>
                </a:solidFill>
                <a:latin typeface="Arial"/>
                <a:ea typeface="Arial"/>
                <a:cs typeface="Arial"/>
                <a:sym typeface="Arial"/>
              </a:defRPr>
            </a:lvl1pPr>
            <a:lvl2pPr marR="0" lvl="1"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R="0" lvl="2"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R="0" lvl="3"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R="0" lvl="4"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body" idx="1"/>
          </p:nvPr>
        </p:nvSpPr>
        <p:spPr>
          <a:xfrm>
            <a:off x="3733800" y="2046286"/>
            <a:ext cx="2127250" cy="830262"/>
          </a:xfrm>
          <a:prstGeom prst="rect">
            <a:avLst/>
          </a:prstGeom>
          <a:noFill/>
          <a:ln>
            <a:noFill/>
          </a:ln>
        </p:spPr>
        <p:txBody>
          <a:bodyPr spcFirstLastPara="1" wrap="square" lIns="91425" tIns="45700" rIns="91425" bIns="45700" anchor="t" anchorCtr="0">
            <a:noAutofit/>
          </a:bodyPr>
          <a:lstStyle>
            <a:lvl1pPr marL="457200" lvl="0" indent="-228600" algn="l">
              <a:spcBef>
                <a:spcPts val="180"/>
              </a:spcBef>
              <a:spcAft>
                <a:spcPts val="0"/>
              </a:spcAft>
              <a:buClr>
                <a:srgbClr val="A6A6A6"/>
              </a:buClr>
              <a:buSzPts val="900"/>
              <a:buFont typeface="Arial"/>
              <a:buNone/>
              <a:defRPr sz="900" b="0" i="0">
                <a:solidFill>
                  <a:srgbClr val="A6A6A6"/>
                </a:solidFill>
                <a:latin typeface="Arial"/>
                <a:ea typeface="Arial"/>
                <a:cs typeface="Arial"/>
                <a:sym typeface="Arial"/>
              </a:defRPr>
            </a:lvl1pPr>
            <a:lvl2pPr marL="914400" lvl="1" indent="-228600" algn="l">
              <a:spcBef>
                <a:spcPts val="240"/>
              </a:spcBef>
              <a:spcAft>
                <a:spcPts val="0"/>
              </a:spcAft>
              <a:buClr>
                <a:srgbClr val="A5A5A5"/>
              </a:buClr>
              <a:buSzPts val="1200"/>
              <a:buFont typeface="Arial"/>
              <a:buNone/>
              <a:defRPr sz="1200"/>
            </a:lvl2pPr>
            <a:lvl3pPr marL="1371600" lvl="2" indent="-228600" algn="l">
              <a:spcBef>
                <a:spcPts val="240"/>
              </a:spcBef>
              <a:spcAft>
                <a:spcPts val="0"/>
              </a:spcAft>
              <a:buClr>
                <a:srgbClr val="A5A5A5"/>
              </a:buClr>
              <a:buSzPts val="1200"/>
              <a:buFont typeface="Arial"/>
              <a:buNone/>
              <a:defRPr sz="1200"/>
            </a:lvl3pPr>
            <a:lvl4pPr marL="1828800" lvl="3" indent="-228600" algn="l">
              <a:spcBef>
                <a:spcPts val="240"/>
              </a:spcBef>
              <a:spcAft>
                <a:spcPts val="0"/>
              </a:spcAft>
              <a:buClr>
                <a:srgbClr val="A5A5A5"/>
              </a:buClr>
              <a:buSzPts val="1200"/>
              <a:buFont typeface="Arial"/>
              <a:buNone/>
              <a:defRPr sz="1200"/>
            </a:lvl4pPr>
            <a:lvl5pPr marL="2286000" lvl="4" indent="-228600" algn="l">
              <a:spcBef>
                <a:spcPts val="240"/>
              </a:spcBef>
              <a:spcAft>
                <a:spcPts val="0"/>
              </a:spcAft>
              <a:buClr>
                <a:srgbClr val="A5A5A5"/>
              </a:buClr>
              <a:buSzPts val="1200"/>
              <a:buFont typeface="Arial"/>
              <a:buNone/>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 name="Google Shape;21;p3"/>
          <p:cNvSpPr txBox="1">
            <a:spLocks noGrp="1"/>
          </p:cNvSpPr>
          <p:nvPr>
            <p:ph type="body" idx="3"/>
          </p:nvPr>
        </p:nvSpPr>
        <p:spPr>
          <a:xfrm>
            <a:off x="6407150" y="2038348"/>
            <a:ext cx="2127250" cy="830262"/>
          </a:xfrm>
          <a:prstGeom prst="rect">
            <a:avLst/>
          </a:prstGeom>
          <a:noFill/>
          <a:ln>
            <a:noFill/>
          </a:ln>
        </p:spPr>
        <p:txBody>
          <a:bodyPr spcFirstLastPara="1" wrap="square" lIns="91425" tIns="45700" rIns="91425" bIns="45700" anchor="t" anchorCtr="0">
            <a:noAutofit/>
          </a:bodyPr>
          <a:lstStyle>
            <a:lvl1pPr marL="457200" lvl="0" indent="-228600" algn="l">
              <a:spcBef>
                <a:spcPts val="180"/>
              </a:spcBef>
              <a:spcAft>
                <a:spcPts val="0"/>
              </a:spcAft>
              <a:buClr>
                <a:srgbClr val="A6A6A6"/>
              </a:buClr>
              <a:buSzPts val="900"/>
              <a:buFont typeface="Arial"/>
              <a:buNone/>
              <a:defRPr sz="900" b="0" i="0">
                <a:solidFill>
                  <a:srgbClr val="A6A6A6"/>
                </a:solidFill>
                <a:latin typeface="Arial"/>
                <a:ea typeface="Arial"/>
                <a:cs typeface="Arial"/>
                <a:sym typeface="Arial"/>
              </a:defRPr>
            </a:lvl1pPr>
            <a:lvl2pPr marL="914400" lvl="1" indent="-228600" algn="l">
              <a:spcBef>
                <a:spcPts val="240"/>
              </a:spcBef>
              <a:spcAft>
                <a:spcPts val="0"/>
              </a:spcAft>
              <a:buClr>
                <a:srgbClr val="A5A5A5"/>
              </a:buClr>
              <a:buSzPts val="1200"/>
              <a:buFont typeface="Arial"/>
              <a:buNone/>
              <a:defRPr sz="1200"/>
            </a:lvl2pPr>
            <a:lvl3pPr marL="1371600" lvl="2" indent="-228600" algn="l">
              <a:spcBef>
                <a:spcPts val="240"/>
              </a:spcBef>
              <a:spcAft>
                <a:spcPts val="0"/>
              </a:spcAft>
              <a:buClr>
                <a:srgbClr val="A5A5A5"/>
              </a:buClr>
              <a:buSzPts val="1200"/>
              <a:buFont typeface="Arial"/>
              <a:buNone/>
              <a:defRPr sz="1200"/>
            </a:lvl3pPr>
            <a:lvl4pPr marL="1828800" lvl="3" indent="-228600" algn="l">
              <a:spcBef>
                <a:spcPts val="240"/>
              </a:spcBef>
              <a:spcAft>
                <a:spcPts val="0"/>
              </a:spcAft>
              <a:buClr>
                <a:srgbClr val="A5A5A5"/>
              </a:buClr>
              <a:buSzPts val="1200"/>
              <a:buFont typeface="Arial"/>
              <a:buNone/>
              <a:defRPr sz="1200"/>
            </a:lvl4pPr>
            <a:lvl5pPr marL="2286000" lvl="4" indent="-228600" algn="l">
              <a:spcBef>
                <a:spcPts val="240"/>
              </a:spcBef>
              <a:spcAft>
                <a:spcPts val="0"/>
              </a:spcAft>
              <a:buClr>
                <a:srgbClr val="A5A5A5"/>
              </a:buClr>
              <a:buSzPts val="1200"/>
              <a:buFont typeface="Arial"/>
              <a:buNone/>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3"/>
          <p:cNvSpPr txBox="1">
            <a:spLocks noGrp="1"/>
          </p:cNvSpPr>
          <p:nvPr>
            <p:ph type="body" idx="4"/>
          </p:nvPr>
        </p:nvSpPr>
        <p:spPr>
          <a:xfrm>
            <a:off x="3736975" y="3633926"/>
            <a:ext cx="2127250" cy="830262"/>
          </a:xfrm>
          <a:prstGeom prst="rect">
            <a:avLst/>
          </a:prstGeom>
          <a:noFill/>
          <a:ln>
            <a:noFill/>
          </a:ln>
        </p:spPr>
        <p:txBody>
          <a:bodyPr spcFirstLastPara="1" wrap="square" lIns="91425" tIns="45700" rIns="91425" bIns="45700" anchor="t" anchorCtr="0">
            <a:noAutofit/>
          </a:bodyPr>
          <a:lstStyle>
            <a:lvl1pPr marL="457200" lvl="0" indent="-228600" algn="l">
              <a:spcBef>
                <a:spcPts val="180"/>
              </a:spcBef>
              <a:spcAft>
                <a:spcPts val="0"/>
              </a:spcAft>
              <a:buClr>
                <a:srgbClr val="A6A6A6"/>
              </a:buClr>
              <a:buSzPts val="900"/>
              <a:buFont typeface="Arial"/>
              <a:buNone/>
              <a:defRPr sz="900" b="0" i="0">
                <a:solidFill>
                  <a:srgbClr val="A6A6A6"/>
                </a:solidFill>
                <a:latin typeface="Arial"/>
                <a:ea typeface="Arial"/>
                <a:cs typeface="Arial"/>
                <a:sym typeface="Arial"/>
              </a:defRPr>
            </a:lvl1pPr>
            <a:lvl2pPr marL="914400" lvl="1" indent="-228600" algn="l">
              <a:spcBef>
                <a:spcPts val="240"/>
              </a:spcBef>
              <a:spcAft>
                <a:spcPts val="0"/>
              </a:spcAft>
              <a:buClr>
                <a:srgbClr val="A5A5A5"/>
              </a:buClr>
              <a:buSzPts val="1200"/>
              <a:buFont typeface="Arial"/>
              <a:buNone/>
              <a:defRPr sz="1200"/>
            </a:lvl2pPr>
            <a:lvl3pPr marL="1371600" lvl="2" indent="-228600" algn="l">
              <a:spcBef>
                <a:spcPts val="240"/>
              </a:spcBef>
              <a:spcAft>
                <a:spcPts val="0"/>
              </a:spcAft>
              <a:buClr>
                <a:srgbClr val="A5A5A5"/>
              </a:buClr>
              <a:buSzPts val="1200"/>
              <a:buFont typeface="Arial"/>
              <a:buNone/>
              <a:defRPr sz="1200"/>
            </a:lvl3pPr>
            <a:lvl4pPr marL="1828800" lvl="3" indent="-228600" algn="l">
              <a:spcBef>
                <a:spcPts val="240"/>
              </a:spcBef>
              <a:spcAft>
                <a:spcPts val="0"/>
              </a:spcAft>
              <a:buClr>
                <a:srgbClr val="A5A5A5"/>
              </a:buClr>
              <a:buSzPts val="1200"/>
              <a:buFont typeface="Arial"/>
              <a:buNone/>
              <a:defRPr sz="1200"/>
            </a:lvl4pPr>
            <a:lvl5pPr marL="2286000" lvl="4" indent="-228600" algn="l">
              <a:spcBef>
                <a:spcPts val="240"/>
              </a:spcBef>
              <a:spcAft>
                <a:spcPts val="0"/>
              </a:spcAft>
              <a:buClr>
                <a:srgbClr val="A5A5A5"/>
              </a:buClr>
              <a:buSzPts val="1200"/>
              <a:buFont typeface="Arial"/>
              <a:buNone/>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 name="Google Shape;23;p3"/>
          <p:cNvSpPr txBox="1">
            <a:spLocks noGrp="1"/>
          </p:cNvSpPr>
          <p:nvPr>
            <p:ph type="body" idx="5"/>
          </p:nvPr>
        </p:nvSpPr>
        <p:spPr>
          <a:xfrm>
            <a:off x="6410325" y="3625988"/>
            <a:ext cx="2127250" cy="830262"/>
          </a:xfrm>
          <a:prstGeom prst="rect">
            <a:avLst/>
          </a:prstGeom>
          <a:noFill/>
          <a:ln>
            <a:noFill/>
          </a:ln>
        </p:spPr>
        <p:txBody>
          <a:bodyPr spcFirstLastPara="1" wrap="square" lIns="91425" tIns="45700" rIns="91425" bIns="45700" anchor="t" anchorCtr="0">
            <a:noAutofit/>
          </a:bodyPr>
          <a:lstStyle>
            <a:lvl1pPr marL="457200" lvl="0" indent="-228600" algn="l">
              <a:spcBef>
                <a:spcPts val="180"/>
              </a:spcBef>
              <a:spcAft>
                <a:spcPts val="0"/>
              </a:spcAft>
              <a:buClr>
                <a:srgbClr val="A6A6A6"/>
              </a:buClr>
              <a:buSzPts val="900"/>
              <a:buFont typeface="Arial"/>
              <a:buNone/>
              <a:defRPr sz="900" b="0" i="0">
                <a:solidFill>
                  <a:srgbClr val="A6A6A6"/>
                </a:solidFill>
                <a:latin typeface="Arial"/>
                <a:ea typeface="Arial"/>
                <a:cs typeface="Arial"/>
                <a:sym typeface="Arial"/>
              </a:defRPr>
            </a:lvl1pPr>
            <a:lvl2pPr marL="914400" lvl="1" indent="-228600" algn="l">
              <a:spcBef>
                <a:spcPts val="240"/>
              </a:spcBef>
              <a:spcAft>
                <a:spcPts val="0"/>
              </a:spcAft>
              <a:buClr>
                <a:srgbClr val="A5A5A5"/>
              </a:buClr>
              <a:buSzPts val="1200"/>
              <a:buFont typeface="Arial"/>
              <a:buNone/>
              <a:defRPr sz="1200"/>
            </a:lvl2pPr>
            <a:lvl3pPr marL="1371600" lvl="2" indent="-228600" algn="l">
              <a:spcBef>
                <a:spcPts val="240"/>
              </a:spcBef>
              <a:spcAft>
                <a:spcPts val="0"/>
              </a:spcAft>
              <a:buClr>
                <a:srgbClr val="A5A5A5"/>
              </a:buClr>
              <a:buSzPts val="1200"/>
              <a:buFont typeface="Arial"/>
              <a:buNone/>
              <a:defRPr sz="1200"/>
            </a:lvl3pPr>
            <a:lvl4pPr marL="1828800" lvl="3" indent="-228600" algn="l">
              <a:spcBef>
                <a:spcPts val="240"/>
              </a:spcBef>
              <a:spcAft>
                <a:spcPts val="0"/>
              </a:spcAft>
              <a:buClr>
                <a:srgbClr val="A5A5A5"/>
              </a:buClr>
              <a:buSzPts val="1200"/>
              <a:buFont typeface="Arial"/>
              <a:buNone/>
              <a:defRPr sz="1200"/>
            </a:lvl4pPr>
            <a:lvl5pPr marL="2286000" lvl="4" indent="-228600" algn="l">
              <a:spcBef>
                <a:spcPts val="240"/>
              </a:spcBef>
              <a:spcAft>
                <a:spcPts val="0"/>
              </a:spcAft>
              <a:buClr>
                <a:srgbClr val="A5A5A5"/>
              </a:buClr>
              <a:buSzPts val="1200"/>
              <a:buFont typeface="Arial"/>
              <a:buNone/>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body" idx="6"/>
          </p:nvPr>
        </p:nvSpPr>
        <p:spPr>
          <a:xfrm>
            <a:off x="4114800" y="1673225"/>
            <a:ext cx="1600200" cy="308115"/>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rgbClr val="52A3A9"/>
              </a:buClr>
              <a:buSzPts val="1200"/>
              <a:buFont typeface="Arial"/>
              <a:buNone/>
              <a:defRPr sz="1200" b="0" i="0">
                <a:solidFill>
                  <a:srgbClr val="52A3A9"/>
                </a:solidFill>
                <a:latin typeface="Arial"/>
                <a:ea typeface="Arial"/>
                <a:cs typeface="Arial"/>
                <a:sym typeface="Arial"/>
              </a:defRPr>
            </a:lvl1pPr>
            <a:lvl2pPr marL="914400" lvl="1" indent="-228600" algn="l">
              <a:spcBef>
                <a:spcPts val="280"/>
              </a:spcBef>
              <a:spcAft>
                <a:spcPts val="0"/>
              </a:spcAft>
              <a:buClr>
                <a:srgbClr val="A5A5A5"/>
              </a:buClr>
              <a:buSzPts val="1400"/>
              <a:buFont typeface="Arial"/>
              <a:buNone/>
              <a:defRPr/>
            </a:lvl2pPr>
            <a:lvl3pPr marL="1371600" lvl="2" indent="-228600" algn="l">
              <a:spcBef>
                <a:spcPts val="240"/>
              </a:spcBef>
              <a:spcAft>
                <a:spcPts val="0"/>
              </a:spcAft>
              <a:buClr>
                <a:srgbClr val="A5A5A5"/>
              </a:buClr>
              <a:buSzPts val="1200"/>
              <a:buFont typeface="Arial"/>
              <a:buNone/>
              <a:defRPr/>
            </a:lvl3pPr>
            <a:lvl4pPr marL="1828800" lvl="3" indent="-228600" algn="l">
              <a:spcBef>
                <a:spcPts val="220"/>
              </a:spcBef>
              <a:spcAft>
                <a:spcPts val="0"/>
              </a:spcAft>
              <a:buClr>
                <a:srgbClr val="A5A5A5"/>
              </a:buClr>
              <a:buSzPts val="1100"/>
              <a:buFont typeface="Arial"/>
              <a:buNone/>
              <a:defRPr/>
            </a:lvl4pPr>
            <a:lvl5pPr marL="2286000" lvl="4" indent="-228600" algn="l">
              <a:spcBef>
                <a:spcPts val="220"/>
              </a:spcBef>
              <a:spcAft>
                <a:spcPts val="0"/>
              </a:spcAft>
              <a:buClr>
                <a:srgbClr val="A5A5A5"/>
              </a:buClr>
              <a:buSzPts val="1100"/>
              <a:buFont typeface="Arial"/>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3"/>
          <p:cNvSpPr txBox="1">
            <a:spLocks noGrp="1"/>
          </p:cNvSpPr>
          <p:nvPr>
            <p:ph type="body" idx="7"/>
          </p:nvPr>
        </p:nvSpPr>
        <p:spPr>
          <a:xfrm>
            <a:off x="6781800" y="1673225"/>
            <a:ext cx="1600200" cy="308115"/>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rgbClr val="52A3A9"/>
              </a:buClr>
              <a:buSzPts val="1200"/>
              <a:buFont typeface="Arial"/>
              <a:buNone/>
              <a:defRPr sz="1200" b="0" i="0">
                <a:solidFill>
                  <a:srgbClr val="52A3A9"/>
                </a:solidFill>
                <a:latin typeface="Arial"/>
                <a:ea typeface="Arial"/>
                <a:cs typeface="Arial"/>
                <a:sym typeface="Arial"/>
              </a:defRPr>
            </a:lvl1pPr>
            <a:lvl2pPr marL="914400" lvl="1" indent="-228600" algn="l">
              <a:spcBef>
                <a:spcPts val="280"/>
              </a:spcBef>
              <a:spcAft>
                <a:spcPts val="0"/>
              </a:spcAft>
              <a:buClr>
                <a:srgbClr val="A5A5A5"/>
              </a:buClr>
              <a:buSzPts val="1400"/>
              <a:buFont typeface="Arial"/>
              <a:buNone/>
              <a:defRPr/>
            </a:lvl2pPr>
            <a:lvl3pPr marL="1371600" lvl="2" indent="-228600" algn="l">
              <a:spcBef>
                <a:spcPts val="240"/>
              </a:spcBef>
              <a:spcAft>
                <a:spcPts val="0"/>
              </a:spcAft>
              <a:buClr>
                <a:srgbClr val="A5A5A5"/>
              </a:buClr>
              <a:buSzPts val="1200"/>
              <a:buFont typeface="Arial"/>
              <a:buNone/>
              <a:defRPr/>
            </a:lvl3pPr>
            <a:lvl4pPr marL="1828800" lvl="3" indent="-228600" algn="l">
              <a:spcBef>
                <a:spcPts val="220"/>
              </a:spcBef>
              <a:spcAft>
                <a:spcPts val="0"/>
              </a:spcAft>
              <a:buClr>
                <a:srgbClr val="A5A5A5"/>
              </a:buClr>
              <a:buSzPts val="1100"/>
              <a:buFont typeface="Arial"/>
              <a:buNone/>
              <a:defRPr/>
            </a:lvl4pPr>
            <a:lvl5pPr marL="2286000" lvl="4" indent="-228600" algn="l">
              <a:spcBef>
                <a:spcPts val="220"/>
              </a:spcBef>
              <a:spcAft>
                <a:spcPts val="0"/>
              </a:spcAft>
              <a:buClr>
                <a:srgbClr val="A5A5A5"/>
              </a:buClr>
              <a:buSzPts val="1100"/>
              <a:buFont typeface="Arial"/>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3"/>
          <p:cNvSpPr txBox="1">
            <a:spLocks noGrp="1"/>
          </p:cNvSpPr>
          <p:nvPr>
            <p:ph type="body" idx="8"/>
          </p:nvPr>
        </p:nvSpPr>
        <p:spPr>
          <a:xfrm>
            <a:off x="4114800" y="3257552"/>
            <a:ext cx="1600200" cy="308115"/>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rgbClr val="52A3A9"/>
              </a:buClr>
              <a:buSzPts val="1200"/>
              <a:buFont typeface="Arial"/>
              <a:buNone/>
              <a:defRPr sz="1200" b="0" i="0">
                <a:solidFill>
                  <a:srgbClr val="52A3A9"/>
                </a:solidFill>
                <a:latin typeface="Arial"/>
                <a:ea typeface="Arial"/>
                <a:cs typeface="Arial"/>
                <a:sym typeface="Arial"/>
              </a:defRPr>
            </a:lvl1pPr>
            <a:lvl2pPr marL="914400" lvl="1" indent="-228600" algn="l">
              <a:spcBef>
                <a:spcPts val="280"/>
              </a:spcBef>
              <a:spcAft>
                <a:spcPts val="0"/>
              </a:spcAft>
              <a:buClr>
                <a:srgbClr val="A5A5A5"/>
              </a:buClr>
              <a:buSzPts val="1400"/>
              <a:buFont typeface="Arial"/>
              <a:buNone/>
              <a:defRPr/>
            </a:lvl2pPr>
            <a:lvl3pPr marL="1371600" lvl="2" indent="-228600" algn="l">
              <a:spcBef>
                <a:spcPts val="240"/>
              </a:spcBef>
              <a:spcAft>
                <a:spcPts val="0"/>
              </a:spcAft>
              <a:buClr>
                <a:srgbClr val="A5A5A5"/>
              </a:buClr>
              <a:buSzPts val="1200"/>
              <a:buFont typeface="Arial"/>
              <a:buNone/>
              <a:defRPr/>
            </a:lvl3pPr>
            <a:lvl4pPr marL="1828800" lvl="3" indent="-228600" algn="l">
              <a:spcBef>
                <a:spcPts val="220"/>
              </a:spcBef>
              <a:spcAft>
                <a:spcPts val="0"/>
              </a:spcAft>
              <a:buClr>
                <a:srgbClr val="A5A5A5"/>
              </a:buClr>
              <a:buSzPts val="1100"/>
              <a:buFont typeface="Arial"/>
              <a:buNone/>
              <a:defRPr/>
            </a:lvl4pPr>
            <a:lvl5pPr marL="2286000" lvl="4" indent="-228600" algn="l">
              <a:spcBef>
                <a:spcPts val="220"/>
              </a:spcBef>
              <a:spcAft>
                <a:spcPts val="0"/>
              </a:spcAft>
              <a:buClr>
                <a:srgbClr val="A5A5A5"/>
              </a:buClr>
              <a:buSzPts val="1100"/>
              <a:buFont typeface="Arial"/>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 name="Google Shape;27;p3"/>
          <p:cNvSpPr txBox="1">
            <a:spLocks noGrp="1"/>
          </p:cNvSpPr>
          <p:nvPr>
            <p:ph type="body" idx="9"/>
          </p:nvPr>
        </p:nvSpPr>
        <p:spPr>
          <a:xfrm>
            <a:off x="6781800" y="3257552"/>
            <a:ext cx="1600200" cy="308115"/>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rgbClr val="52A3A9"/>
              </a:buClr>
              <a:buSzPts val="1200"/>
              <a:buFont typeface="Arial"/>
              <a:buNone/>
              <a:defRPr sz="1200" b="0" i="0">
                <a:solidFill>
                  <a:srgbClr val="52A3A9"/>
                </a:solidFill>
                <a:latin typeface="Arial"/>
                <a:ea typeface="Arial"/>
                <a:cs typeface="Arial"/>
                <a:sym typeface="Arial"/>
              </a:defRPr>
            </a:lvl1pPr>
            <a:lvl2pPr marL="914400" lvl="1" indent="-228600" algn="l">
              <a:spcBef>
                <a:spcPts val="280"/>
              </a:spcBef>
              <a:spcAft>
                <a:spcPts val="0"/>
              </a:spcAft>
              <a:buClr>
                <a:srgbClr val="A5A5A5"/>
              </a:buClr>
              <a:buSzPts val="1400"/>
              <a:buFont typeface="Arial"/>
              <a:buNone/>
              <a:defRPr/>
            </a:lvl2pPr>
            <a:lvl3pPr marL="1371600" lvl="2" indent="-228600" algn="l">
              <a:spcBef>
                <a:spcPts val="240"/>
              </a:spcBef>
              <a:spcAft>
                <a:spcPts val="0"/>
              </a:spcAft>
              <a:buClr>
                <a:srgbClr val="A5A5A5"/>
              </a:buClr>
              <a:buSzPts val="1200"/>
              <a:buFont typeface="Arial"/>
              <a:buNone/>
              <a:defRPr/>
            </a:lvl3pPr>
            <a:lvl4pPr marL="1828800" lvl="3" indent="-228600" algn="l">
              <a:spcBef>
                <a:spcPts val="220"/>
              </a:spcBef>
              <a:spcAft>
                <a:spcPts val="0"/>
              </a:spcAft>
              <a:buClr>
                <a:srgbClr val="A5A5A5"/>
              </a:buClr>
              <a:buSzPts val="1100"/>
              <a:buFont typeface="Arial"/>
              <a:buNone/>
              <a:defRPr/>
            </a:lvl4pPr>
            <a:lvl5pPr marL="2286000" lvl="4" indent="-228600" algn="l">
              <a:spcBef>
                <a:spcPts val="220"/>
              </a:spcBef>
              <a:spcAft>
                <a:spcPts val="0"/>
              </a:spcAft>
              <a:buClr>
                <a:srgbClr val="A5A5A5"/>
              </a:buClr>
              <a:buSzPts val="1100"/>
              <a:buFont typeface="Arial"/>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3"/>
          <p:cNvSpPr txBox="1">
            <a:spLocks noGrp="1"/>
          </p:cNvSpPr>
          <p:nvPr>
            <p:ph type="title"/>
          </p:nvPr>
        </p:nvSpPr>
        <p:spPr>
          <a:xfrm>
            <a:off x="457200" y="342900"/>
            <a:ext cx="76200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43E48"/>
              </a:buClr>
              <a:buSzPts val="3000"/>
              <a:buFont typeface="Lato"/>
              <a:buNone/>
              <a:defRPr>
                <a:solidFill>
                  <a:srgbClr val="343E4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
          <p:cNvSpPr txBox="1">
            <a:spLocks noGrp="1"/>
          </p:cNvSpPr>
          <p:nvPr>
            <p:ph type="body" idx="13"/>
          </p:nvPr>
        </p:nvSpPr>
        <p:spPr>
          <a:xfrm>
            <a:off x="457200" y="438150"/>
            <a:ext cx="5029200" cy="323850"/>
          </a:xfrm>
          <a:prstGeom prst="rect">
            <a:avLst/>
          </a:prstGeom>
          <a:noFill/>
          <a:ln>
            <a:noFill/>
          </a:ln>
        </p:spPr>
        <p:txBody>
          <a:bodyPr spcFirstLastPara="1" wrap="square" lIns="91425" tIns="45700" rIns="91425" bIns="45700" anchor="t" anchorCtr="0">
            <a:noAutofit/>
          </a:bodyPr>
          <a:lstStyle>
            <a:lvl1pPr marL="457200" lvl="0" indent="-228600" algn="l">
              <a:spcBef>
                <a:spcPts val="180"/>
              </a:spcBef>
              <a:spcAft>
                <a:spcPts val="0"/>
              </a:spcAft>
              <a:buClr>
                <a:srgbClr val="ED3645"/>
              </a:buClr>
              <a:buSzPts val="900"/>
              <a:buFont typeface="Lato"/>
              <a:buNone/>
              <a:defRPr sz="900" b="0" i="0">
                <a:solidFill>
                  <a:srgbClr val="ED3645"/>
                </a:solidFill>
                <a:latin typeface="Lato"/>
                <a:ea typeface="Lato"/>
                <a:cs typeface="Lato"/>
                <a:sym typeface="Lato"/>
              </a:defRPr>
            </a:lvl1pPr>
            <a:lvl2pPr marL="914400" lvl="1" indent="-228600" algn="l">
              <a:spcBef>
                <a:spcPts val="210"/>
              </a:spcBef>
              <a:spcAft>
                <a:spcPts val="0"/>
              </a:spcAft>
              <a:buClr>
                <a:srgbClr val="A5A5A5"/>
              </a:buClr>
              <a:buSzPts val="1050"/>
              <a:buFont typeface="Arial"/>
              <a:buNone/>
              <a:defRPr sz="1050">
                <a:latin typeface="Arial"/>
                <a:ea typeface="Arial"/>
                <a:cs typeface="Arial"/>
                <a:sym typeface="Arial"/>
              </a:defRPr>
            </a:lvl2pPr>
            <a:lvl3pPr marL="1371600" lvl="2" indent="-228600" algn="l">
              <a:spcBef>
                <a:spcPts val="210"/>
              </a:spcBef>
              <a:spcAft>
                <a:spcPts val="0"/>
              </a:spcAft>
              <a:buClr>
                <a:srgbClr val="A5A5A5"/>
              </a:buClr>
              <a:buSzPts val="1050"/>
              <a:buFont typeface="Arial"/>
              <a:buNone/>
              <a:defRPr sz="1050">
                <a:latin typeface="Arial"/>
                <a:ea typeface="Arial"/>
                <a:cs typeface="Arial"/>
                <a:sym typeface="Arial"/>
              </a:defRPr>
            </a:lvl3pPr>
            <a:lvl4pPr marL="1828800" lvl="3" indent="-228600" algn="l">
              <a:spcBef>
                <a:spcPts val="210"/>
              </a:spcBef>
              <a:spcAft>
                <a:spcPts val="0"/>
              </a:spcAft>
              <a:buClr>
                <a:srgbClr val="A5A5A5"/>
              </a:buClr>
              <a:buSzPts val="1050"/>
              <a:buFont typeface="Arial"/>
              <a:buNone/>
              <a:defRPr sz="1050">
                <a:latin typeface="Arial"/>
                <a:ea typeface="Arial"/>
                <a:cs typeface="Arial"/>
                <a:sym typeface="Arial"/>
              </a:defRPr>
            </a:lvl4pPr>
            <a:lvl5pPr marL="2286000" lvl="4" indent="-228600" algn="l">
              <a:spcBef>
                <a:spcPts val="210"/>
              </a:spcBef>
              <a:spcAft>
                <a:spcPts val="0"/>
              </a:spcAft>
              <a:buClr>
                <a:srgbClr val="A5A5A5"/>
              </a:buClr>
              <a:buSzPts val="1050"/>
              <a:buFont typeface="Arial"/>
              <a:buNone/>
              <a:defRPr sz="105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spTree>
      <p:nvGrpSpPr>
        <p:cNvPr id="1" name="Shape 162"/>
        <p:cNvGrpSpPr/>
        <p:nvPr/>
      </p:nvGrpSpPr>
      <p:grpSpPr>
        <a:xfrm>
          <a:off x="0" y="0"/>
          <a:ext cx="0" cy="0"/>
          <a:chOff x="0" y="0"/>
          <a:chExt cx="0" cy="0"/>
        </a:xfrm>
      </p:grpSpPr>
      <p:sp>
        <p:nvSpPr>
          <p:cNvPr id="163" name="Google Shape;163;p21"/>
          <p:cNvSpPr/>
          <p:nvPr/>
        </p:nvSpPr>
        <p:spPr>
          <a:xfrm>
            <a:off x="-8906" y="0"/>
            <a:ext cx="9152906" cy="3105150"/>
          </a:xfrm>
          <a:prstGeom prst="rect">
            <a:avLst/>
          </a:prstGeom>
          <a:solidFill>
            <a:srgbClr val="343E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rgbClr val="F34F57"/>
              </a:solidFill>
              <a:latin typeface="Arial"/>
              <a:ea typeface="Arial"/>
              <a:cs typeface="Arial"/>
              <a:sym typeface="Arial"/>
            </a:endParaRPr>
          </a:p>
        </p:txBody>
      </p:sp>
      <p:sp>
        <p:nvSpPr>
          <p:cNvPr id="164" name="Google Shape;164;p21"/>
          <p:cNvSpPr>
            <a:spLocks noGrp="1"/>
          </p:cNvSpPr>
          <p:nvPr>
            <p:ph type="pic" idx="2"/>
          </p:nvPr>
        </p:nvSpPr>
        <p:spPr>
          <a:xfrm>
            <a:off x="4014001" y="1143000"/>
            <a:ext cx="1115998" cy="836998"/>
          </a:xfrm>
          <a:prstGeom prst="ellipse">
            <a:avLst/>
          </a:prstGeom>
          <a:noFill/>
          <a:ln w="2857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lvl1pPr marR="0" lvl="0" algn="ctr" rtl="0">
              <a:spcBef>
                <a:spcPts val="22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R="0" lvl="1"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R="0" lvl="2"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R="0" lvl="3"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R="0" lvl="4"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5" name="Google Shape;165;p21"/>
          <p:cNvSpPr txBox="1">
            <a:spLocks noGrp="1"/>
          </p:cNvSpPr>
          <p:nvPr>
            <p:ph type="title"/>
          </p:nvPr>
        </p:nvSpPr>
        <p:spPr>
          <a:xfrm>
            <a:off x="609600" y="2240573"/>
            <a:ext cx="82296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2400"/>
              <a:buFont typeface="Lato"/>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bg>
      <p:bgPr>
        <a:solidFill>
          <a:schemeClr val="lt1"/>
        </a:solidFill>
        <a:effectLst/>
      </p:bgPr>
    </p:bg>
    <p:spTree>
      <p:nvGrpSpPr>
        <p:cNvPr id="1" name="Shape 166"/>
        <p:cNvGrpSpPr/>
        <p:nvPr/>
      </p:nvGrpSpPr>
      <p:grpSpPr>
        <a:xfrm>
          <a:off x="0" y="0"/>
          <a:ext cx="0" cy="0"/>
          <a:chOff x="0" y="0"/>
          <a:chExt cx="0" cy="0"/>
        </a:xfrm>
      </p:grpSpPr>
      <p:sp>
        <p:nvSpPr>
          <p:cNvPr id="167" name="Google Shape;167;p22"/>
          <p:cNvSpPr/>
          <p:nvPr/>
        </p:nvSpPr>
        <p:spPr>
          <a:xfrm>
            <a:off x="0" y="0"/>
            <a:ext cx="4572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rgbClr val="F34F57"/>
              </a:solidFill>
              <a:latin typeface="Arial"/>
              <a:ea typeface="Arial"/>
              <a:cs typeface="Arial"/>
              <a:sym typeface="Arial"/>
            </a:endParaRPr>
          </a:p>
        </p:txBody>
      </p:sp>
      <p:sp>
        <p:nvSpPr>
          <p:cNvPr id="168" name="Google Shape;168;p22"/>
          <p:cNvSpPr/>
          <p:nvPr/>
        </p:nvSpPr>
        <p:spPr>
          <a:xfrm>
            <a:off x="4572000" y="0"/>
            <a:ext cx="4572000" cy="5143500"/>
          </a:xfrm>
          <a:prstGeom prst="rect">
            <a:avLst/>
          </a:prstGeom>
          <a:solidFill>
            <a:srgbClr val="343E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rgbClr val="F34F57"/>
              </a:solidFill>
              <a:latin typeface="Arial"/>
              <a:ea typeface="Arial"/>
              <a:cs typeface="Arial"/>
              <a:sym typeface="Arial"/>
            </a:endParaRPr>
          </a:p>
        </p:txBody>
      </p:sp>
      <p:sp>
        <p:nvSpPr>
          <p:cNvPr id="169" name="Google Shape;169;p22"/>
          <p:cNvSpPr>
            <a:spLocks noGrp="1"/>
          </p:cNvSpPr>
          <p:nvPr>
            <p:ph type="pic" idx="2"/>
          </p:nvPr>
        </p:nvSpPr>
        <p:spPr>
          <a:xfrm>
            <a:off x="1600205" y="1280705"/>
            <a:ext cx="1187997" cy="890997"/>
          </a:xfrm>
          <a:prstGeom prst="ellipse">
            <a:avLst/>
          </a:prstGeom>
          <a:noFill/>
          <a:ln w="9525" cap="flat" cmpd="sng">
            <a:solidFill>
              <a:srgbClr val="F2F2F2"/>
            </a:solidFill>
            <a:prstDash val="solid"/>
            <a:round/>
            <a:headEnd type="none" w="sm" len="sm"/>
            <a:tailEnd type="none" w="sm" len="sm"/>
          </a:ln>
        </p:spPr>
        <p:txBody>
          <a:bodyPr spcFirstLastPara="1" wrap="square" lIns="91425" tIns="45700" rIns="91425" bIns="45700" anchor="t" anchorCtr="0">
            <a:noAutofit/>
          </a:bodyPr>
          <a:lstStyle>
            <a:lvl1pPr marR="0" lvl="0" algn="ctr" rtl="0">
              <a:spcBef>
                <a:spcPts val="22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R="0" lvl="1"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R="0" lvl="2"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R="0" lvl="3"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R="0" lvl="4"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0" name="Google Shape;170;p22"/>
          <p:cNvSpPr>
            <a:spLocks noGrp="1"/>
          </p:cNvSpPr>
          <p:nvPr>
            <p:ph type="pic" idx="3"/>
          </p:nvPr>
        </p:nvSpPr>
        <p:spPr>
          <a:xfrm>
            <a:off x="6172205" y="1280705"/>
            <a:ext cx="1187997" cy="890997"/>
          </a:xfrm>
          <a:prstGeom prst="ellipse">
            <a:avLst/>
          </a:prstGeom>
          <a:noFill/>
          <a:ln w="2857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lvl1pPr marR="0" lvl="0" algn="ctr" rtl="0">
              <a:spcBef>
                <a:spcPts val="22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R="0" lvl="1"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R="0" lvl="2"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R="0" lvl="3"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R="0" lvl="4"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spTree>
      <p:nvGrpSpPr>
        <p:cNvPr id="1" name="Shape 171"/>
        <p:cNvGrpSpPr/>
        <p:nvPr/>
      </p:nvGrpSpPr>
      <p:grpSpPr>
        <a:xfrm>
          <a:off x="0" y="0"/>
          <a:ext cx="0" cy="0"/>
          <a:chOff x="0" y="0"/>
          <a:chExt cx="0" cy="0"/>
        </a:xfrm>
      </p:grpSpPr>
      <p:sp>
        <p:nvSpPr>
          <p:cNvPr id="172" name="Google Shape;172;p23"/>
          <p:cNvSpPr txBox="1">
            <a:spLocks noGrp="1"/>
          </p:cNvSpPr>
          <p:nvPr>
            <p:ph type="title"/>
          </p:nvPr>
        </p:nvSpPr>
        <p:spPr>
          <a:xfrm>
            <a:off x="457200" y="342900"/>
            <a:ext cx="76200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43E48"/>
              </a:buClr>
              <a:buSzPts val="3000"/>
              <a:buFont typeface="Lato"/>
              <a:buNone/>
              <a:defRPr>
                <a:solidFill>
                  <a:srgbClr val="343E4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23"/>
          <p:cNvSpPr txBox="1">
            <a:spLocks noGrp="1"/>
          </p:cNvSpPr>
          <p:nvPr>
            <p:ph type="body" idx="1"/>
          </p:nvPr>
        </p:nvSpPr>
        <p:spPr>
          <a:xfrm>
            <a:off x="457200" y="438150"/>
            <a:ext cx="5029200" cy="323850"/>
          </a:xfrm>
          <a:prstGeom prst="rect">
            <a:avLst/>
          </a:prstGeom>
          <a:noFill/>
          <a:ln>
            <a:noFill/>
          </a:ln>
        </p:spPr>
        <p:txBody>
          <a:bodyPr spcFirstLastPara="1" wrap="square" lIns="91425" tIns="45700" rIns="91425" bIns="45700" anchor="t" anchorCtr="0">
            <a:noAutofit/>
          </a:bodyPr>
          <a:lstStyle>
            <a:lvl1pPr marL="457200" lvl="0" indent="-228600" algn="l">
              <a:spcBef>
                <a:spcPts val="180"/>
              </a:spcBef>
              <a:spcAft>
                <a:spcPts val="0"/>
              </a:spcAft>
              <a:buClr>
                <a:srgbClr val="ED3645"/>
              </a:buClr>
              <a:buSzPts val="900"/>
              <a:buFont typeface="Lato"/>
              <a:buNone/>
              <a:defRPr sz="900" b="0" i="0">
                <a:solidFill>
                  <a:srgbClr val="ED3645"/>
                </a:solidFill>
                <a:latin typeface="Lato"/>
                <a:ea typeface="Lato"/>
                <a:cs typeface="Lato"/>
                <a:sym typeface="Lato"/>
              </a:defRPr>
            </a:lvl1pPr>
            <a:lvl2pPr marL="914400" lvl="1" indent="-228600" algn="l">
              <a:spcBef>
                <a:spcPts val="210"/>
              </a:spcBef>
              <a:spcAft>
                <a:spcPts val="0"/>
              </a:spcAft>
              <a:buClr>
                <a:srgbClr val="A5A5A5"/>
              </a:buClr>
              <a:buSzPts val="1050"/>
              <a:buFont typeface="Arial"/>
              <a:buNone/>
              <a:defRPr sz="1050">
                <a:latin typeface="Arial"/>
                <a:ea typeface="Arial"/>
                <a:cs typeface="Arial"/>
                <a:sym typeface="Arial"/>
              </a:defRPr>
            </a:lvl2pPr>
            <a:lvl3pPr marL="1371600" lvl="2" indent="-228600" algn="l">
              <a:spcBef>
                <a:spcPts val="210"/>
              </a:spcBef>
              <a:spcAft>
                <a:spcPts val="0"/>
              </a:spcAft>
              <a:buClr>
                <a:srgbClr val="A5A5A5"/>
              </a:buClr>
              <a:buSzPts val="1050"/>
              <a:buFont typeface="Arial"/>
              <a:buNone/>
              <a:defRPr sz="1050">
                <a:latin typeface="Arial"/>
                <a:ea typeface="Arial"/>
                <a:cs typeface="Arial"/>
                <a:sym typeface="Arial"/>
              </a:defRPr>
            </a:lvl3pPr>
            <a:lvl4pPr marL="1828800" lvl="3" indent="-228600" algn="l">
              <a:spcBef>
                <a:spcPts val="210"/>
              </a:spcBef>
              <a:spcAft>
                <a:spcPts val="0"/>
              </a:spcAft>
              <a:buClr>
                <a:srgbClr val="A5A5A5"/>
              </a:buClr>
              <a:buSzPts val="1050"/>
              <a:buFont typeface="Arial"/>
              <a:buNone/>
              <a:defRPr sz="1050">
                <a:latin typeface="Arial"/>
                <a:ea typeface="Arial"/>
                <a:cs typeface="Arial"/>
                <a:sym typeface="Arial"/>
              </a:defRPr>
            </a:lvl4pPr>
            <a:lvl5pPr marL="2286000" lvl="4" indent="-228600" algn="l">
              <a:spcBef>
                <a:spcPts val="210"/>
              </a:spcBef>
              <a:spcAft>
                <a:spcPts val="0"/>
              </a:spcAft>
              <a:buClr>
                <a:srgbClr val="A5A5A5"/>
              </a:buClr>
              <a:buSzPts val="1050"/>
              <a:buFont typeface="Arial"/>
              <a:buNone/>
              <a:defRPr sz="105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74" name="Google Shape;174;p23" descr="MacBook-Pro-mockup.png"/>
          <p:cNvPicPr preferRelativeResize="0"/>
          <p:nvPr/>
        </p:nvPicPr>
        <p:blipFill rotWithShape="1">
          <a:blip r:embed="rId2">
            <a:alphaModFix/>
          </a:blip>
          <a:srcRect/>
          <a:stretch/>
        </p:blipFill>
        <p:spPr>
          <a:xfrm>
            <a:off x="609600" y="1885950"/>
            <a:ext cx="4817160" cy="2245888"/>
          </a:xfrm>
          <a:prstGeom prst="rect">
            <a:avLst/>
          </a:prstGeom>
          <a:noFill/>
          <a:ln>
            <a:noFill/>
          </a:ln>
        </p:spPr>
      </p:pic>
      <p:sp>
        <p:nvSpPr>
          <p:cNvPr id="175" name="Google Shape;175;p23"/>
          <p:cNvSpPr>
            <a:spLocks noGrp="1"/>
          </p:cNvSpPr>
          <p:nvPr>
            <p:ph type="pic" idx="2"/>
          </p:nvPr>
        </p:nvSpPr>
        <p:spPr>
          <a:xfrm>
            <a:off x="1258560" y="2050475"/>
            <a:ext cx="3528000" cy="1674000"/>
          </a:xfrm>
          <a:prstGeom prst="rect">
            <a:avLst/>
          </a:prstGeom>
          <a:noFill/>
          <a:ln>
            <a:noFill/>
          </a:ln>
        </p:spPr>
        <p:txBody>
          <a:bodyPr spcFirstLastPara="1" wrap="square" lIns="91425" tIns="45700" rIns="91425" bIns="45700" anchor="t" anchorCtr="0">
            <a:noAutofit/>
          </a:bodyPr>
          <a:lstStyle>
            <a:lvl1pPr marR="0" lvl="0" algn="l" rtl="0">
              <a:spcBef>
                <a:spcPts val="210"/>
              </a:spcBef>
              <a:spcAft>
                <a:spcPts val="0"/>
              </a:spcAft>
              <a:buClr>
                <a:schemeClr val="lt1"/>
              </a:buClr>
              <a:buSzPts val="1050"/>
              <a:buFont typeface="Arial"/>
              <a:buChar char="•"/>
              <a:defRPr sz="1050" b="0" i="0" u="none" strike="noStrike" cap="none">
                <a:solidFill>
                  <a:schemeClr val="lt1"/>
                </a:solidFill>
                <a:latin typeface="Arial"/>
                <a:ea typeface="Arial"/>
                <a:cs typeface="Arial"/>
                <a:sym typeface="Arial"/>
              </a:defRPr>
            </a:lvl1pPr>
            <a:lvl2pPr marR="0" lvl="1"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R="0" lvl="2"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R="0" lvl="3"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R="0" lvl="4"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spTree>
      <p:nvGrpSpPr>
        <p:cNvPr id="1" name="Shape 176"/>
        <p:cNvGrpSpPr/>
        <p:nvPr/>
      </p:nvGrpSpPr>
      <p:grpSpPr>
        <a:xfrm>
          <a:off x="0" y="0"/>
          <a:ext cx="0" cy="0"/>
          <a:chOff x="0" y="0"/>
          <a:chExt cx="0" cy="0"/>
        </a:xfrm>
      </p:grpSpPr>
      <p:sp>
        <p:nvSpPr>
          <p:cNvPr id="177" name="Google Shape;177;p24"/>
          <p:cNvSpPr>
            <a:spLocks noGrp="1"/>
          </p:cNvSpPr>
          <p:nvPr>
            <p:ph type="pic" idx="2"/>
          </p:nvPr>
        </p:nvSpPr>
        <p:spPr>
          <a:xfrm>
            <a:off x="0" y="0"/>
            <a:ext cx="9144000" cy="5162550"/>
          </a:xfrm>
          <a:prstGeom prst="rect">
            <a:avLst/>
          </a:prstGeom>
          <a:noFill/>
          <a:ln>
            <a:noFill/>
          </a:ln>
        </p:spPr>
        <p:txBody>
          <a:bodyPr spcFirstLastPara="1" wrap="square" lIns="91425" tIns="45700" rIns="91425" bIns="45700" anchor="t" anchorCtr="0">
            <a:noAutofit/>
          </a:bodyPr>
          <a:lstStyle>
            <a:lvl1pPr marR="0" lvl="0" algn="l" rtl="0">
              <a:spcBef>
                <a:spcPts val="320"/>
              </a:spcBef>
              <a:spcAft>
                <a:spcPts val="0"/>
              </a:spcAft>
              <a:buClr>
                <a:srgbClr val="A5A5A5"/>
              </a:buClr>
              <a:buSzPts val="1600"/>
              <a:buFont typeface="Arial"/>
              <a:buChar char="•"/>
              <a:defRPr sz="1600" b="0" i="0" u="none" strike="noStrike" cap="none">
                <a:solidFill>
                  <a:srgbClr val="A5A5A5"/>
                </a:solidFill>
                <a:latin typeface="Arial"/>
                <a:ea typeface="Arial"/>
                <a:cs typeface="Arial"/>
                <a:sym typeface="Arial"/>
              </a:defRPr>
            </a:lvl1pPr>
            <a:lvl2pPr marR="0" lvl="1"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R="0" lvl="2"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R="0" lvl="3"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R="0" lvl="4"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2_Title and Content">
  <p:cSld name="32_Title and Content">
    <p:spTree>
      <p:nvGrpSpPr>
        <p:cNvPr id="1" name="Shape 178"/>
        <p:cNvGrpSpPr/>
        <p:nvPr/>
      </p:nvGrpSpPr>
      <p:grpSpPr>
        <a:xfrm>
          <a:off x="0" y="0"/>
          <a:ext cx="0" cy="0"/>
          <a:chOff x="0" y="0"/>
          <a:chExt cx="0" cy="0"/>
        </a:xfrm>
      </p:grpSpPr>
      <p:sp>
        <p:nvSpPr>
          <p:cNvPr id="179" name="Google Shape;179;p25"/>
          <p:cNvSpPr/>
          <p:nvPr/>
        </p:nvSpPr>
        <p:spPr>
          <a:xfrm flipH="1">
            <a:off x="639176" y="4408565"/>
            <a:ext cx="2286001" cy="220587"/>
          </a:xfrm>
          <a:prstGeom prst="ellipse">
            <a:avLst/>
          </a:prstGeom>
          <a:gradFill>
            <a:gsLst>
              <a:gs pos="0">
                <a:srgbClr val="A0CFD2"/>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rgbClr val="FFFFFF"/>
              </a:solidFill>
              <a:latin typeface="Arial"/>
              <a:ea typeface="Arial"/>
              <a:cs typeface="Arial"/>
              <a:sym typeface="Arial"/>
            </a:endParaRPr>
          </a:p>
        </p:txBody>
      </p:sp>
      <p:sp>
        <p:nvSpPr>
          <p:cNvPr id="180" name="Google Shape;180;p25"/>
          <p:cNvSpPr/>
          <p:nvPr/>
        </p:nvSpPr>
        <p:spPr>
          <a:xfrm flipH="1">
            <a:off x="3077576" y="4398338"/>
            <a:ext cx="2362199" cy="220587"/>
          </a:xfrm>
          <a:prstGeom prst="ellipse">
            <a:avLst/>
          </a:prstGeom>
          <a:gradFill>
            <a:gsLst>
              <a:gs pos="0">
                <a:srgbClr val="A0CFD2"/>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rgbClr val="FFFFFF"/>
              </a:solidFill>
              <a:latin typeface="Arial"/>
              <a:ea typeface="Arial"/>
              <a:cs typeface="Arial"/>
              <a:sym typeface="Arial"/>
            </a:endParaRPr>
          </a:p>
        </p:txBody>
      </p:sp>
      <p:sp>
        <p:nvSpPr>
          <p:cNvPr id="181" name="Google Shape;181;p25"/>
          <p:cNvSpPr/>
          <p:nvPr/>
        </p:nvSpPr>
        <p:spPr>
          <a:xfrm flipH="1">
            <a:off x="5668371" y="4398338"/>
            <a:ext cx="2286000" cy="220587"/>
          </a:xfrm>
          <a:prstGeom prst="ellipse">
            <a:avLst/>
          </a:prstGeom>
          <a:gradFill>
            <a:gsLst>
              <a:gs pos="0">
                <a:srgbClr val="A0CFD2"/>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rgbClr val="FFFFFF"/>
              </a:solidFill>
              <a:latin typeface="Arial"/>
              <a:ea typeface="Arial"/>
              <a:cs typeface="Arial"/>
              <a:sym typeface="Arial"/>
            </a:endParaRPr>
          </a:p>
        </p:txBody>
      </p:sp>
      <p:sp>
        <p:nvSpPr>
          <p:cNvPr id="182" name="Google Shape;182;p25"/>
          <p:cNvSpPr/>
          <p:nvPr/>
        </p:nvSpPr>
        <p:spPr>
          <a:xfrm rot="-5400000" flipH="1">
            <a:off x="1136447" y="2735686"/>
            <a:ext cx="1261308" cy="2314996"/>
          </a:xfrm>
          <a:prstGeom prst="rect">
            <a:avLst/>
          </a:prstGeom>
          <a:solidFill>
            <a:srgbClr val="343E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Arial"/>
              <a:ea typeface="Arial"/>
              <a:cs typeface="Arial"/>
              <a:sym typeface="Arial"/>
            </a:endParaRPr>
          </a:p>
        </p:txBody>
      </p:sp>
      <p:sp>
        <p:nvSpPr>
          <p:cNvPr id="183" name="Google Shape;183;p25"/>
          <p:cNvSpPr/>
          <p:nvPr/>
        </p:nvSpPr>
        <p:spPr>
          <a:xfrm rot="-5400000" flipH="1">
            <a:off x="3651051" y="2730708"/>
            <a:ext cx="1261307" cy="2314996"/>
          </a:xfrm>
          <a:prstGeom prst="rect">
            <a:avLst/>
          </a:prstGeom>
          <a:solidFill>
            <a:srgbClr val="343E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Arial"/>
              <a:ea typeface="Arial"/>
              <a:cs typeface="Arial"/>
              <a:sym typeface="Arial"/>
            </a:endParaRPr>
          </a:p>
        </p:txBody>
      </p:sp>
      <p:sp>
        <p:nvSpPr>
          <p:cNvPr id="184" name="Google Shape;184;p25"/>
          <p:cNvSpPr/>
          <p:nvPr/>
        </p:nvSpPr>
        <p:spPr>
          <a:xfrm rot="-5400000" flipH="1">
            <a:off x="6148862" y="2730709"/>
            <a:ext cx="1261308" cy="2314994"/>
          </a:xfrm>
          <a:prstGeom prst="rect">
            <a:avLst/>
          </a:prstGeom>
          <a:solidFill>
            <a:srgbClr val="343E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Arial"/>
              <a:ea typeface="Arial"/>
              <a:cs typeface="Arial"/>
              <a:sym typeface="Arial"/>
            </a:endParaRPr>
          </a:p>
        </p:txBody>
      </p:sp>
      <p:sp>
        <p:nvSpPr>
          <p:cNvPr id="185" name="Google Shape;185;p25"/>
          <p:cNvSpPr txBox="1">
            <a:spLocks noGrp="1"/>
          </p:cNvSpPr>
          <p:nvPr>
            <p:ph type="body" idx="1"/>
          </p:nvPr>
        </p:nvSpPr>
        <p:spPr>
          <a:xfrm>
            <a:off x="715372" y="3707770"/>
            <a:ext cx="2110248" cy="731053"/>
          </a:xfrm>
          <a:prstGeom prst="rect">
            <a:avLst/>
          </a:prstGeom>
          <a:noFill/>
          <a:ln>
            <a:noFill/>
          </a:ln>
        </p:spPr>
        <p:txBody>
          <a:bodyPr spcFirstLastPara="1" wrap="square" lIns="91425" tIns="45700" rIns="91425" bIns="45700" anchor="t" anchorCtr="0">
            <a:noAutofit/>
          </a:bodyPr>
          <a:lstStyle>
            <a:lvl1pPr marL="457200" lvl="0" indent="-228600" algn="ctr">
              <a:spcBef>
                <a:spcPts val="0"/>
              </a:spcBef>
              <a:spcAft>
                <a:spcPts val="0"/>
              </a:spcAft>
              <a:buClr>
                <a:srgbClr val="FFFFFF"/>
              </a:buClr>
              <a:buSzPts val="1100"/>
              <a:buFont typeface="Arial"/>
              <a:buNone/>
              <a:defRPr sz="1100" b="0" i="0">
                <a:solidFill>
                  <a:srgbClr val="FFFFFF"/>
                </a:solidFill>
                <a:latin typeface="Arial"/>
                <a:ea typeface="Arial"/>
                <a:cs typeface="Arial"/>
                <a:sym typeface="Arial"/>
              </a:defRPr>
            </a:lvl1pPr>
            <a:lvl2pPr marL="914400" lvl="1" indent="-228600" algn="l">
              <a:spcBef>
                <a:spcPts val="280"/>
              </a:spcBef>
              <a:spcAft>
                <a:spcPts val="0"/>
              </a:spcAft>
              <a:buClr>
                <a:srgbClr val="67B1B5"/>
              </a:buClr>
              <a:buSzPts val="1400"/>
              <a:buFont typeface="PT Sans"/>
              <a:buNone/>
              <a:defRPr sz="1400">
                <a:solidFill>
                  <a:srgbClr val="67B1B5"/>
                </a:solidFill>
                <a:latin typeface="PT Sans"/>
                <a:ea typeface="PT Sans"/>
                <a:cs typeface="PT Sans"/>
                <a:sym typeface="PT Sans"/>
              </a:defRPr>
            </a:lvl2pPr>
            <a:lvl3pPr marL="1371600" lvl="2" indent="-228600" algn="l">
              <a:spcBef>
                <a:spcPts val="280"/>
              </a:spcBef>
              <a:spcAft>
                <a:spcPts val="0"/>
              </a:spcAft>
              <a:buClr>
                <a:srgbClr val="67B1B5"/>
              </a:buClr>
              <a:buSzPts val="1400"/>
              <a:buFont typeface="PT Sans"/>
              <a:buNone/>
              <a:defRPr sz="1400">
                <a:solidFill>
                  <a:srgbClr val="67B1B5"/>
                </a:solidFill>
                <a:latin typeface="PT Sans"/>
                <a:ea typeface="PT Sans"/>
                <a:cs typeface="PT Sans"/>
                <a:sym typeface="PT Sans"/>
              </a:defRPr>
            </a:lvl3pPr>
            <a:lvl4pPr marL="1828800" lvl="3" indent="-228600" algn="l">
              <a:spcBef>
                <a:spcPts val="280"/>
              </a:spcBef>
              <a:spcAft>
                <a:spcPts val="0"/>
              </a:spcAft>
              <a:buClr>
                <a:srgbClr val="67B1B5"/>
              </a:buClr>
              <a:buSzPts val="1400"/>
              <a:buFont typeface="PT Sans"/>
              <a:buNone/>
              <a:defRPr sz="1400">
                <a:solidFill>
                  <a:srgbClr val="67B1B5"/>
                </a:solidFill>
                <a:latin typeface="PT Sans"/>
                <a:ea typeface="PT Sans"/>
                <a:cs typeface="PT Sans"/>
                <a:sym typeface="PT Sans"/>
              </a:defRPr>
            </a:lvl4pPr>
            <a:lvl5pPr marL="2286000" lvl="4" indent="-228600" algn="l">
              <a:spcBef>
                <a:spcPts val="280"/>
              </a:spcBef>
              <a:spcAft>
                <a:spcPts val="0"/>
              </a:spcAft>
              <a:buClr>
                <a:srgbClr val="67B1B5"/>
              </a:buClr>
              <a:buSzPts val="1400"/>
              <a:buFont typeface="PT Sans"/>
              <a:buNone/>
              <a:defRPr sz="1400">
                <a:solidFill>
                  <a:srgbClr val="67B1B5"/>
                </a:solidFill>
                <a:latin typeface="PT Sans"/>
                <a:ea typeface="PT Sans"/>
                <a:cs typeface="PT Sans"/>
                <a:sym typeface="PT San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6" name="Google Shape;186;p25"/>
          <p:cNvSpPr txBox="1">
            <a:spLocks noGrp="1"/>
          </p:cNvSpPr>
          <p:nvPr>
            <p:ph type="body" idx="2"/>
          </p:nvPr>
        </p:nvSpPr>
        <p:spPr>
          <a:xfrm>
            <a:off x="3229972" y="3707770"/>
            <a:ext cx="2110248" cy="731053"/>
          </a:xfrm>
          <a:prstGeom prst="rect">
            <a:avLst/>
          </a:prstGeom>
          <a:noFill/>
          <a:ln>
            <a:noFill/>
          </a:ln>
        </p:spPr>
        <p:txBody>
          <a:bodyPr spcFirstLastPara="1" wrap="square" lIns="91425" tIns="45700" rIns="91425" bIns="45700" anchor="t" anchorCtr="0">
            <a:noAutofit/>
          </a:bodyPr>
          <a:lstStyle>
            <a:lvl1pPr marL="457200" lvl="0" indent="-228600" algn="ctr">
              <a:spcBef>
                <a:spcPts val="0"/>
              </a:spcBef>
              <a:spcAft>
                <a:spcPts val="0"/>
              </a:spcAft>
              <a:buClr>
                <a:srgbClr val="FFFFFF"/>
              </a:buClr>
              <a:buSzPts val="1100"/>
              <a:buFont typeface="Arial"/>
              <a:buNone/>
              <a:defRPr sz="1100" b="0" i="0">
                <a:solidFill>
                  <a:srgbClr val="FFFFFF"/>
                </a:solidFill>
                <a:latin typeface="Arial"/>
                <a:ea typeface="Arial"/>
                <a:cs typeface="Arial"/>
                <a:sym typeface="Arial"/>
              </a:defRPr>
            </a:lvl1pPr>
            <a:lvl2pPr marL="914400" lvl="1" indent="-228600" algn="l">
              <a:spcBef>
                <a:spcPts val="280"/>
              </a:spcBef>
              <a:spcAft>
                <a:spcPts val="0"/>
              </a:spcAft>
              <a:buClr>
                <a:srgbClr val="67B1B5"/>
              </a:buClr>
              <a:buSzPts val="1400"/>
              <a:buFont typeface="PT Sans"/>
              <a:buNone/>
              <a:defRPr sz="1400">
                <a:solidFill>
                  <a:srgbClr val="67B1B5"/>
                </a:solidFill>
                <a:latin typeface="PT Sans"/>
                <a:ea typeface="PT Sans"/>
                <a:cs typeface="PT Sans"/>
                <a:sym typeface="PT Sans"/>
              </a:defRPr>
            </a:lvl2pPr>
            <a:lvl3pPr marL="1371600" lvl="2" indent="-228600" algn="l">
              <a:spcBef>
                <a:spcPts val="280"/>
              </a:spcBef>
              <a:spcAft>
                <a:spcPts val="0"/>
              </a:spcAft>
              <a:buClr>
                <a:srgbClr val="67B1B5"/>
              </a:buClr>
              <a:buSzPts val="1400"/>
              <a:buFont typeface="PT Sans"/>
              <a:buNone/>
              <a:defRPr sz="1400">
                <a:solidFill>
                  <a:srgbClr val="67B1B5"/>
                </a:solidFill>
                <a:latin typeface="PT Sans"/>
                <a:ea typeface="PT Sans"/>
                <a:cs typeface="PT Sans"/>
                <a:sym typeface="PT Sans"/>
              </a:defRPr>
            </a:lvl3pPr>
            <a:lvl4pPr marL="1828800" lvl="3" indent="-228600" algn="l">
              <a:spcBef>
                <a:spcPts val="280"/>
              </a:spcBef>
              <a:spcAft>
                <a:spcPts val="0"/>
              </a:spcAft>
              <a:buClr>
                <a:srgbClr val="67B1B5"/>
              </a:buClr>
              <a:buSzPts val="1400"/>
              <a:buFont typeface="PT Sans"/>
              <a:buNone/>
              <a:defRPr sz="1400">
                <a:solidFill>
                  <a:srgbClr val="67B1B5"/>
                </a:solidFill>
                <a:latin typeface="PT Sans"/>
                <a:ea typeface="PT Sans"/>
                <a:cs typeface="PT Sans"/>
                <a:sym typeface="PT Sans"/>
              </a:defRPr>
            </a:lvl4pPr>
            <a:lvl5pPr marL="2286000" lvl="4" indent="-228600" algn="l">
              <a:spcBef>
                <a:spcPts val="280"/>
              </a:spcBef>
              <a:spcAft>
                <a:spcPts val="0"/>
              </a:spcAft>
              <a:buClr>
                <a:srgbClr val="67B1B5"/>
              </a:buClr>
              <a:buSzPts val="1400"/>
              <a:buFont typeface="PT Sans"/>
              <a:buNone/>
              <a:defRPr sz="1400">
                <a:solidFill>
                  <a:srgbClr val="67B1B5"/>
                </a:solidFill>
                <a:latin typeface="PT Sans"/>
                <a:ea typeface="PT Sans"/>
                <a:cs typeface="PT Sans"/>
                <a:sym typeface="PT San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7" name="Google Shape;187;p25"/>
          <p:cNvSpPr txBox="1">
            <a:spLocks noGrp="1"/>
          </p:cNvSpPr>
          <p:nvPr>
            <p:ph type="body" idx="3"/>
          </p:nvPr>
        </p:nvSpPr>
        <p:spPr>
          <a:xfrm>
            <a:off x="5727787" y="3707770"/>
            <a:ext cx="2110248" cy="731053"/>
          </a:xfrm>
          <a:prstGeom prst="rect">
            <a:avLst/>
          </a:prstGeom>
          <a:noFill/>
          <a:ln>
            <a:noFill/>
          </a:ln>
        </p:spPr>
        <p:txBody>
          <a:bodyPr spcFirstLastPara="1" wrap="square" lIns="91425" tIns="45700" rIns="91425" bIns="45700" anchor="t" anchorCtr="0">
            <a:noAutofit/>
          </a:bodyPr>
          <a:lstStyle>
            <a:lvl1pPr marL="457200" lvl="0" indent="-228600" algn="ctr">
              <a:spcBef>
                <a:spcPts val="0"/>
              </a:spcBef>
              <a:spcAft>
                <a:spcPts val="0"/>
              </a:spcAft>
              <a:buClr>
                <a:srgbClr val="FFFFFF"/>
              </a:buClr>
              <a:buSzPts val="1100"/>
              <a:buFont typeface="Arial"/>
              <a:buNone/>
              <a:defRPr sz="1100" b="0" i="0">
                <a:solidFill>
                  <a:srgbClr val="FFFFFF"/>
                </a:solidFill>
                <a:latin typeface="Arial"/>
                <a:ea typeface="Arial"/>
                <a:cs typeface="Arial"/>
                <a:sym typeface="Arial"/>
              </a:defRPr>
            </a:lvl1pPr>
            <a:lvl2pPr marL="914400" lvl="1" indent="-228600" algn="l">
              <a:spcBef>
                <a:spcPts val="280"/>
              </a:spcBef>
              <a:spcAft>
                <a:spcPts val="0"/>
              </a:spcAft>
              <a:buClr>
                <a:srgbClr val="67B1B5"/>
              </a:buClr>
              <a:buSzPts val="1400"/>
              <a:buFont typeface="PT Sans"/>
              <a:buNone/>
              <a:defRPr sz="1400">
                <a:solidFill>
                  <a:srgbClr val="67B1B5"/>
                </a:solidFill>
                <a:latin typeface="PT Sans"/>
                <a:ea typeface="PT Sans"/>
                <a:cs typeface="PT Sans"/>
                <a:sym typeface="PT Sans"/>
              </a:defRPr>
            </a:lvl2pPr>
            <a:lvl3pPr marL="1371600" lvl="2" indent="-228600" algn="l">
              <a:spcBef>
                <a:spcPts val="280"/>
              </a:spcBef>
              <a:spcAft>
                <a:spcPts val="0"/>
              </a:spcAft>
              <a:buClr>
                <a:srgbClr val="67B1B5"/>
              </a:buClr>
              <a:buSzPts val="1400"/>
              <a:buFont typeface="PT Sans"/>
              <a:buNone/>
              <a:defRPr sz="1400">
                <a:solidFill>
                  <a:srgbClr val="67B1B5"/>
                </a:solidFill>
                <a:latin typeface="PT Sans"/>
                <a:ea typeface="PT Sans"/>
                <a:cs typeface="PT Sans"/>
                <a:sym typeface="PT Sans"/>
              </a:defRPr>
            </a:lvl3pPr>
            <a:lvl4pPr marL="1828800" lvl="3" indent="-228600" algn="l">
              <a:spcBef>
                <a:spcPts val="280"/>
              </a:spcBef>
              <a:spcAft>
                <a:spcPts val="0"/>
              </a:spcAft>
              <a:buClr>
                <a:srgbClr val="67B1B5"/>
              </a:buClr>
              <a:buSzPts val="1400"/>
              <a:buFont typeface="PT Sans"/>
              <a:buNone/>
              <a:defRPr sz="1400">
                <a:solidFill>
                  <a:srgbClr val="67B1B5"/>
                </a:solidFill>
                <a:latin typeface="PT Sans"/>
                <a:ea typeface="PT Sans"/>
                <a:cs typeface="PT Sans"/>
                <a:sym typeface="PT Sans"/>
              </a:defRPr>
            </a:lvl4pPr>
            <a:lvl5pPr marL="2286000" lvl="4" indent="-228600" algn="l">
              <a:spcBef>
                <a:spcPts val="280"/>
              </a:spcBef>
              <a:spcAft>
                <a:spcPts val="0"/>
              </a:spcAft>
              <a:buClr>
                <a:srgbClr val="67B1B5"/>
              </a:buClr>
              <a:buSzPts val="1400"/>
              <a:buFont typeface="PT Sans"/>
              <a:buNone/>
              <a:defRPr sz="1400">
                <a:solidFill>
                  <a:srgbClr val="67B1B5"/>
                </a:solidFill>
                <a:latin typeface="PT Sans"/>
                <a:ea typeface="PT Sans"/>
                <a:cs typeface="PT Sans"/>
                <a:sym typeface="PT San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8" name="Google Shape;188;p25"/>
          <p:cNvSpPr txBox="1">
            <a:spLocks noGrp="1"/>
          </p:cNvSpPr>
          <p:nvPr>
            <p:ph type="body" idx="4"/>
          </p:nvPr>
        </p:nvSpPr>
        <p:spPr>
          <a:xfrm>
            <a:off x="685808" y="3389324"/>
            <a:ext cx="2138867" cy="258763"/>
          </a:xfrm>
          <a:prstGeom prst="rect">
            <a:avLst/>
          </a:prstGeom>
          <a:noFill/>
          <a:ln>
            <a:noFill/>
          </a:ln>
        </p:spPr>
        <p:txBody>
          <a:bodyPr spcFirstLastPara="1" wrap="square" lIns="91425" tIns="45700" rIns="91425" bIns="45700" anchor="t" anchorCtr="0">
            <a:noAutofit/>
          </a:bodyPr>
          <a:lstStyle>
            <a:lvl1pPr marL="457200" lvl="0" indent="-228600" algn="ctr">
              <a:spcBef>
                <a:spcPts val="0"/>
              </a:spcBef>
              <a:spcAft>
                <a:spcPts val="0"/>
              </a:spcAft>
              <a:buClr>
                <a:srgbClr val="FFFFFF"/>
              </a:buClr>
              <a:buSzPts val="1200"/>
              <a:buNone/>
              <a:defRPr sz="1200" b="0" i="0">
                <a:solidFill>
                  <a:srgbClr val="FFFFFF"/>
                </a:solidFill>
                <a:latin typeface="Arial"/>
                <a:ea typeface="Arial"/>
                <a:cs typeface="Arial"/>
                <a:sym typeface="Arial"/>
              </a:defRPr>
            </a:lvl1pPr>
            <a:lvl2pPr marL="914400" lvl="1" indent="-317500" algn="l">
              <a:spcBef>
                <a:spcPts val="280"/>
              </a:spcBef>
              <a:spcAft>
                <a:spcPts val="0"/>
              </a:spcAft>
              <a:buClr>
                <a:srgbClr val="A5A5A5"/>
              </a:buClr>
              <a:buSzPts val="1400"/>
              <a:buChar char="–"/>
              <a:defRPr b="1">
                <a:latin typeface="Open Sans"/>
                <a:ea typeface="Open Sans"/>
                <a:cs typeface="Open Sans"/>
                <a:sym typeface="Open Sans"/>
              </a:defRPr>
            </a:lvl2pPr>
            <a:lvl3pPr marL="1371600" lvl="2" indent="-304800" algn="l">
              <a:spcBef>
                <a:spcPts val="240"/>
              </a:spcBef>
              <a:spcAft>
                <a:spcPts val="0"/>
              </a:spcAft>
              <a:buClr>
                <a:srgbClr val="A5A5A5"/>
              </a:buClr>
              <a:buSzPts val="1200"/>
              <a:buChar char="•"/>
              <a:defRPr b="1">
                <a:latin typeface="Open Sans"/>
                <a:ea typeface="Open Sans"/>
                <a:cs typeface="Open Sans"/>
                <a:sym typeface="Open Sans"/>
              </a:defRPr>
            </a:lvl3pPr>
            <a:lvl4pPr marL="1828800" lvl="3" indent="-298450" algn="l">
              <a:spcBef>
                <a:spcPts val="220"/>
              </a:spcBef>
              <a:spcAft>
                <a:spcPts val="0"/>
              </a:spcAft>
              <a:buClr>
                <a:srgbClr val="A5A5A5"/>
              </a:buClr>
              <a:buSzPts val="1100"/>
              <a:buChar char="–"/>
              <a:defRPr b="1">
                <a:latin typeface="Open Sans"/>
                <a:ea typeface="Open Sans"/>
                <a:cs typeface="Open Sans"/>
                <a:sym typeface="Open Sans"/>
              </a:defRPr>
            </a:lvl4pPr>
            <a:lvl5pPr marL="2286000" lvl="4" indent="-298450" algn="l">
              <a:spcBef>
                <a:spcPts val="220"/>
              </a:spcBef>
              <a:spcAft>
                <a:spcPts val="0"/>
              </a:spcAft>
              <a:buClr>
                <a:srgbClr val="A5A5A5"/>
              </a:buClr>
              <a:buSzPts val="1100"/>
              <a:buChar char="»"/>
              <a:defRPr b="1">
                <a:latin typeface="Open Sans"/>
                <a:ea typeface="Open Sans"/>
                <a:cs typeface="Open Sans"/>
                <a:sym typeface="Open San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9" name="Google Shape;189;p25"/>
          <p:cNvSpPr txBox="1">
            <a:spLocks noGrp="1"/>
          </p:cNvSpPr>
          <p:nvPr>
            <p:ph type="body" idx="5"/>
          </p:nvPr>
        </p:nvSpPr>
        <p:spPr>
          <a:xfrm>
            <a:off x="3215193" y="3371852"/>
            <a:ext cx="2138867" cy="258763"/>
          </a:xfrm>
          <a:prstGeom prst="rect">
            <a:avLst/>
          </a:prstGeom>
          <a:noFill/>
          <a:ln>
            <a:noFill/>
          </a:ln>
        </p:spPr>
        <p:txBody>
          <a:bodyPr spcFirstLastPara="1" wrap="square" lIns="91425" tIns="45700" rIns="91425" bIns="45700" anchor="t" anchorCtr="0">
            <a:noAutofit/>
          </a:bodyPr>
          <a:lstStyle>
            <a:lvl1pPr marL="457200" lvl="0" indent="-228600" algn="ctr">
              <a:spcBef>
                <a:spcPts val="0"/>
              </a:spcBef>
              <a:spcAft>
                <a:spcPts val="0"/>
              </a:spcAft>
              <a:buClr>
                <a:srgbClr val="FFFFFF"/>
              </a:buClr>
              <a:buSzPts val="1200"/>
              <a:buNone/>
              <a:defRPr sz="1200" b="0" i="0">
                <a:solidFill>
                  <a:srgbClr val="FFFFFF"/>
                </a:solidFill>
                <a:latin typeface="Arial"/>
                <a:ea typeface="Arial"/>
                <a:cs typeface="Arial"/>
                <a:sym typeface="Arial"/>
              </a:defRPr>
            </a:lvl1pPr>
            <a:lvl2pPr marL="914400" lvl="1" indent="-317500" algn="l">
              <a:spcBef>
                <a:spcPts val="280"/>
              </a:spcBef>
              <a:spcAft>
                <a:spcPts val="0"/>
              </a:spcAft>
              <a:buClr>
                <a:srgbClr val="A5A5A5"/>
              </a:buClr>
              <a:buSzPts val="1400"/>
              <a:buChar char="–"/>
              <a:defRPr b="1">
                <a:latin typeface="Open Sans"/>
                <a:ea typeface="Open Sans"/>
                <a:cs typeface="Open Sans"/>
                <a:sym typeface="Open Sans"/>
              </a:defRPr>
            </a:lvl2pPr>
            <a:lvl3pPr marL="1371600" lvl="2" indent="-304800" algn="l">
              <a:spcBef>
                <a:spcPts val="240"/>
              </a:spcBef>
              <a:spcAft>
                <a:spcPts val="0"/>
              </a:spcAft>
              <a:buClr>
                <a:srgbClr val="A5A5A5"/>
              </a:buClr>
              <a:buSzPts val="1200"/>
              <a:buChar char="•"/>
              <a:defRPr b="1">
                <a:latin typeface="Open Sans"/>
                <a:ea typeface="Open Sans"/>
                <a:cs typeface="Open Sans"/>
                <a:sym typeface="Open Sans"/>
              </a:defRPr>
            </a:lvl3pPr>
            <a:lvl4pPr marL="1828800" lvl="3" indent="-298450" algn="l">
              <a:spcBef>
                <a:spcPts val="220"/>
              </a:spcBef>
              <a:spcAft>
                <a:spcPts val="0"/>
              </a:spcAft>
              <a:buClr>
                <a:srgbClr val="A5A5A5"/>
              </a:buClr>
              <a:buSzPts val="1100"/>
              <a:buChar char="–"/>
              <a:defRPr b="1">
                <a:latin typeface="Open Sans"/>
                <a:ea typeface="Open Sans"/>
                <a:cs typeface="Open Sans"/>
                <a:sym typeface="Open Sans"/>
              </a:defRPr>
            </a:lvl4pPr>
            <a:lvl5pPr marL="2286000" lvl="4" indent="-298450" algn="l">
              <a:spcBef>
                <a:spcPts val="220"/>
              </a:spcBef>
              <a:spcAft>
                <a:spcPts val="0"/>
              </a:spcAft>
              <a:buClr>
                <a:srgbClr val="A5A5A5"/>
              </a:buClr>
              <a:buSzPts val="1100"/>
              <a:buChar char="»"/>
              <a:defRPr b="1">
                <a:latin typeface="Open Sans"/>
                <a:ea typeface="Open Sans"/>
                <a:cs typeface="Open Sans"/>
                <a:sym typeface="Open San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0" name="Google Shape;190;p25"/>
          <p:cNvSpPr txBox="1">
            <a:spLocks noGrp="1"/>
          </p:cNvSpPr>
          <p:nvPr>
            <p:ph type="body" idx="6"/>
          </p:nvPr>
        </p:nvSpPr>
        <p:spPr>
          <a:xfrm>
            <a:off x="5727796" y="3371852"/>
            <a:ext cx="2138867" cy="258763"/>
          </a:xfrm>
          <a:prstGeom prst="rect">
            <a:avLst/>
          </a:prstGeom>
          <a:noFill/>
          <a:ln>
            <a:noFill/>
          </a:ln>
        </p:spPr>
        <p:txBody>
          <a:bodyPr spcFirstLastPara="1" wrap="square" lIns="91425" tIns="45700" rIns="91425" bIns="45700" anchor="t" anchorCtr="0">
            <a:noAutofit/>
          </a:bodyPr>
          <a:lstStyle>
            <a:lvl1pPr marL="457200" lvl="0" indent="-228600" algn="ctr">
              <a:spcBef>
                <a:spcPts val="0"/>
              </a:spcBef>
              <a:spcAft>
                <a:spcPts val="0"/>
              </a:spcAft>
              <a:buClr>
                <a:srgbClr val="FFFFFF"/>
              </a:buClr>
              <a:buSzPts val="1200"/>
              <a:buNone/>
              <a:defRPr sz="1200" b="0" i="0">
                <a:solidFill>
                  <a:srgbClr val="FFFFFF"/>
                </a:solidFill>
                <a:latin typeface="Arial"/>
                <a:ea typeface="Arial"/>
                <a:cs typeface="Arial"/>
                <a:sym typeface="Arial"/>
              </a:defRPr>
            </a:lvl1pPr>
            <a:lvl2pPr marL="914400" lvl="1" indent="-317500" algn="l">
              <a:spcBef>
                <a:spcPts val="280"/>
              </a:spcBef>
              <a:spcAft>
                <a:spcPts val="0"/>
              </a:spcAft>
              <a:buClr>
                <a:srgbClr val="A5A5A5"/>
              </a:buClr>
              <a:buSzPts val="1400"/>
              <a:buChar char="–"/>
              <a:defRPr b="1">
                <a:latin typeface="Open Sans"/>
                <a:ea typeface="Open Sans"/>
                <a:cs typeface="Open Sans"/>
                <a:sym typeface="Open Sans"/>
              </a:defRPr>
            </a:lvl2pPr>
            <a:lvl3pPr marL="1371600" lvl="2" indent="-304800" algn="l">
              <a:spcBef>
                <a:spcPts val="240"/>
              </a:spcBef>
              <a:spcAft>
                <a:spcPts val="0"/>
              </a:spcAft>
              <a:buClr>
                <a:srgbClr val="A5A5A5"/>
              </a:buClr>
              <a:buSzPts val="1200"/>
              <a:buChar char="•"/>
              <a:defRPr b="1">
                <a:latin typeface="Open Sans"/>
                <a:ea typeface="Open Sans"/>
                <a:cs typeface="Open Sans"/>
                <a:sym typeface="Open Sans"/>
              </a:defRPr>
            </a:lvl3pPr>
            <a:lvl4pPr marL="1828800" lvl="3" indent="-298450" algn="l">
              <a:spcBef>
                <a:spcPts val="220"/>
              </a:spcBef>
              <a:spcAft>
                <a:spcPts val="0"/>
              </a:spcAft>
              <a:buClr>
                <a:srgbClr val="A5A5A5"/>
              </a:buClr>
              <a:buSzPts val="1100"/>
              <a:buChar char="–"/>
              <a:defRPr b="1">
                <a:latin typeface="Open Sans"/>
                <a:ea typeface="Open Sans"/>
                <a:cs typeface="Open Sans"/>
                <a:sym typeface="Open Sans"/>
              </a:defRPr>
            </a:lvl4pPr>
            <a:lvl5pPr marL="2286000" lvl="4" indent="-298450" algn="l">
              <a:spcBef>
                <a:spcPts val="220"/>
              </a:spcBef>
              <a:spcAft>
                <a:spcPts val="0"/>
              </a:spcAft>
              <a:buClr>
                <a:srgbClr val="A5A5A5"/>
              </a:buClr>
              <a:buSzPts val="1100"/>
              <a:buChar char="»"/>
              <a:defRPr b="1">
                <a:latin typeface="Open Sans"/>
                <a:ea typeface="Open Sans"/>
                <a:cs typeface="Open Sans"/>
                <a:sym typeface="Open San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1" name="Google Shape;191;p25"/>
          <p:cNvSpPr>
            <a:spLocks noGrp="1"/>
          </p:cNvSpPr>
          <p:nvPr>
            <p:ph type="pic" idx="7"/>
          </p:nvPr>
        </p:nvSpPr>
        <p:spPr>
          <a:xfrm>
            <a:off x="609606" y="1509930"/>
            <a:ext cx="2315571" cy="1752600"/>
          </a:xfrm>
          <a:prstGeom prst="rect">
            <a:avLst/>
          </a:prstGeom>
          <a:noFill/>
          <a:ln>
            <a:noFill/>
          </a:ln>
        </p:spPr>
        <p:txBody>
          <a:bodyPr spcFirstLastPara="1" wrap="square" lIns="91425" tIns="45700" rIns="91425" bIns="45700" anchor="t" anchorCtr="0">
            <a:noAutofit/>
          </a:bodyPr>
          <a:lstStyle>
            <a:lvl1pPr marR="0" lvl="0" algn="l" rtl="0">
              <a:spcBef>
                <a:spcPts val="210"/>
              </a:spcBef>
              <a:spcAft>
                <a:spcPts val="0"/>
              </a:spcAft>
              <a:buClr>
                <a:srgbClr val="67B1B5"/>
              </a:buClr>
              <a:buSzPts val="1050"/>
              <a:buFont typeface="Arial"/>
              <a:buNone/>
              <a:defRPr sz="1050" b="0" i="0" u="none" strike="noStrike" cap="none">
                <a:solidFill>
                  <a:srgbClr val="67B1B5"/>
                </a:solidFill>
                <a:latin typeface="Arial"/>
                <a:ea typeface="Arial"/>
                <a:cs typeface="Arial"/>
                <a:sym typeface="Arial"/>
              </a:defRPr>
            </a:lvl1pPr>
            <a:lvl2pPr marR="0" lvl="1"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R="0" lvl="2"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R="0" lvl="3"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R="0" lvl="4"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2" name="Google Shape;192;p25"/>
          <p:cNvSpPr>
            <a:spLocks noGrp="1"/>
          </p:cNvSpPr>
          <p:nvPr>
            <p:ph type="pic" idx="8"/>
          </p:nvPr>
        </p:nvSpPr>
        <p:spPr>
          <a:xfrm>
            <a:off x="3124206" y="1504950"/>
            <a:ext cx="2315571" cy="1752600"/>
          </a:xfrm>
          <a:prstGeom prst="rect">
            <a:avLst/>
          </a:prstGeom>
          <a:noFill/>
          <a:ln>
            <a:noFill/>
          </a:ln>
        </p:spPr>
        <p:txBody>
          <a:bodyPr spcFirstLastPara="1" wrap="square" lIns="91425" tIns="45700" rIns="91425" bIns="45700" anchor="t" anchorCtr="0">
            <a:noAutofit/>
          </a:bodyPr>
          <a:lstStyle>
            <a:lvl1pPr marR="0" lvl="0" algn="l" rtl="0">
              <a:spcBef>
                <a:spcPts val="210"/>
              </a:spcBef>
              <a:spcAft>
                <a:spcPts val="0"/>
              </a:spcAft>
              <a:buClr>
                <a:srgbClr val="67B1B5"/>
              </a:buClr>
              <a:buSzPts val="1050"/>
              <a:buFont typeface="Arial"/>
              <a:buNone/>
              <a:defRPr sz="1050" b="0" i="0" u="none" strike="noStrike" cap="none">
                <a:solidFill>
                  <a:srgbClr val="67B1B5"/>
                </a:solidFill>
                <a:latin typeface="Arial"/>
                <a:ea typeface="Arial"/>
                <a:cs typeface="Arial"/>
                <a:sym typeface="Arial"/>
              </a:defRPr>
            </a:lvl1pPr>
            <a:lvl2pPr marR="0" lvl="1"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R="0" lvl="2"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R="0" lvl="3"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R="0" lvl="4"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3" name="Google Shape;193;p25"/>
          <p:cNvSpPr>
            <a:spLocks noGrp="1"/>
          </p:cNvSpPr>
          <p:nvPr>
            <p:ph type="pic" idx="9"/>
          </p:nvPr>
        </p:nvSpPr>
        <p:spPr>
          <a:xfrm>
            <a:off x="5621400" y="1504950"/>
            <a:ext cx="2315571" cy="1752600"/>
          </a:xfrm>
          <a:prstGeom prst="rect">
            <a:avLst/>
          </a:prstGeom>
          <a:noFill/>
          <a:ln>
            <a:noFill/>
          </a:ln>
        </p:spPr>
        <p:txBody>
          <a:bodyPr spcFirstLastPara="1" wrap="square" lIns="91425" tIns="45700" rIns="91425" bIns="45700" anchor="t" anchorCtr="0">
            <a:noAutofit/>
          </a:bodyPr>
          <a:lstStyle>
            <a:lvl1pPr marR="0" lvl="0" algn="l" rtl="0">
              <a:spcBef>
                <a:spcPts val="210"/>
              </a:spcBef>
              <a:spcAft>
                <a:spcPts val="0"/>
              </a:spcAft>
              <a:buClr>
                <a:srgbClr val="67B1B5"/>
              </a:buClr>
              <a:buSzPts val="1050"/>
              <a:buFont typeface="Arial"/>
              <a:buNone/>
              <a:defRPr sz="1050" b="0" i="0" u="none" strike="noStrike" cap="none">
                <a:solidFill>
                  <a:srgbClr val="67B1B5"/>
                </a:solidFill>
                <a:latin typeface="Arial"/>
                <a:ea typeface="Arial"/>
                <a:cs typeface="Arial"/>
                <a:sym typeface="Arial"/>
              </a:defRPr>
            </a:lvl1pPr>
            <a:lvl2pPr marR="0" lvl="1"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R="0" lvl="2"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R="0" lvl="3"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R="0" lvl="4"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4" name="Google Shape;194;p25"/>
          <p:cNvSpPr txBox="1">
            <a:spLocks noGrp="1"/>
          </p:cNvSpPr>
          <p:nvPr>
            <p:ph type="title"/>
          </p:nvPr>
        </p:nvSpPr>
        <p:spPr>
          <a:xfrm>
            <a:off x="457200" y="342900"/>
            <a:ext cx="76200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43E48"/>
              </a:buClr>
              <a:buSzPts val="3000"/>
              <a:buFont typeface="Lato"/>
              <a:buNone/>
              <a:defRPr>
                <a:solidFill>
                  <a:srgbClr val="343E4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 name="Google Shape;195;p25"/>
          <p:cNvSpPr txBox="1">
            <a:spLocks noGrp="1"/>
          </p:cNvSpPr>
          <p:nvPr>
            <p:ph type="body" idx="13"/>
          </p:nvPr>
        </p:nvSpPr>
        <p:spPr>
          <a:xfrm>
            <a:off x="457200" y="438150"/>
            <a:ext cx="5029200" cy="323850"/>
          </a:xfrm>
          <a:prstGeom prst="rect">
            <a:avLst/>
          </a:prstGeom>
          <a:noFill/>
          <a:ln>
            <a:noFill/>
          </a:ln>
        </p:spPr>
        <p:txBody>
          <a:bodyPr spcFirstLastPara="1" wrap="square" lIns="91425" tIns="45700" rIns="91425" bIns="45700" anchor="t" anchorCtr="0">
            <a:noAutofit/>
          </a:bodyPr>
          <a:lstStyle>
            <a:lvl1pPr marL="457200" lvl="0" indent="-228600" algn="l">
              <a:spcBef>
                <a:spcPts val="180"/>
              </a:spcBef>
              <a:spcAft>
                <a:spcPts val="0"/>
              </a:spcAft>
              <a:buClr>
                <a:srgbClr val="ED3645"/>
              </a:buClr>
              <a:buSzPts val="900"/>
              <a:buFont typeface="Lato"/>
              <a:buNone/>
              <a:defRPr sz="900" b="0" i="0">
                <a:solidFill>
                  <a:srgbClr val="ED3645"/>
                </a:solidFill>
                <a:latin typeface="Lato"/>
                <a:ea typeface="Lato"/>
                <a:cs typeface="Lato"/>
                <a:sym typeface="Lato"/>
              </a:defRPr>
            </a:lvl1pPr>
            <a:lvl2pPr marL="914400" lvl="1" indent="-228600" algn="l">
              <a:spcBef>
                <a:spcPts val="210"/>
              </a:spcBef>
              <a:spcAft>
                <a:spcPts val="0"/>
              </a:spcAft>
              <a:buClr>
                <a:srgbClr val="A5A5A5"/>
              </a:buClr>
              <a:buSzPts val="1050"/>
              <a:buFont typeface="Arial"/>
              <a:buNone/>
              <a:defRPr sz="1050">
                <a:latin typeface="Arial"/>
                <a:ea typeface="Arial"/>
                <a:cs typeface="Arial"/>
                <a:sym typeface="Arial"/>
              </a:defRPr>
            </a:lvl2pPr>
            <a:lvl3pPr marL="1371600" lvl="2" indent="-228600" algn="l">
              <a:spcBef>
                <a:spcPts val="210"/>
              </a:spcBef>
              <a:spcAft>
                <a:spcPts val="0"/>
              </a:spcAft>
              <a:buClr>
                <a:srgbClr val="A5A5A5"/>
              </a:buClr>
              <a:buSzPts val="1050"/>
              <a:buFont typeface="Arial"/>
              <a:buNone/>
              <a:defRPr sz="1050">
                <a:latin typeface="Arial"/>
                <a:ea typeface="Arial"/>
                <a:cs typeface="Arial"/>
                <a:sym typeface="Arial"/>
              </a:defRPr>
            </a:lvl3pPr>
            <a:lvl4pPr marL="1828800" lvl="3" indent="-228600" algn="l">
              <a:spcBef>
                <a:spcPts val="210"/>
              </a:spcBef>
              <a:spcAft>
                <a:spcPts val="0"/>
              </a:spcAft>
              <a:buClr>
                <a:srgbClr val="A5A5A5"/>
              </a:buClr>
              <a:buSzPts val="1050"/>
              <a:buFont typeface="Arial"/>
              <a:buNone/>
              <a:defRPr sz="1050">
                <a:latin typeface="Arial"/>
                <a:ea typeface="Arial"/>
                <a:cs typeface="Arial"/>
                <a:sym typeface="Arial"/>
              </a:defRPr>
            </a:lvl4pPr>
            <a:lvl5pPr marL="2286000" lvl="4" indent="-228600" algn="l">
              <a:spcBef>
                <a:spcPts val="210"/>
              </a:spcBef>
              <a:spcAft>
                <a:spcPts val="0"/>
              </a:spcAft>
              <a:buClr>
                <a:srgbClr val="A5A5A5"/>
              </a:buClr>
              <a:buSzPts val="1050"/>
              <a:buFont typeface="Arial"/>
              <a:buNone/>
              <a:defRPr sz="105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196"/>
        <p:cNvGrpSpPr/>
        <p:nvPr/>
      </p:nvGrpSpPr>
      <p:grpSpPr>
        <a:xfrm>
          <a:off x="0" y="0"/>
          <a:ext cx="0" cy="0"/>
          <a:chOff x="0" y="0"/>
          <a:chExt cx="0" cy="0"/>
        </a:xfrm>
      </p:grpSpPr>
      <p:sp>
        <p:nvSpPr>
          <p:cNvPr id="197" name="Google Shape;197;p26"/>
          <p:cNvSpPr txBox="1">
            <a:spLocks noGrp="1"/>
          </p:cNvSpPr>
          <p:nvPr>
            <p:ph type="title"/>
          </p:nvPr>
        </p:nvSpPr>
        <p:spPr>
          <a:xfrm>
            <a:off x="4876800" y="514350"/>
            <a:ext cx="38100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43E48"/>
              </a:buClr>
              <a:buSzPts val="2800"/>
              <a:buFont typeface="Lato"/>
              <a:buNone/>
              <a:defRPr sz="2800">
                <a:solidFill>
                  <a:srgbClr val="343E4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8" name="Google Shape;198;p26"/>
          <p:cNvSpPr>
            <a:spLocks noGrp="1"/>
          </p:cNvSpPr>
          <p:nvPr>
            <p:ph type="pic" idx="2"/>
          </p:nvPr>
        </p:nvSpPr>
        <p:spPr>
          <a:xfrm>
            <a:off x="0" y="0"/>
            <a:ext cx="4572000" cy="5143500"/>
          </a:xfrm>
          <a:prstGeom prst="rect">
            <a:avLst/>
          </a:prstGeom>
          <a:noFill/>
          <a:ln>
            <a:noFill/>
          </a:ln>
        </p:spPr>
        <p:txBody>
          <a:bodyPr spcFirstLastPara="1" wrap="square" lIns="91425" tIns="45700" rIns="91425" bIns="45700" anchor="t" anchorCtr="0">
            <a:noAutofit/>
          </a:bodyPr>
          <a:lstStyle>
            <a:lvl1pPr marR="0" lvl="0" algn="l" rtl="0">
              <a:spcBef>
                <a:spcPts val="320"/>
              </a:spcBef>
              <a:spcAft>
                <a:spcPts val="0"/>
              </a:spcAft>
              <a:buClr>
                <a:srgbClr val="A5A5A5"/>
              </a:buClr>
              <a:buSzPts val="1600"/>
              <a:buFont typeface="Arial"/>
              <a:buChar char="•"/>
              <a:defRPr sz="1600" b="0" i="0" u="none" strike="noStrike" cap="none">
                <a:solidFill>
                  <a:srgbClr val="A5A5A5"/>
                </a:solidFill>
                <a:latin typeface="Arial"/>
                <a:ea typeface="Arial"/>
                <a:cs typeface="Arial"/>
                <a:sym typeface="Arial"/>
              </a:defRPr>
            </a:lvl1pPr>
            <a:lvl2pPr marR="0" lvl="1"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R="0" lvl="2"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R="0" lvl="3"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R="0" lvl="4"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9" name="Google Shape;199;p26"/>
          <p:cNvSpPr txBox="1">
            <a:spLocks noGrp="1"/>
          </p:cNvSpPr>
          <p:nvPr>
            <p:ph type="body" idx="1"/>
          </p:nvPr>
        </p:nvSpPr>
        <p:spPr>
          <a:xfrm>
            <a:off x="5029200" y="2041523"/>
            <a:ext cx="3505200" cy="990600"/>
          </a:xfrm>
          <a:prstGeom prst="rect">
            <a:avLst/>
          </a:prstGeom>
          <a:noFill/>
          <a:ln>
            <a:noFill/>
          </a:ln>
        </p:spPr>
        <p:txBody>
          <a:bodyPr spcFirstLastPara="1" wrap="square" lIns="91425" tIns="45700" rIns="91425" bIns="45700" anchor="t" anchorCtr="0">
            <a:noAutofit/>
          </a:bodyPr>
          <a:lstStyle>
            <a:lvl1pPr marL="457200" lvl="0" indent="-228600" algn="l">
              <a:spcBef>
                <a:spcPts val="180"/>
              </a:spcBef>
              <a:spcAft>
                <a:spcPts val="0"/>
              </a:spcAft>
              <a:buClr>
                <a:srgbClr val="A6A6A6"/>
              </a:buClr>
              <a:buSzPts val="900"/>
              <a:buFont typeface="Arial"/>
              <a:buNone/>
              <a:defRPr sz="900" b="0" i="0">
                <a:solidFill>
                  <a:srgbClr val="A6A6A6"/>
                </a:solidFill>
                <a:latin typeface="Arial"/>
                <a:ea typeface="Arial"/>
                <a:cs typeface="Arial"/>
                <a:sym typeface="Arial"/>
              </a:defRPr>
            </a:lvl1pPr>
            <a:lvl2pPr marL="914400" lvl="1" indent="-228600" algn="l">
              <a:spcBef>
                <a:spcPts val="220"/>
              </a:spcBef>
              <a:spcAft>
                <a:spcPts val="0"/>
              </a:spcAft>
              <a:buClr>
                <a:srgbClr val="A5A5A5"/>
              </a:buClr>
              <a:buSzPts val="1100"/>
              <a:buFont typeface="Arial"/>
              <a:buNone/>
              <a:defRPr sz="1100"/>
            </a:lvl2pPr>
            <a:lvl3pPr marL="1371600" lvl="2" indent="-228600" algn="l">
              <a:spcBef>
                <a:spcPts val="220"/>
              </a:spcBef>
              <a:spcAft>
                <a:spcPts val="0"/>
              </a:spcAft>
              <a:buClr>
                <a:srgbClr val="A5A5A5"/>
              </a:buClr>
              <a:buSzPts val="1100"/>
              <a:buFont typeface="Arial"/>
              <a:buNone/>
              <a:defRPr sz="1100"/>
            </a:lvl3pPr>
            <a:lvl4pPr marL="1828800" lvl="3" indent="-228600" algn="l">
              <a:spcBef>
                <a:spcPts val="220"/>
              </a:spcBef>
              <a:spcAft>
                <a:spcPts val="0"/>
              </a:spcAft>
              <a:buClr>
                <a:srgbClr val="A5A5A5"/>
              </a:buClr>
              <a:buSzPts val="1100"/>
              <a:buFont typeface="Arial"/>
              <a:buNone/>
              <a:defRPr sz="1100"/>
            </a:lvl4pPr>
            <a:lvl5pPr marL="2286000" lvl="4" indent="-228600" algn="l">
              <a:spcBef>
                <a:spcPts val="220"/>
              </a:spcBef>
              <a:spcAft>
                <a:spcPts val="0"/>
              </a:spcAft>
              <a:buClr>
                <a:srgbClr val="A5A5A5"/>
              </a:buClr>
              <a:buSzPts val="1100"/>
              <a:buFont typeface="Arial"/>
              <a:buNone/>
              <a:defRPr sz="11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0" name="Google Shape;200;p26"/>
          <p:cNvSpPr txBox="1">
            <a:spLocks noGrp="1"/>
          </p:cNvSpPr>
          <p:nvPr>
            <p:ph type="body" idx="3"/>
          </p:nvPr>
        </p:nvSpPr>
        <p:spPr>
          <a:xfrm>
            <a:off x="5638800" y="3108328"/>
            <a:ext cx="2438400" cy="307975"/>
          </a:xfrm>
          <a:prstGeom prst="rect">
            <a:avLst/>
          </a:prstGeom>
          <a:noFill/>
          <a:ln>
            <a:noFill/>
          </a:ln>
        </p:spPr>
        <p:txBody>
          <a:bodyPr spcFirstLastPara="1" wrap="square" lIns="91425" tIns="45700" rIns="91425" bIns="45700" anchor="t" anchorCtr="0">
            <a:noAutofit/>
          </a:bodyPr>
          <a:lstStyle>
            <a:lvl1pPr marL="457200" lvl="0" indent="-228600" algn="l">
              <a:spcBef>
                <a:spcPts val="180"/>
              </a:spcBef>
              <a:spcAft>
                <a:spcPts val="0"/>
              </a:spcAft>
              <a:buClr>
                <a:srgbClr val="A6A6A6"/>
              </a:buClr>
              <a:buSzPts val="900"/>
              <a:buFont typeface="Arial"/>
              <a:buNone/>
              <a:defRPr sz="900" b="0" i="0">
                <a:solidFill>
                  <a:srgbClr val="A6A6A6"/>
                </a:solidFill>
                <a:latin typeface="Arial"/>
                <a:ea typeface="Arial"/>
                <a:cs typeface="Arial"/>
                <a:sym typeface="Arial"/>
              </a:defRPr>
            </a:lvl1pPr>
            <a:lvl2pPr marL="914400" lvl="1" indent="-228600" algn="l">
              <a:spcBef>
                <a:spcPts val="280"/>
              </a:spcBef>
              <a:spcAft>
                <a:spcPts val="0"/>
              </a:spcAft>
              <a:buClr>
                <a:srgbClr val="A5A5A5"/>
              </a:buClr>
              <a:buSzPts val="1400"/>
              <a:buFont typeface="Arial"/>
              <a:buNone/>
              <a:defRPr/>
            </a:lvl2pPr>
            <a:lvl3pPr marL="1371600" lvl="2" indent="-228600" algn="l">
              <a:spcBef>
                <a:spcPts val="240"/>
              </a:spcBef>
              <a:spcAft>
                <a:spcPts val="0"/>
              </a:spcAft>
              <a:buClr>
                <a:srgbClr val="A5A5A5"/>
              </a:buClr>
              <a:buSzPts val="1200"/>
              <a:buFont typeface="Arial"/>
              <a:buNone/>
              <a:defRPr/>
            </a:lvl3pPr>
            <a:lvl4pPr marL="1828800" lvl="3" indent="-228600" algn="l">
              <a:spcBef>
                <a:spcPts val="220"/>
              </a:spcBef>
              <a:spcAft>
                <a:spcPts val="0"/>
              </a:spcAft>
              <a:buClr>
                <a:srgbClr val="A5A5A5"/>
              </a:buClr>
              <a:buSzPts val="1100"/>
              <a:buFont typeface="Arial"/>
              <a:buNone/>
              <a:defRPr/>
            </a:lvl4pPr>
            <a:lvl5pPr marL="2286000" lvl="4" indent="-228600" algn="l">
              <a:spcBef>
                <a:spcPts val="220"/>
              </a:spcBef>
              <a:spcAft>
                <a:spcPts val="0"/>
              </a:spcAft>
              <a:buClr>
                <a:srgbClr val="A5A5A5"/>
              </a:buClr>
              <a:buSzPts val="1100"/>
              <a:buFont typeface="Arial"/>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1" name="Google Shape;201;p26"/>
          <p:cNvSpPr txBox="1">
            <a:spLocks noGrp="1"/>
          </p:cNvSpPr>
          <p:nvPr>
            <p:ph type="body" idx="4"/>
          </p:nvPr>
        </p:nvSpPr>
        <p:spPr>
          <a:xfrm>
            <a:off x="5638800" y="3562353"/>
            <a:ext cx="2438400" cy="465119"/>
          </a:xfrm>
          <a:prstGeom prst="rect">
            <a:avLst/>
          </a:prstGeom>
          <a:noFill/>
          <a:ln>
            <a:noFill/>
          </a:ln>
        </p:spPr>
        <p:txBody>
          <a:bodyPr spcFirstLastPara="1" wrap="square" lIns="91425" tIns="45700" rIns="91425" bIns="45700" anchor="t" anchorCtr="0">
            <a:noAutofit/>
          </a:bodyPr>
          <a:lstStyle>
            <a:lvl1pPr marL="457200" lvl="0" indent="-228600" algn="l">
              <a:spcBef>
                <a:spcPts val="180"/>
              </a:spcBef>
              <a:spcAft>
                <a:spcPts val="0"/>
              </a:spcAft>
              <a:buClr>
                <a:srgbClr val="A6A6A6"/>
              </a:buClr>
              <a:buSzPts val="900"/>
              <a:buFont typeface="Arial"/>
              <a:buNone/>
              <a:defRPr sz="900" b="0" i="0">
                <a:solidFill>
                  <a:srgbClr val="A6A6A6"/>
                </a:solidFill>
                <a:latin typeface="Arial"/>
                <a:ea typeface="Arial"/>
                <a:cs typeface="Arial"/>
                <a:sym typeface="Arial"/>
              </a:defRPr>
            </a:lvl1pPr>
            <a:lvl2pPr marL="914400" lvl="1" indent="-228600" algn="l">
              <a:spcBef>
                <a:spcPts val="280"/>
              </a:spcBef>
              <a:spcAft>
                <a:spcPts val="0"/>
              </a:spcAft>
              <a:buClr>
                <a:srgbClr val="A5A5A5"/>
              </a:buClr>
              <a:buSzPts val="1400"/>
              <a:buFont typeface="Arial"/>
              <a:buNone/>
              <a:defRPr/>
            </a:lvl2pPr>
            <a:lvl3pPr marL="1371600" lvl="2" indent="-228600" algn="l">
              <a:spcBef>
                <a:spcPts val="240"/>
              </a:spcBef>
              <a:spcAft>
                <a:spcPts val="0"/>
              </a:spcAft>
              <a:buClr>
                <a:srgbClr val="A5A5A5"/>
              </a:buClr>
              <a:buSzPts val="1200"/>
              <a:buFont typeface="Arial"/>
              <a:buNone/>
              <a:defRPr/>
            </a:lvl3pPr>
            <a:lvl4pPr marL="1828800" lvl="3" indent="-228600" algn="l">
              <a:spcBef>
                <a:spcPts val="220"/>
              </a:spcBef>
              <a:spcAft>
                <a:spcPts val="0"/>
              </a:spcAft>
              <a:buClr>
                <a:srgbClr val="A5A5A5"/>
              </a:buClr>
              <a:buSzPts val="1100"/>
              <a:buFont typeface="Arial"/>
              <a:buNone/>
              <a:defRPr/>
            </a:lvl4pPr>
            <a:lvl5pPr marL="2286000" lvl="4" indent="-228600" algn="l">
              <a:spcBef>
                <a:spcPts val="220"/>
              </a:spcBef>
              <a:spcAft>
                <a:spcPts val="0"/>
              </a:spcAft>
              <a:buClr>
                <a:srgbClr val="A5A5A5"/>
              </a:buClr>
              <a:buSzPts val="1100"/>
              <a:buFont typeface="Arial"/>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2" name="Google Shape;202;p26"/>
          <p:cNvSpPr txBox="1">
            <a:spLocks noGrp="1"/>
          </p:cNvSpPr>
          <p:nvPr>
            <p:ph type="body" idx="5"/>
          </p:nvPr>
        </p:nvSpPr>
        <p:spPr>
          <a:xfrm>
            <a:off x="5029200" y="1733555"/>
            <a:ext cx="3505200" cy="357187"/>
          </a:xfrm>
          <a:prstGeom prst="rect">
            <a:avLst/>
          </a:prstGeom>
          <a:noFill/>
          <a:ln>
            <a:noFill/>
          </a:ln>
        </p:spPr>
        <p:txBody>
          <a:bodyPr spcFirstLastPara="1" wrap="square" lIns="91425" tIns="45700" rIns="91425" bIns="45700" anchor="t" anchorCtr="0">
            <a:noAutofit/>
          </a:bodyPr>
          <a:lstStyle>
            <a:lvl1pPr marL="457200" lvl="0" indent="-228600" algn="l">
              <a:spcBef>
                <a:spcPts val="220"/>
              </a:spcBef>
              <a:spcAft>
                <a:spcPts val="0"/>
              </a:spcAft>
              <a:buClr>
                <a:srgbClr val="ED3645"/>
              </a:buClr>
              <a:buSzPts val="1100"/>
              <a:buFont typeface="Lato"/>
              <a:buNone/>
              <a:defRPr sz="1100" b="0" i="0">
                <a:solidFill>
                  <a:srgbClr val="ED3645"/>
                </a:solidFill>
                <a:latin typeface="Lato"/>
                <a:ea typeface="Lato"/>
                <a:cs typeface="Lato"/>
                <a:sym typeface="Lato"/>
              </a:defRPr>
            </a:lvl1pPr>
            <a:lvl2pPr marL="914400" lvl="1" indent="-228600" algn="l">
              <a:spcBef>
                <a:spcPts val="260"/>
              </a:spcBef>
              <a:spcAft>
                <a:spcPts val="0"/>
              </a:spcAft>
              <a:buClr>
                <a:srgbClr val="A5A5A5"/>
              </a:buClr>
              <a:buSzPts val="1300"/>
              <a:buFont typeface="Open Sans"/>
              <a:buNone/>
              <a:defRPr sz="1300">
                <a:latin typeface="Open Sans"/>
                <a:ea typeface="Open Sans"/>
                <a:cs typeface="Open Sans"/>
                <a:sym typeface="Open Sans"/>
              </a:defRPr>
            </a:lvl2pPr>
            <a:lvl3pPr marL="1371600" lvl="2" indent="-228600" algn="l">
              <a:spcBef>
                <a:spcPts val="260"/>
              </a:spcBef>
              <a:spcAft>
                <a:spcPts val="0"/>
              </a:spcAft>
              <a:buClr>
                <a:srgbClr val="A5A5A5"/>
              </a:buClr>
              <a:buSzPts val="1300"/>
              <a:buFont typeface="Open Sans"/>
              <a:buNone/>
              <a:defRPr sz="1300">
                <a:latin typeface="Open Sans"/>
                <a:ea typeface="Open Sans"/>
                <a:cs typeface="Open Sans"/>
                <a:sym typeface="Open Sans"/>
              </a:defRPr>
            </a:lvl3pPr>
            <a:lvl4pPr marL="1828800" lvl="3" indent="-228600" algn="l">
              <a:spcBef>
                <a:spcPts val="260"/>
              </a:spcBef>
              <a:spcAft>
                <a:spcPts val="0"/>
              </a:spcAft>
              <a:buClr>
                <a:srgbClr val="A5A5A5"/>
              </a:buClr>
              <a:buSzPts val="1300"/>
              <a:buFont typeface="Open Sans"/>
              <a:buNone/>
              <a:defRPr sz="1300">
                <a:latin typeface="Open Sans"/>
                <a:ea typeface="Open Sans"/>
                <a:cs typeface="Open Sans"/>
                <a:sym typeface="Open Sans"/>
              </a:defRPr>
            </a:lvl4pPr>
            <a:lvl5pPr marL="2286000" lvl="4" indent="-228600" algn="l">
              <a:spcBef>
                <a:spcPts val="260"/>
              </a:spcBef>
              <a:spcAft>
                <a:spcPts val="0"/>
              </a:spcAft>
              <a:buClr>
                <a:srgbClr val="A5A5A5"/>
              </a:buClr>
              <a:buSzPts val="1300"/>
              <a:buFont typeface="Open Sans"/>
              <a:buNone/>
              <a:defRPr sz="1300">
                <a:latin typeface="Open Sans"/>
                <a:ea typeface="Open Sans"/>
                <a:cs typeface="Open Sans"/>
                <a:sym typeface="Open San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203"/>
        <p:cNvGrpSpPr/>
        <p:nvPr/>
      </p:nvGrpSpPr>
      <p:grpSpPr>
        <a:xfrm>
          <a:off x="0" y="0"/>
          <a:ext cx="0" cy="0"/>
          <a:chOff x="0" y="0"/>
          <a:chExt cx="0" cy="0"/>
        </a:xfrm>
      </p:grpSpPr>
      <p:sp>
        <p:nvSpPr>
          <p:cNvPr id="204" name="Google Shape;204;p27"/>
          <p:cNvSpPr>
            <a:spLocks noGrp="1"/>
          </p:cNvSpPr>
          <p:nvPr>
            <p:ph type="pic" idx="2"/>
          </p:nvPr>
        </p:nvSpPr>
        <p:spPr>
          <a:xfrm>
            <a:off x="0" y="1733550"/>
            <a:ext cx="4724400" cy="2895600"/>
          </a:xfrm>
          <a:prstGeom prst="rect">
            <a:avLst/>
          </a:prstGeom>
          <a:noFill/>
          <a:ln>
            <a:noFill/>
          </a:ln>
        </p:spPr>
        <p:txBody>
          <a:bodyPr spcFirstLastPara="1" wrap="square" lIns="91425" tIns="45700" rIns="91425" bIns="45700" anchor="t" anchorCtr="0">
            <a:noAutofit/>
          </a:bodyPr>
          <a:lstStyle>
            <a:lvl1pPr marR="0" lvl="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1pPr>
            <a:lvl2pPr marR="0" lvl="1"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R="0" lvl="2"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R="0" lvl="3"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R="0" lvl="4"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5" name="Google Shape;205;p27"/>
          <p:cNvSpPr txBox="1">
            <a:spLocks noGrp="1"/>
          </p:cNvSpPr>
          <p:nvPr>
            <p:ph type="body" idx="1"/>
          </p:nvPr>
        </p:nvSpPr>
        <p:spPr>
          <a:xfrm>
            <a:off x="5475297" y="2274270"/>
            <a:ext cx="2994025" cy="1219818"/>
          </a:xfrm>
          <a:prstGeom prst="rect">
            <a:avLst/>
          </a:prstGeom>
          <a:noFill/>
          <a:ln>
            <a:noFill/>
          </a:ln>
        </p:spPr>
        <p:txBody>
          <a:bodyPr spcFirstLastPara="1" wrap="square" lIns="91425" tIns="45700" rIns="91425" bIns="45700" anchor="t" anchorCtr="0">
            <a:noAutofit/>
          </a:bodyPr>
          <a:lstStyle>
            <a:lvl1pPr marL="457200" lvl="0" indent="-228600" algn="l">
              <a:spcBef>
                <a:spcPts val="180"/>
              </a:spcBef>
              <a:spcAft>
                <a:spcPts val="0"/>
              </a:spcAft>
              <a:buClr>
                <a:srgbClr val="A6A6A6"/>
              </a:buClr>
              <a:buSzPts val="900"/>
              <a:buFont typeface="Arial"/>
              <a:buNone/>
              <a:defRPr sz="900" b="0" i="0">
                <a:solidFill>
                  <a:srgbClr val="A6A6A6"/>
                </a:solidFill>
                <a:latin typeface="Arial"/>
                <a:ea typeface="Arial"/>
                <a:cs typeface="Arial"/>
                <a:sym typeface="Arial"/>
              </a:defRPr>
            </a:lvl1pPr>
            <a:lvl2pPr marL="914400" lvl="1" indent="-228600" algn="l">
              <a:spcBef>
                <a:spcPts val="280"/>
              </a:spcBef>
              <a:spcAft>
                <a:spcPts val="0"/>
              </a:spcAft>
              <a:buClr>
                <a:srgbClr val="A5A5A5"/>
              </a:buClr>
              <a:buSzPts val="1400"/>
              <a:buFont typeface="Arial"/>
              <a:buNone/>
              <a:defRPr/>
            </a:lvl2pPr>
            <a:lvl3pPr marL="1371600" lvl="2" indent="-228600" algn="l">
              <a:spcBef>
                <a:spcPts val="240"/>
              </a:spcBef>
              <a:spcAft>
                <a:spcPts val="0"/>
              </a:spcAft>
              <a:buClr>
                <a:srgbClr val="A5A5A5"/>
              </a:buClr>
              <a:buSzPts val="1200"/>
              <a:buFont typeface="Arial"/>
              <a:buNone/>
              <a:defRPr/>
            </a:lvl3pPr>
            <a:lvl4pPr marL="1828800" lvl="3" indent="-228600" algn="l">
              <a:spcBef>
                <a:spcPts val="220"/>
              </a:spcBef>
              <a:spcAft>
                <a:spcPts val="0"/>
              </a:spcAft>
              <a:buClr>
                <a:srgbClr val="A5A5A5"/>
              </a:buClr>
              <a:buSzPts val="1100"/>
              <a:buFont typeface="Arial"/>
              <a:buNone/>
              <a:defRPr/>
            </a:lvl4pPr>
            <a:lvl5pPr marL="2286000" lvl="4" indent="-228600" algn="l">
              <a:spcBef>
                <a:spcPts val="220"/>
              </a:spcBef>
              <a:spcAft>
                <a:spcPts val="0"/>
              </a:spcAft>
              <a:buClr>
                <a:srgbClr val="A5A5A5"/>
              </a:buClr>
              <a:buSzPts val="1100"/>
              <a:buFont typeface="Arial"/>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6" name="Google Shape;206;p27"/>
          <p:cNvSpPr txBox="1">
            <a:spLocks noGrp="1"/>
          </p:cNvSpPr>
          <p:nvPr>
            <p:ph type="body" idx="3"/>
          </p:nvPr>
        </p:nvSpPr>
        <p:spPr>
          <a:xfrm>
            <a:off x="5965832" y="1916118"/>
            <a:ext cx="1730375" cy="358775"/>
          </a:xfrm>
          <a:prstGeom prst="rect">
            <a:avLst/>
          </a:prstGeom>
          <a:noFill/>
          <a:ln>
            <a:noFill/>
          </a:ln>
        </p:spPr>
        <p:txBody>
          <a:bodyPr spcFirstLastPara="1" wrap="square" lIns="91425" tIns="45700" rIns="91425" bIns="45700" anchor="t" anchorCtr="0">
            <a:noAutofit/>
          </a:bodyPr>
          <a:lstStyle>
            <a:lvl1pPr marL="457200" lvl="0" indent="-228600" algn="l">
              <a:spcBef>
                <a:spcPts val="220"/>
              </a:spcBef>
              <a:spcAft>
                <a:spcPts val="0"/>
              </a:spcAft>
              <a:buClr>
                <a:srgbClr val="ED3645"/>
              </a:buClr>
              <a:buSzPts val="1100"/>
              <a:buFont typeface="Lato"/>
              <a:buNone/>
              <a:defRPr sz="1100">
                <a:solidFill>
                  <a:srgbClr val="ED3645"/>
                </a:solidFill>
                <a:latin typeface="Lato"/>
                <a:ea typeface="Lato"/>
                <a:cs typeface="Lato"/>
                <a:sym typeface="Lato"/>
              </a:defRPr>
            </a:lvl1pPr>
            <a:lvl2pPr marL="914400" lvl="1" indent="-228600" algn="l">
              <a:spcBef>
                <a:spcPts val="280"/>
              </a:spcBef>
              <a:spcAft>
                <a:spcPts val="0"/>
              </a:spcAft>
              <a:buClr>
                <a:srgbClr val="A5A5A5"/>
              </a:buClr>
              <a:buSzPts val="1400"/>
              <a:buFont typeface="Libre Franklin Medium"/>
              <a:buNone/>
              <a:defRPr sz="1400">
                <a:latin typeface="Libre Franklin Medium"/>
                <a:ea typeface="Libre Franklin Medium"/>
                <a:cs typeface="Libre Franklin Medium"/>
                <a:sym typeface="Libre Franklin Medium"/>
              </a:defRPr>
            </a:lvl2pPr>
            <a:lvl3pPr marL="1371600" lvl="2" indent="-228600" algn="l">
              <a:spcBef>
                <a:spcPts val="280"/>
              </a:spcBef>
              <a:spcAft>
                <a:spcPts val="0"/>
              </a:spcAft>
              <a:buClr>
                <a:srgbClr val="A5A5A5"/>
              </a:buClr>
              <a:buSzPts val="1400"/>
              <a:buFont typeface="Libre Franklin Medium"/>
              <a:buNone/>
              <a:defRPr sz="1400">
                <a:latin typeface="Libre Franklin Medium"/>
                <a:ea typeface="Libre Franklin Medium"/>
                <a:cs typeface="Libre Franklin Medium"/>
                <a:sym typeface="Libre Franklin Medium"/>
              </a:defRPr>
            </a:lvl3pPr>
            <a:lvl4pPr marL="1828800" lvl="3" indent="-228600" algn="l">
              <a:spcBef>
                <a:spcPts val="280"/>
              </a:spcBef>
              <a:spcAft>
                <a:spcPts val="0"/>
              </a:spcAft>
              <a:buClr>
                <a:srgbClr val="A5A5A5"/>
              </a:buClr>
              <a:buSzPts val="1400"/>
              <a:buFont typeface="Libre Franklin Medium"/>
              <a:buNone/>
              <a:defRPr sz="1400">
                <a:latin typeface="Libre Franklin Medium"/>
                <a:ea typeface="Libre Franklin Medium"/>
                <a:cs typeface="Libre Franklin Medium"/>
                <a:sym typeface="Libre Franklin Medium"/>
              </a:defRPr>
            </a:lvl4pPr>
            <a:lvl5pPr marL="2286000" lvl="4" indent="-228600" algn="l">
              <a:spcBef>
                <a:spcPts val="280"/>
              </a:spcBef>
              <a:spcAft>
                <a:spcPts val="0"/>
              </a:spcAft>
              <a:buClr>
                <a:srgbClr val="A5A5A5"/>
              </a:buClr>
              <a:buSzPts val="1400"/>
              <a:buFont typeface="Libre Franklin Medium"/>
              <a:buNone/>
              <a:defRPr sz="1400">
                <a:latin typeface="Libre Franklin Medium"/>
                <a:ea typeface="Libre Franklin Medium"/>
                <a:cs typeface="Libre Franklin Medium"/>
                <a:sym typeface="Libre Franklin Medium"/>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7" name="Google Shape;207;p27"/>
          <p:cNvSpPr txBox="1">
            <a:spLocks noGrp="1"/>
          </p:cNvSpPr>
          <p:nvPr>
            <p:ph type="title"/>
          </p:nvPr>
        </p:nvSpPr>
        <p:spPr>
          <a:xfrm>
            <a:off x="457200" y="342900"/>
            <a:ext cx="76200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43E48"/>
              </a:buClr>
              <a:buSzPts val="3000"/>
              <a:buFont typeface="Lato"/>
              <a:buNone/>
              <a:defRPr>
                <a:solidFill>
                  <a:srgbClr val="343E4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8" name="Google Shape;208;p27"/>
          <p:cNvSpPr txBox="1">
            <a:spLocks noGrp="1"/>
          </p:cNvSpPr>
          <p:nvPr>
            <p:ph type="body" idx="4"/>
          </p:nvPr>
        </p:nvSpPr>
        <p:spPr>
          <a:xfrm>
            <a:off x="457200" y="438150"/>
            <a:ext cx="5029200" cy="323850"/>
          </a:xfrm>
          <a:prstGeom prst="rect">
            <a:avLst/>
          </a:prstGeom>
          <a:noFill/>
          <a:ln>
            <a:noFill/>
          </a:ln>
        </p:spPr>
        <p:txBody>
          <a:bodyPr spcFirstLastPara="1" wrap="square" lIns="91425" tIns="45700" rIns="91425" bIns="45700" anchor="t" anchorCtr="0">
            <a:noAutofit/>
          </a:bodyPr>
          <a:lstStyle>
            <a:lvl1pPr marL="457200" lvl="0" indent="-228600" algn="l">
              <a:spcBef>
                <a:spcPts val="180"/>
              </a:spcBef>
              <a:spcAft>
                <a:spcPts val="0"/>
              </a:spcAft>
              <a:buClr>
                <a:srgbClr val="ED3645"/>
              </a:buClr>
              <a:buSzPts val="900"/>
              <a:buFont typeface="Lato"/>
              <a:buNone/>
              <a:defRPr sz="900" b="0" i="0">
                <a:solidFill>
                  <a:srgbClr val="ED3645"/>
                </a:solidFill>
                <a:latin typeface="Lato"/>
                <a:ea typeface="Lato"/>
                <a:cs typeface="Lato"/>
                <a:sym typeface="Lato"/>
              </a:defRPr>
            </a:lvl1pPr>
            <a:lvl2pPr marL="914400" lvl="1" indent="-228600" algn="l">
              <a:spcBef>
                <a:spcPts val="210"/>
              </a:spcBef>
              <a:spcAft>
                <a:spcPts val="0"/>
              </a:spcAft>
              <a:buClr>
                <a:srgbClr val="A5A5A5"/>
              </a:buClr>
              <a:buSzPts val="1050"/>
              <a:buFont typeface="Arial"/>
              <a:buNone/>
              <a:defRPr sz="1050">
                <a:latin typeface="Arial"/>
                <a:ea typeface="Arial"/>
                <a:cs typeface="Arial"/>
                <a:sym typeface="Arial"/>
              </a:defRPr>
            </a:lvl2pPr>
            <a:lvl3pPr marL="1371600" lvl="2" indent="-228600" algn="l">
              <a:spcBef>
                <a:spcPts val="210"/>
              </a:spcBef>
              <a:spcAft>
                <a:spcPts val="0"/>
              </a:spcAft>
              <a:buClr>
                <a:srgbClr val="A5A5A5"/>
              </a:buClr>
              <a:buSzPts val="1050"/>
              <a:buFont typeface="Arial"/>
              <a:buNone/>
              <a:defRPr sz="1050">
                <a:latin typeface="Arial"/>
                <a:ea typeface="Arial"/>
                <a:cs typeface="Arial"/>
                <a:sym typeface="Arial"/>
              </a:defRPr>
            </a:lvl3pPr>
            <a:lvl4pPr marL="1828800" lvl="3" indent="-228600" algn="l">
              <a:spcBef>
                <a:spcPts val="210"/>
              </a:spcBef>
              <a:spcAft>
                <a:spcPts val="0"/>
              </a:spcAft>
              <a:buClr>
                <a:srgbClr val="A5A5A5"/>
              </a:buClr>
              <a:buSzPts val="1050"/>
              <a:buFont typeface="Arial"/>
              <a:buNone/>
              <a:defRPr sz="1050">
                <a:latin typeface="Arial"/>
                <a:ea typeface="Arial"/>
                <a:cs typeface="Arial"/>
                <a:sym typeface="Arial"/>
              </a:defRPr>
            </a:lvl4pPr>
            <a:lvl5pPr marL="2286000" lvl="4" indent="-228600" algn="l">
              <a:spcBef>
                <a:spcPts val="210"/>
              </a:spcBef>
              <a:spcAft>
                <a:spcPts val="0"/>
              </a:spcAft>
              <a:buClr>
                <a:srgbClr val="A5A5A5"/>
              </a:buClr>
              <a:buSzPts val="1050"/>
              <a:buFont typeface="Arial"/>
              <a:buNone/>
              <a:defRPr sz="105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spTree>
      <p:nvGrpSpPr>
        <p:cNvPr id="1" name="Shape 209"/>
        <p:cNvGrpSpPr/>
        <p:nvPr/>
      </p:nvGrpSpPr>
      <p:grpSpPr>
        <a:xfrm>
          <a:off x="0" y="0"/>
          <a:ext cx="0" cy="0"/>
          <a:chOff x="0" y="0"/>
          <a:chExt cx="0" cy="0"/>
        </a:xfrm>
      </p:grpSpPr>
      <p:sp>
        <p:nvSpPr>
          <p:cNvPr id="210" name="Google Shape;210;p28"/>
          <p:cNvSpPr>
            <a:spLocks noGrp="1"/>
          </p:cNvSpPr>
          <p:nvPr>
            <p:ph type="pic" idx="2"/>
          </p:nvPr>
        </p:nvSpPr>
        <p:spPr>
          <a:xfrm>
            <a:off x="0" y="1504950"/>
            <a:ext cx="9144000" cy="2133600"/>
          </a:xfrm>
          <a:prstGeom prst="rect">
            <a:avLst/>
          </a:prstGeom>
          <a:noFill/>
          <a:ln>
            <a:noFill/>
          </a:ln>
        </p:spPr>
        <p:txBody>
          <a:bodyPr spcFirstLastPara="1" wrap="square" lIns="91425" tIns="45700" rIns="91425" bIns="45700" anchor="t" anchorCtr="0">
            <a:noAutofit/>
          </a:bodyPr>
          <a:lstStyle>
            <a:lvl1pPr marR="0" lvl="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1pPr>
            <a:lvl2pPr marR="0" lvl="1"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R="0" lvl="2"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R="0" lvl="3"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R="0" lvl="4"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1" name="Google Shape;211;p28"/>
          <p:cNvSpPr txBox="1">
            <a:spLocks noGrp="1"/>
          </p:cNvSpPr>
          <p:nvPr>
            <p:ph type="title"/>
          </p:nvPr>
        </p:nvSpPr>
        <p:spPr>
          <a:xfrm>
            <a:off x="457200" y="342900"/>
            <a:ext cx="76200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43E48"/>
              </a:buClr>
              <a:buSzPts val="3000"/>
              <a:buFont typeface="Lato"/>
              <a:buNone/>
              <a:defRPr>
                <a:solidFill>
                  <a:srgbClr val="343E4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2" name="Google Shape;212;p28"/>
          <p:cNvSpPr txBox="1">
            <a:spLocks noGrp="1"/>
          </p:cNvSpPr>
          <p:nvPr>
            <p:ph type="body" idx="1"/>
          </p:nvPr>
        </p:nvSpPr>
        <p:spPr>
          <a:xfrm>
            <a:off x="457200" y="438150"/>
            <a:ext cx="5029200" cy="323850"/>
          </a:xfrm>
          <a:prstGeom prst="rect">
            <a:avLst/>
          </a:prstGeom>
          <a:noFill/>
          <a:ln>
            <a:noFill/>
          </a:ln>
        </p:spPr>
        <p:txBody>
          <a:bodyPr spcFirstLastPara="1" wrap="square" lIns="91425" tIns="45700" rIns="91425" bIns="45700" anchor="t" anchorCtr="0">
            <a:noAutofit/>
          </a:bodyPr>
          <a:lstStyle>
            <a:lvl1pPr marL="457200" lvl="0" indent="-228600" algn="l">
              <a:spcBef>
                <a:spcPts val="180"/>
              </a:spcBef>
              <a:spcAft>
                <a:spcPts val="0"/>
              </a:spcAft>
              <a:buClr>
                <a:srgbClr val="ED3645"/>
              </a:buClr>
              <a:buSzPts val="900"/>
              <a:buFont typeface="Lato"/>
              <a:buNone/>
              <a:defRPr sz="900" b="0" i="0">
                <a:solidFill>
                  <a:srgbClr val="ED3645"/>
                </a:solidFill>
                <a:latin typeface="Lato"/>
                <a:ea typeface="Lato"/>
                <a:cs typeface="Lato"/>
                <a:sym typeface="Lato"/>
              </a:defRPr>
            </a:lvl1pPr>
            <a:lvl2pPr marL="914400" lvl="1" indent="-228600" algn="l">
              <a:spcBef>
                <a:spcPts val="210"/>
              </a:spcBef>
              <a:spcAft>
                <a:spcPts val="0"/>
              </a:spcAft>
              <a:buClr>
                <a:srgbClr val="A5A5A5"/>
              </a:buClr>
              <a:buSzPts val="1050"/>
              <a:buFont typeface="Arial"/>
              <a:buNone/>
              <a:defRPr sz="1050">
                <a:latin typeface="Arial"/>
                <a:ea typeface="Arial"/>
                <a:cs typeface="Arial"/>
                <a:sym typeface="Arial"/>
              </a:defRPr>
            </a:lvl2pPr>
            <a:lvl3pPr marL="1371600" lvl="2" indent="-228600" algn="l">
              <a:spcBef>
                <a:spcPts val="210"/>
              </a:spcBef>
              <a:spcAft>
                <a:spcPts val="0"/>
              </a:spcAft>
              <a:buClr>
                <a:srgbClr val="A5A5A5"/>
              </a:buClr>
              <a:buSzPts val="1050"/>
              <a:buFont typeface="Arial"/>
              <a:buNone/>
              <a:defRPr sz="1050">
                <a:latin typeface="Arial"/>
                <a:ea typeface="Arial"/>
                <a:cs typeface="Arial"/>
                <a:sym typeface="Arial"/>
              </a:defRPr>
            </a:lvl3pPr>
            <a:lvl4pPr marL="1828800" lvl="3" indent="-228600" algn="l">
              <a:spcBef>
                <a:spcPts val="210"/>
              </a:spcBef>
              <a:spcAft>
                <a:spcPts val="0"/>
              </a:spcAft>
              <a:buClr>
                <a:srgbClr val="A5A5A5"/>
              </a:buClr>
              <a:buSzPts val="1050"/>
              <a:buFont typeface="Arial"/>
              <a:buNone/>
              <a:defRPr sz="1050">
                <a:latin typeface="Arial"/>
                <a:ea typeface="Arial"/>
                <a:cs typeface="Arial"/>
                <a:sym typeface="Arial"/>
              </a:defRPr>
            </a:lvl4pPr>
            <a:lvl5pPr marL="2286000" lvl="4" indent="-228600" algn="l">
              <a:spcBef>
                <a:spcPts val="210"/>
              </a:spcBef>
              <a:spcAft>
                <a:spcPts val="0"/>
              </a:spcAft>
              <a:buClr>
                <a:srgbClr val="A5A5A5"/>
              </a:buClr>
              <a:buSzPts val="1050"/>
              <a:buFont typeface="Arial"/>
              <a:buNone/>
              <a:defRPr sz="105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13"/>
        <p:cNvGrpSpPr/>
        <p:nvPr/>
      </p:nvGrpSpPr>
      <p:grpSpPr>
        <a:xfrm>
          <a:off x="0" y="0"/>
          <a:ext cx="0" cy="0"/>
          <a:chOff x="0" y="0"/>
          <a:chExt cx="0" cy="0"/>
        </a:xfrm>
      </p:grpSpPr>
      <p:sp>
        <p:nvSpPr>
          <p:cNvPr id="214" name="Google Shape;214;p29"/>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Arial"/>
              <a:ea typeface="Arial"/>
              <a:cs typeface="Arial"/>
              <a:sym typeface="Arial"/>
            </a:endParaRPr>
          </a:p>
        </p:txBody>
      </p:sp>
      <p:pic>
        <p:nvPicPr>
          <p:cNvPr id="215" name="Google Shape;215;p29" descr="01-iPad-Air-Mock-up.png"/>
          <p:cNvPicPr preferRelativeResize="0"/>
          <p:nvPr/>
        </p:nvPicPr>
        <p:blipFill rotWithShape="1">
          <a:blip r:embed="rId2">
            <a:alphaModFix/>
          </a:blip>
          <a:srcRect/>
          <a:stretch/>
        </p:blipFill>
        <p:spPr>
          <a:xfrm>
            <a:off x="3244179" y="950310"/>
            <a:ext cx="2655651" cy="2800350"/>
          </a:xfrm>
          <a:prstGeom prst="rect">
            <a:avLst/>
          </a:prstGeom>
          <a:noFill/>
          <a:ln>
            <a:noFill/>
          </a:ln>
        </p:spPr>
      </p:pic>
      <p:sp>
        <p:nvSpPr>
          <p:cNvPr id="216" name="Google Shape;216;p29"/>
          <p:cNvSpPr>
            <a:spLocks noGrp="1"/>
          </p:cNvSpPr>
          <p:nvPr>
            <p:ph type="pic" idx="2"/>
          </p:nvPr>
        </p:nvSpPr>
        <p:spPr>
          <a:xfrm>
            <a:off x="3476547" y="1350359"/>
            <a:ext cx="2190904" cy="2106000"/>
          </a:xfrm>
          <a:prstGeom prst="rect">
            <a:avLst/>
          </a:prstGeom>
          <a:noFill/>
          <a:ln>
            <a:noFill/>
          </a:ln>
        </p:spPr>
        <p:txBody>
          <a:bodyPr spcFirstLastPara="1" wrap="square" lIns="91425" tIns="45700" rIns="91425" bIns="45700" anchor="t" anchorCtr="0">
            <a:noAutofit/>
          </a:bodyPr>
          <a:lstStyle>
            <a:lvl1pPr marR="0" lvl="0" algn="l" rtl="0">
              <a:spcBef>
                <a:spcPts val="320"/>
              </a:spcBef>
              <a:spcAft>
                <a:spcPts val="0"/>
              </a:spcAft>
              <a:buClr>
                <a:srgbClr val="A5A5A5"/>
              </a:buClr>
              <a:buSzPts val="1600"/>
              <a:buFont typeface="Arial"/>
              <a:buChar char="•"/>
              <a:defRPr sz="1600" b="0" i="0" u="none" strike="noStrike" cap="none">
                <a:solidFill>
                  <a:srgbClr val="A5A5A5"/>
                </a:solidFill>
                <a:latin typeface="Arial"/>
                <a:ea typeface="Arial"/>
                <a:cs typeface="Arial"/>
                <a:sym typeface="Arial"/>
              </a:defRPr>
            </a:lvl1pPr>
            <a:lvl2pPr marR="0" lvl="1"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R="0" lvl="2"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R="0" lvl="3"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R="0" lvl="4"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7" name="Google Shape;217;p29"/>
          <p:cNvSpPr/>
          <p:nvPr/>
        </p:nvSpPr>
        <p:spPr>
          <a:xfrm>
            <a:off x="8334300" y="537368"/>
            <a:ext cx="324000" cy="228600"/>
          </a:xfrm>
          <a:prstGeom prst="ellipse">
            <a:avLst/>
          </a:prstGeom>
          <a:solidFill>
            <a:srgbClr val="048B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b="0" i="0">
              <a:solidFill>
                <a:schemeClr val="lt1"/>
              </a:solidFill>
              <a:latin typeface="Arial"/>
              <a:ea typeface="Arial"/>
              <a:cs typeface="Arial"/>
              <a:sym typeface="Arial"/>
            </a:endParaRPr>
          </a:p>
        </p:txBody>
      </p:sp>
      <p:sp>
        <p:nvSpPr>
          <p:cNvPr id="218" name="Google Shape;218;p29"/>
          <p:cNvSpPr txBox="1"/>
          <p:nvPr/>
        </p:nvSpPr>
        <p:spPr>
          <a:xfrm>
            <a:off x="8305800" y="514353"/>
            <a:ext cx="381000" cy="27463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800">
                <a:solidFill>
                  <a:srgbClr val="FFFFFF"/>
                </a:solidFill>
                <a:latin typeface="Lato Light"/>
                <a:ea typeface="Lato Light"/>
                <a:cs typeface="Lato Light"/>
                <a:sym typeface="Lato Light"/>
              </a:rPr>
              <a:t>‹#›</a:t>
            </a:fld>
            <a:endParaRPr sz="900">
              <a:solidFill>
                <a:srgbClr val="FFFFFF"/>
              </a:solidFill>
              <a:latin typeface="Lato Light"/>
              <a:ea typeface="Lato Light"/>
              <a:cs typeface="Lato Light"/>
              <a:sym typeface="Lato Light"/>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219"/>
        <p:cNvGrpSpPr/>
        <p:nvPr/>
      </p:nvGrpSpPr>
      <p:grpSpPr>
        <a:xfrm>
          <a:off x="0" y="0"/>
          <a:ext cx="0" cy="0"/>
          <a:chOff x="0" y="0"/>
          <a:chExt cx="0" cy="0"/>
        </a:xfrm>
      </p:grpSpPr>
      <p:sp>
        <p:nvSpPr>
          <p:cNvPr id="220" name="Google Shape;220;p30"/>
          <p:cNvSpPr txBox="1">
            <a:spLocks noGrp="1"/>
          </p:cNvSpPr>
          <p:nvPr>
            <p:ph type="title"/>
          </p:nvPr>
        </p:nvSpPr>
        <p:spPr>
          <a:xfrm>
            <a:off x="457200" y="342900"/>
            <a:ext cx="76200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43E48"/>
              </a:buClr>
              <a:buSzPts val="3000"/>
              <a:buFont typeface="Lato"/>
              <a:buNone/>
              <a:defRPr>
                <a:solidFill>
                  <a:srgbClr val="343E4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30"/>
          <p:cNvSpPr txBox="1">
            <a:spLocks noGrp="1"/>
          </p:cNvSpPr>
          <p:nvPr>
            <p:ph type="body" idx="1"/>
          </p:nvPr>
        </p:nvSpPr>
        <p:spPr>
          <a:xfrm>
            <a:off x="457200" y="438150"/>
            <a:ext cx="5029200" cy="323850"/>
          </a:xfrm>
          <a:prstGeom prst="rect">
            <a:avLst/>
          </a:prstGeom>
          <a:noFill/>
          <a:ln>
            <a:noFill/>
          </a:ln>
        </p:spPr>
        <p:txBody>
          <a:bodyPr spcFirstLastPara="1" wrap="square" lIns="91425" tIns="45700" rIns="91425" bIns="45700" anchor="t" anchorCtr="0">
            <a:noAutofit/>
          </a:bodyPr>
          <a:lstStyle>
            <a:lvl1pPr marL="457200" lvl="0" indent="-228600" algn="l">
              <a:spcBef>
                <a:spcPts val="180"/>
              </a:spcBef>
              <a:spcAft>
                <a:spcPts val="0"/>
              </a:spcAft>
              <a:buClr>
                <a:srgbClr val="ED3645"/>
              </a:buClr>
              <a:buSzPts val="900"/>
              <a:buFont typeface="Lato"/>
              <a:buNone/>
              <a:defRPr sz="900" b="0" i="0">
                <a:solidFill>
                  <a:srgbClr val="ED3645"/>
                </a:solidFill>
                <a:latin typeface="Lato"/>
                <a:ea typeface="Lato"/>
                <a:cs typeface="Lato"/>
                <a:sym typeface="Lato"/>
              </a:defRPr>
            </a:lvl1pPr>
            <a:lvl2pPr marL="914400" lvl="1" indent="-228600" algn="l">
              <a:spcBef>
                <a:spcPts val="210"/>
              </a:spcBef>
              <a:spcAft>
                <a:spcPts val="0"/>
              </a:spcAft>
              <a:buClr>
                <a:srgbClr val="A5A5A5"/>
              </a:buClr>
              <a:buSzPts val="1050"/>
              <a:buFont typeface="Arial"/>
              <a:buNone/>
              <a:defRPr sz="1050">
                <a:latin typeface="Arial"/>
                <a:ea typeface="Arial"/>
                <a:cs typeface="Arial"/>
                <a:sym typeface="Arial"/>
              </a:defRPr>
            </a:lvl2pPr>
            <a:lvl3pPr marL="1371600" lvl="2" indent="-228600" algn="l">
              <a:spcBef>
                <a:spcPts val="210"/>
              </a:spcBef>
              <a:spcAft>
                <a:spcPts val="0"/>
              </a:spcAft>
              <a:buClr>
                <a:srgbClr val="A5A5A5"/>
              </a:buClr>
              <a:buSzPts val="1050"/>
              <a:buFont typeface="Arial"/>
              <a:buNone/>
              <a:defRPr sz="1050">
                <a:latin typeface="Arial"/>
                <a:ea typeface="Arial"/>
                <a:cs typeface="Arial"/>
                <a:sym typeface="Arial"/>
              </a:defRPr>
            </a:lvl3pPr>
            <a:lvl4pPr marL="1828800" lvl="3" indent="-228600" algn="l">
              <a:spcBef>
                <a:spcPts val="210"/>
              </a:spcBef>
              <a:spcAft>
                <a:spcPts val="0"/>
              </a:spcAft>
              <a:buClr>
                <a:srgbClr val="A5A5A5"/>
              </a:buClr>
              <a:buSzPts val="1050"/>
              <a:buFont typeface="Arial"/>
              <a:buNone/>
              <a:defRPr sz="1050">
                <a:latin typeface="Arial"/>
                <a:ea typeface="Arial"/>
                <a:cs typeface="Arial"/>
                <a:sym typeface="Arial"/>
              </a:defRPr>
            </a:lvl4pPr>
            <a:lvl5pPr marL="2286000" lvl="4" indent="-228600" algn="l">
              <a:spcBef>
                <a:spcPts val="210"/>
              </a:spcBef>
              <a:spcAft>
                <a:spcPts val="0"/>
              </a:spcAft>
              <a:buClr>
                <a:srgbClr val="A5A5A5"/>
              </a:buClr>
              <a:buSzPts val="1050"/>
              <a:buFont typeface="Arial"/>
              <a:buNone/>
              <a:defRPr sz="105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22" name="Google Shape;222;p30" descr="iMac-Cinema-Monitor-Style-Mock-up.png"/>
          <p:cNvPicPr preferRelativeResize="0"/>
          <p:nvPr/>
        </p:nvPicPr>
        <p:blipFill rotWithShape="1">
          <a:blip r:embed="rId2">
            <a:alphaModFix/>
          </a:blip>
          <a:srcRect/>
          <a:stretch/>
        </p:blipFill>
        <p:spPr>
          <a:xfrm>
            <a:off x="2362200" y="2286003"/>
            <a:ext cx="4267200" cy="2488997"/>
          </a:xfrm>
          <a:prstGeom prst="rect">
            <a:avLst/>
          </a:prstGeom>
          <a:noFill/>
          <a:ln>
            <a:noFill/>
          </a:ln>
        </p:spPr>
      </p:pic>
      <p:sp>
        <p:nvSpPr>
          <p:cNvPr id="223" name="Google Shape;223;p30"/>
          <p:cNvSpPr>
            <a:spLocks noGrp="1"/>
          </p:cNvSpPr>
          <p:nvPr>
            <p:ph type="pic" idx="2"/>
          </p:nvPr>
        </p:nvSpPr>
        <p:spPr>
          <a:xfrm>
            <a:off x="2716924" y="2505696"/>
            <a:ext cx="3531476" cy="1655380"/>
          </a:xfrm>
          <a:prstGeom prst="rect">
            <a:avLst/>
          </a:prstGeom>
          <a:noFill/>
          <a:ln>
            <a:noFill/>
          </a:ln>
        </p:spPr>
        <p:txBody>
          <a:bodyPr spcFirstLastPara="1" wrap="square" lIns="91425" tIns="45700" rIns="91425" bIns="45700" anchor="t" anchorCtr="0">
            <a:noAutofit/>
          </a:bodyPr>
          <a:lstStyle>
            <a:lvl1pPr marR="0" lvl="0" algn="ctr" rtl="0">
              <a:spcBef>
                <a:spcPts val="240"/>
              </a:spcBef>
              <a:spcAft>
                <a:spcPts val="0"/>
              </a:spcAft>
              <a:buClr>
                <a:srgbClr val="F2F2F2"/>
              </a:buClr>
              <a:buSzPts val="1200"/>
              <a:buFont typeface="Arial"/>
              <a:buNone/>
              <a:defRPr sz="1200" b="0" i="0" u="none" strike="noStrike" cap="none">
                <a:solidFill>
                  <a:srgbClr val="F2F2F2"/>
                </a:solidFill>
                <a:latin typeface="Arial"/>
                <a:ea typeface="Arial"/>
                <a:cs typeface="Arial"/>
                <a:sym typeface="Arial"/>
              </a:defRPr>
            </a:lvl1pPr>
            <a:lvl2pPr marR="0" lvl="1"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R="0" lvl="2"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R="0" lvl="3"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R="0" lvl="4"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0"/>
        <p:cNvGrpSpPr/>
        <p:nvPr/>
      </p:nvGrpSpPr>
      <p:grpSpPr>
        <a:xfrm>
          <a:off x="0" y="0"/>
          <a:ext cx="0" cy="0"/>
          <a:chOff x="0" y="0"/>
          <a:chExt cx="0" cy="0"/>
        </a:xfrm>
      </p:grpSpPr>
      <p:sp>
        <p:nvSpPr>
          <p:cNvPr id="31" name="Google Shape;31;p4"/>
          <p:cNvSpPr>
            <a:spLocks noGrp="1"/>
          </p:cNvSpPr>
          <p:nvPr>
            <p:ph type="pic" idx="2"/>
          </p:nvPr>
        </p:nvSpPr>
        <p:spPr>
          <a:xfrm>
            <a:off x="4299000" y="1657350"/>
            <a:ext cx="1797000" cy="2514600"/>
          </a:xfrm>
          <a:prstGeom prst="rect">
            <a:avLst/>
          </a:prstGeom>
          <a:noFill/>
          <a:ln>
            <a:noFill/>
          </a:ln>
        </p:spPr>
        <p:txBody>
          <a:bodyPr spcFirstLastPara="1" wrap="square" lIns="91425" tIns="45700" rIns="91425" bIns="45700" anchor="t" anchorCtr="0">
            <a:noAutofit/>
          </a:bodyPr>
          <a:lstStyle>
            <a:lvl1pPr marR="0" lvl="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1pPr>
            <a:lvl2pPr marR="0" lvl="1"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R="0" lvl="2"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R="0" lvl="3"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R="0" lvl="4"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 name="Google Shape;32;p4"/>
          <p:cNvSpPr>
            <a:spLocks noGrp="1"/>
          </p:cNvSpPr>
          <p:nvPr>
            <p:ph type="pic" idx="3"/>
          </p:nvPr>
        </p:nvSpPr>
        <p:spPr>
          <a:xfrm>
            <a:off x="539800" y="1657350"/>
            <a:ext cx="1797000" cy="2514600"/>
          </a:xfrm>
          <a:prstGeom prst="rect">
            <a:avLst/>
          </a:prstGeom>
          <a:noFill/>
          <a:ln>
            <a:noFill/>
          </a:ln>
        </p:spPr>
        <p:txBody>
          <a:bodyPr spcFirstLastPara="1" wrap="square" lIns="91425" tIns="45700" rIns="91425" bIns="45700" anchor="t" anchorCtr="0">
            <a:noAutofit/>
          </a:bodyPr>
          <a:lstStyle>
            <a:lvl1pPr marR="0" lvl="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1pPr>
            <a:lvl2pPr marR="0" lvl="1"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R="0" lvl="2"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R="0" lvl="3"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R="0" lvl="4"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 name="Google Shape;33;p4"/>
          <p:cNvSpPr txBox="1">
            <a:spLocks noGrp="1"/>
          </p:cNvSpPr>
          <p:nvPr>
            <p:ph type="title"/>
          </p:nvPr>
        </p:nvSpPr>
        <p:spPr>
          <a:xfrm>
            <a:off x="457200" y="342900"/>
            <a:ext cx="76200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43E48"/>
              </a:buClr>
              <a:buSzPts val="3000"/>
              <a:buFont typeface="Lato"/>
              <a:buNone/>
              <a:defRPr>
                <a:solidFill>
                  <a:srgbClr val="343E4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
          <p:cNvSpPr txBox="1">
            <a:spLocks noGrp="1"/>
          </p:cNvSpPr>
          <p:nvPr>
            <p:ph type="body" idx="1"/>
          </p:nvPr>
        </p:nvSpPr>
        <p:spPr>
          <a:xfrm>
            <a:off x="457200" y="438150"/>
            <a:ext cx="5029200" cy="323850"/>
          </a:xfrm>
          <a:prstGeom prst="rect">
            <a:avLst/>
          </a:prstGeom>
          <a:noFill/>
          <a:ln>
            <a:noFill/>
          </a:ln>
        </p:spPr>
        <p:txBody>
          <a:bodyPr spcFirstLastPara="1" wrap="square" lIns="91425" tIns="45700" rIns="91425" bIns="45700" anchor="t" anchorCtr="0">
            <a:noAutofit/>
          </a:bodyPr>
          <a:lstStyle>
            <a:lvl1pPr marL="457200" lvl="0" indent="-228600" algn="l">
              <a:spcBef>
                <a:spcPts val="180"/>
              </a:spcBef>
              <a:spcAft>
                <a:spcPts val="0"/>
              </a:spcAft>
              <a:buClr>
                <a:srgbClr val="ED3645"/>
              </a:buClr>
              <a:buSzPts val="900"/>
              <a:buFont typeface="Lato"/>
              <a:buNone/>
              <a:defRPr sz="900" b="0" i="0">
                <a:solidFill>
                  <a:srgbClr val="ED3645"/>
                </a:solidFill>
                <a:latin typeface="Lato"/>
                <a:ea typeface="Lato"/>
                <a:cs typeface="Lato"/>
                <a:sym typeface="Lato"/>
              </a:defRPr>
            </a:lvl1pPr>
            <a:lvl2pPr marL="914400" lvl="1" indent="-228600" algn="l">
              <a:spcBef>
                <a:spcPts val="210"/>
              </a:spcBef>
              <a:spcAft>
                <a:spcPts val="0"/>
              </a:spcAft>
              <a:buClr>
                <a:srgbClr val="A5A5A5"/>
              </a:buClr>
              <a:buSzPts val="1050"/>
              <a:buFont typeface="Arial"/>
              <a:buNone/>
              <a:defRPr sz="1050">
                <a:latin typeface="Arial"/>
                <a:ea typeface="Arial"/>
                <a:cs typeface="Arial"/>
                <a:sym typeface="Arial"/>
              </a:defRPr>
            </a:lvl2pPr>
            <a:lvl3pPr marL="1371600" lvl="2" indent="-228600" algn="l">
              <a:spcBef>
                <a:spcPts val="210"/>
              </a:spcBef>
              <a:spcAft>
                <a:spcPts val="0"/>
              </a:spcAft>
              <a:buClr>
                <a:srgbClr val="A5A5A5"/>
              </a:buClr>
              <a:buSzPts val="1050"/>
              <a:buFont typeface="Arial"/>
              <a:buNone/>
              <a:defRPr sz="1050">
                <a:latin typeface="Arial"/>
                <a:ea typeface="Arial"/>
                <a:cs typeface="Arial"/>
                <a:sym typeface="Arial"/>
              </a:defRPr>
            </a:lvl3pPr>
            <a:lvl4pPr marL="1828800" lvl="3" indent="-228600" algn="l">
              <a:spcBef>
                <a:spcPts val="210"/>
              </a:spcBef>
              <a:spcAft>
                <a:spcPts val="0"/>
              </a:spcAft>
              <a:buClr>
                <a:srgbClr val="A5A5A5"/>
              </a:buClr>
              <a:buSzPts val="1050"/>
              <a:buFont typeface="Arial"/>
              <a:buNone/>
              <a:defRPr sz="1050">
                <a:latin typeface="Arial"/>
                <a:ea typeface="Arial"/>
                <a:cs typeface="Arial"/>
                <a:sym typeface="Arial"/>
              </a:defRPr>
            </a:lvl4pPr>
            <a:lvl5pPr marL="2286000" lvl="4" indent="-228600" algn="l">
              <a:spcBef>
                <a:spcPts val="210"/>
              </a:spcBef>
              <a:spcAft>
                <a:spcPts val="0"/>
              </a:spcAft>
              <a:buClr>
                <a:srgbClr val="A5A5A5"/>
              </a:buClr>
              <a:buSzPts val="1050"/>
              <a:buFont typeface="Arial"/>
              <a:buNone/>
              <a:defRPr sz="105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224"/>
        <p:cNvGrpSpPr/>
        <p:nvPr/>
      </p:nvGrpSpPr>
      <p:grpSpPr>
        <a:xfrm>
          <a:off x="0" y="0"/>
          <a:ext cx="0" cy="0"/>
          <a:chOff x="0" y="0"/>
          <a:chExt cx="0" cy="0"/>
        </a:xfrm>
      </p:grpSpPr>
      <p:sp>
        <p:nvSpPr>
          <p:cNvPr id="225" name="Google Shape;225;p31"/>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Arial"/>
              <a:ea typeface="Arial"/>
              <a:cs typeface="Arial"/>
              <a:sym typeface="Arial"/>
            </a:endParaRPr>
          </a:p>
        </p:txBody>
      </p:sp>
      <p:pic>
        <p:nvPicPr>
          <p:cNvPr id="226" name="Google Shape;226;p31" descr="iPhone-5S-3-colors-Mock-up.png"/>
          <p:cNvPicPr preferRelativeResize="0"/>
          <p:nvPr/>
        </p:nvPicPr>
        <p:blipFill rotWithShape="1">
          <a:blip r:embed="rId2">
            <a:alphaModFix/>
          </a:blip>
          <a:srcRect/>
          <a:stretch/>
        </p:blipFill>
        <p:spPr>
          <a:xfrm>
            <a:off x="3429005" y="1028703"/>
            <a:ext cx="2304029" cy="3444125"/>
          </a:xfrm>
          <a:prstGeom prst="rect">
            <a:avLst/>
          </a:prstGeom>
          <a:noFill/>
          <a:ln>
            <a:noFill/>
          </a:ln>
        </p:spPr>
      </p:pic>
      <p:sp>
        <p:nvSpPr>
          <p:cNvPr id="227" name="Google Shape;227;p31"/>
          <p:cNvSpPr>
            <a:spLocks noGrp="1"/>
          </p:cNvSpPr>
          <p:nvPr>
            <p:ph type="pic" idx="2"/>
          </p:nvPr>
        </p:nvSpPr>
        <p:spPr>
          <a:xfrm>
            <a:off x="3675633" y="1595128"/>
            <a:ext cx="1758559" cy="2306198"/>
          </a:xfrm>
          <a:prstGeom prst="rect">
            <a:avLst/>
          </a:prstGeom>
          <a:noFill/>
          <a:ln>
            <a:noFill/>
          </a:ln>
        </p:spPr>
        <p:txBody>
          <a:bodyPr spcFirstLastPara="1" wrap="square" lIns="91425" tIns="45700" rIns="91425" bIns="45700" anchor="t" anchorCtr="0">
            <a:noAutofit/>
          </a:bodyPr>
          <a:lstStyle>
            <a:lvl1pPr marR="0" lvl="0" algn="l" rtl="0">
              <a:spcBef>
                <a:spcPts val="320"/>
              </a:spcBef>
              <a:spcAft>
                <a:spcPts val="0"/>
              </a:spcAft>
              <a:buClr>
                <a:srgbClr val="A5A5A5"/>
              </a:buClr>
              <a:buSzPts val="1600"/>
              <a:buFont typeface="Arial"/>
              <a:buChar char="•"/>
              <a:defRPr sz="1600" b="0" i="0" u="none" strike="noStrike" cap="none">
                <a:solidFill>
                  <a:srgbClr val="A5A5A5"/>
                </a:solidFill>
                <a:latin typeface="Arial"/>
                <a:ea typeface="Arial"/>
                <a:cs typeface="Arial"/>
                <a:sym typeface="Arial"/>
              </a:defRPr>
            </a:lvl1pPr>
            <a:lvl2pPr marR="0" lvl="1"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R="0" lvl="2"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R="0" lvl="3"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R="0" lvl="4"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8" name="Google Shape;228;p31"/>
          <p:cNvSpPr/>
          <p:nvPr/>
        </p:nvSpPr>
        <p:spPr>
          <a:xfrm>
            <a:off x="8334300" y="537368"/>
            <a:ext cx="324000" cy="228600"/>
          </a:xfrm>
          <a:prstGeom prst="ellipse">
            <a:avLst/>
          </a:prstGeom>
          <a:solidFill>
            <a:srgbClr val="048B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b="0" i="0">
              <a:solidFill>
                <a:schemeClr val="lt1"/>
              </a:solidFill>
              <a:latin typeface="Arial"/>
              <a:ea typeface="Arial"/>
              <a:cs typeface="Arial"/>
              <a:sym typeface="Arial"/>
            </a:endParaRPr>
          </a:p>
        </p:txBody>
      </p:sp>
      <p:sp>
        <p:nvSpPr>
          <p:cNvPr id="229" name="Google Shape;229;p31"/>
          <p:cNvSpPr txBox="1"/>
          <p:nvPr/>
        </p:nvSpPr>
        <p:spPr>
          <a:xfrm>
            <a:off x="8305800" y="514353"/>
            <a:ext cx="381000" cy="27463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800">
                <a:solidFill>
                  <a:srgbClr val="FFFFFF"/>
                </a:solidFill>
                <a:latin typeface="Lato Light"/>
                <a:ea typeface="Lato Light"/>
                <a:cs typeface="Lato Light"/>
                <a:sym typeface="Lato Light"/>
              </a:rPr>
              <a:t>‹#›</a:t>
            </a:fld>
            <a:endParaRPr sz="900">
              <a:solidFill>
                <a:srgbClr val="FFFFFF"/>
              </a:solidFill>
              <a:latin typeface="Lato Light"/>
              <a:ea typeface="Lato Light"/>
              <a:cs typeface="Lato Light"/>
              <a:sym typeface="Lato Light"/>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230"/>
        <p:cNvGrpSpPr/>
        <p:nvPr/>
      </p:nvGrpSpPr>
      <p:grpSpPr>
        <a:xfrm>
          <a:off x="0" y="0"/>
          <a:ext cx="0" cy="0"/>
          <a:chOff x="0" y="0"/>
          <a:chExt cx="0" cy="0"/>
        </a:xfrm>
      </p:grpSpPr>
      <p:sp>
        <p:nvSpPr>
          <p:cNvPr id="231" name="Google Shape;231;p32"/>
          <p:cNvSpPr txBox="1">
            <a:spLocks noGrp="1"/>
          </p:cNvSpPr>
          <p:nvPr>
            <p:ph type="title"/>
          </p:nvPr>
        </p:nvSpPr>
        <p:spPr>
          <a:xfrm>
            <a:off x="457200" y="342900"/>
            <a:ext cx="76200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43E48"/>
              </a:buClr>
              <a:buSzPts val="3000"/>
              <a:buFont typeface="Lato"/>
              <a:buNone/>
              <a:defRPr>
                <a:solidFill>
                  <a:srgbClr val="343E4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2" name="Google Shape;232;p32"/>
          <p:cNvSpPr txBox="1">
            <a:spLocks noGrp="1"/>
          </p:cNvSpPr>
          <p:nvPr>
            <p:ph type="body" idx="1"/>
          </p:nvPr>
        </p:nvSpPr>
        <p:spPr>
          <a:xfrm>
            <a:off x="457200" y="438150"/>
            <a:ext cx="5029200" cy="323850"/>
          </a:xfrm>
          <a:prstGeom prst="rect">
            <a:avLst/>
          </a:prstGeom>
          <a:noFill/>
          <a:ln>
            <a:noFill/>
          </a:ln>
        </p:spPr>
        <p:txBody>
          <a:bodyPr spcFirstLastPara="1" wrap="square" lIns="91425" tIns="45700" rIns="91425" bIns="45700" anchor="t" anchorCtr="0">
            <a:noAutofit/>
          </a:bodyPr>
          <a:lstStyle>
            <a:lvl1pPr marL="457200" lvl="0" indent="-228600" algn="l">
              <a:spcBef>
                <a:spcPts val="180"/>
              </a:spcBef>
              <a:spcAft>
                <a:spcPts val="0"/>
              </a:spcAft>
              <a:buClr>
                <a:srgbClr val="ED3645"/>
              </a:buClr>
              <a:buSzPts val="900"/>
              <a:buFont typeface="Lato"/>
              <a:buNone/>
              <a:defRPr sz="900" b="0" i="0">
                <a:solidFill>
                  <a:srgbClr val="ED3645"/>
                </a:solidFill>
                <a:latin typeface="Lato"/>
                <a:ea typeface="Lato"/>
                <a:cs typeface="Lato"/>
                <a:sym typeface="Lato"/>
              </a:defRPr>
            </a:lvl1pPr>
            <a:lvl2pPr marL="914400" lvl="1" indent="-228600" algn="l">
              <a:spcBef>
                <a:spcPts val="210"/>
              </a:spcBef>
              <a:spcAft>
                <a:spcPts val="0"/>
              </a:spcAft>
              <a:buClr>
                <a:srgbClr val="A5A5A5"/>
              </a:buClr>
              <a:buSzPts val="1050"/>
              <a:buFont typeface="Arial"/>
              <a:buNone/>
              <a:defRPr sz="1050">
                <a:latin typeface="Arial"/>
                <a:ea typeface="Arial"/>
                <a:cs typeface="Arial"/>
                <a:sym typeface="Arial"/>
              </a:defRPr>
            </a:lvl2pPr>
            <a:lvl3pPr marL="1371600" lvl="2" indent="-228600" algn="l">
              <a:spcBef>
                <a:spcPts val="210"/>
              </a:spcBef>
              <a:spcAft>
                <a:spcPts val="0"/>
              </a:spcAft>
              <a:buClr>
                <a:srgbClr val="A5A5A5"/>
              </a:buClr>
              <a:buSzPts val="1050"/>
              <a:buFont typeface="Arial"/>
              <a:buNone/>
              <a:defRPr sz="1050">
                <a:latin typeface="Arial"/>
                <a:ea typeface="Arial"/>
                <a:cs typeface="Arial"/>
                <a:sym typeface="Arial"/>
              </a:defRPr>
            </a:lvl3pPr>
            <a:lvl4pPr marL="1828800" lvl="3" indent="-228600" algn="l">
              <a:spcBef>
                <a:spcPts val="210"/>
              </a:spcBef>
              <a:spcAft>
                <a:spcPts val="0"/>
              </a:spcAft>
              <a:buClr>
                <a:srgbClr val="A5A5A5"/>
              </a:buClr>
              <a:buSzPts val="1050"/>
              <a:buFont typeface="Arial"/>
              <a:buNone/>
              <a:defRPr sz="1050">
                <a:latin typeface="Arial"/>
                <a:ea typeface="Arial"/>
                <a:cs typeface="Arial"/>
                <a:sym typeface="Arial"/>
              </a:defRPr>
            </a:lvl4pPr>
            <a:lvl5pPr marL="2286000" lvl="4" indent="-228600" algn="l">
              <a:spcBef>
                <a:spcPts val="210"/>
              </a:spcBef>
              <a:spcAft>
                <a:spcPts val="0"/>
              </a:spcAft>
              <a:buClr>
                <a:srgbClr val="A5A5A5"/>
              </a:buClr>
              <a:buSzPts val="1050"/>
              <a:buFont typeface="Arial"/>
              <a:buNone/>
              <a:defRPr sz="105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33" name="Google Shape;233;p32" descr="iPhone-5S-3-colors-Mock-up.png"/>
          <p:cNvPicPr preferRelativeResize="0"/>
          <p:nvPr/>
        </p:nvPicPr>
        <p:blipFill rotWithShape="1">
          <a:blip r:embed="rId2">
            <a:alphaModFix/>
          </a:blip>
          <a:srcRect/>
          <a:stretch/>
        </p:blipFill>
        <p:spPr>
          <a:xfrm>
            <a:off x="4572000" y="1881124"/>
            <a:ext cx="1828800" cy="2733740"/>
          </a:xfrm>
          <a:prstGeom prst="rect">
            <a:avLst/>
          </a:prstGeom>
          <a:noFill/>
          <a:ln>
            <a:noFill/>
          </a:ln>
        </p:spPr>
      </p:pic>
      <p:sp>
        <p:nvSpPr>
          <p:cNvPr id="234" name="Google Shape;234;p32"/>
          <p:cNvSpPr>
            <a:spLocks noGrp="1"/>
          </p:cNvSpPr>
          <p:nvPr>
            <p:ph type="pic" idx="2"/>
          </p:nvPr>
        </p:nvSpPr>
        <p:spPr>
          <a:xfrm>
            <a:off x="4776362" y="2457450"/>
            <a:ext cx="1395838" cy="1676400"/>
          </a:xfrm>
          <a:prstGeom prst="rect">
            <a:avLst/>
          </a:prstGeom>
          <a:noFill/>
          <a:ln>
            <a:noFill/>
          </a:ln>
        </p:spPr>
        <p:txBody>
          <a:bodyPr spcFirstLastPara="1" wrap="square" lIns="91425" tIns="45700" rIns="91425" bIns="45700" anchor="t" anchorCtr="0">
            <a:noAutofit/>
          </a:bodyPr>
          <a:lstStyle>
            <a:lvl1pPr marR="0" lvl="0" algn="l" rtl="0">
              <a:spcBef>
                <a:spcPts val="320"/>
              </a:spcBef>
              <a:spcAft>
                <a:spcPts val="0"/>
              </a:spcAft>
              <a:buClr>
                <a:srgbClr val="A5A5A5"/>
              </a:buClr>
              <a:buSzPts val="1600"/>
              <a:buFont typeface="Arial"/>
              <a:buChar char="•"/>
              <a:defRPr sz="1600" b="0" i="0" u="none" strike="noStrike" cap="none">
                <a:solidFill>
                  <a:srgbClr val="A5A5A5"/>
                </a:solidFill>
                <a:latin typeface="Arial"/>
                <a:ea typeface="Arial"/>
                <a:cs typeface="Arial"/>
                <a:sym typeface="Arial"/>
              </a:defRPr>
            </a:lvl1pPr>
            <a:lvl2pPr marR="0" lvl="1"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R="0" lvl="2"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R="0" lvl="3"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R="0" lvl="4"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35" name="Google Shape;235;p32" descr="iPhone-5S-3-colors-Mock-up.png"/>
          <p:cNvPicPr preferRelativeResize="0"/>
          <p:nvPr/>
        </p:nvPicPr>
        <p:blipFill rotWithShape="1">
          <a:blip r:embed="rId2">
            <a:alphaModFix/>
          </a:blip>
          <a:srcRect/>
          <a:stretch/>
        </p:blipFill>
        <p:spPr>
          <a:xfrm>
            <a:off x="2743200" y="1881124"/>
            <a:ext cx="1828800" cy="2733740"/>
          </a:xfrm>
          <a:prstGeom prst="rect">
            <a:avLst/>
          </a:prstGeom>
          <a:noFill/>
          <a:ln>
            <a:noFill/>
          </a:ln>
        </p:spPr>
      </p:pic>
      <p:sp>
        <p:nvSpPr>
          <p:cNvPr id="236" name="Google Shape;236;p32"/>
          <p:cNvSpPr>
            <a:spLocks noGrp="1"/>
          </p:cNvSpPr>
          <p:nvPr>
            <p:ph type="pic" idx="3"/>
          </p:nvPr>
        </p:nvSpPr>
        <p:spPr>
          <a:xfrm>
            <a:off x="2947562" y="2457450"/>
            <a:ext cx="1395838" cy="1676400"/>
          </a:xfrm>
          <a:prstGeom prst="rect">
            <a:avLst/>
          </a:prstGeom>
          <a:noFill/>
          <a:ln>
            <a:noFill/>
          </a:ln>
        </p:spPr>
        <p:txBody>
          <a:bodyPr spcFirstLastPara="1" wrap="square" lIns="91425" tIns="45700" rIns="91425" bIns="45700" anchor="t" anchorCtr="0">
            <a:noAutofit/>
          </a:bodyPr>
          <a:lstStyle>
            <a:lvl1pPr marR="0" lvl="0" algn="l" rtl="0">
              <a:spcBef>
                <a:spcPts val="320"/>
              </a:spcBef>
              <a:spcAft>
                <a:spcPts val="0"/>
              </a:spcAft>
              <a:buClr>
                <a:srgbClr val="A5A5A5"/>
              </a:buClr>
              <a:buSzPts val="1600"/>
              <a:buFont typeface="Arial"/>
              <a:buChar char="•"/>
              <a:defRPr sz="1600" b="0" i="0" u="none" strike="noStrike" cap="none">
                <a:solidFill>
                  <a:srgbClr val="A5A5A5"/>
                </a:solidFill>
                <a:latin typeface="Arial"/>
                <a:ea typeface="Arial"/>
                <a:cs typeface="Arial"/>
                <a:sym typeface="Arial"/>
              </a:defRPr>
            </a:lvl1pPr>
            <a:lvl2pPr marR="0" lvl="1"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R="0" lvl="2"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R="0" lvl="3"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R="0" lvl="4"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237"/>
        <p:cNvGrpSpPr/>
        <p:nvPr/>
      </p:nvGrpSpPr>
      <p:grpSpPr>
        <a:xfrm>
          <a:off x="0" y="0"/>
          <a:ext cx="0" cy="0"/>
          <a:chOff x="0" y="0"/>
          <a:chExt cx="0" cy="0"/>
        </a:xfrm>
      </p:grpSpPr>
      <p:sp>
        <p:nvSpPr>
          <p:cNvPr id="238" name="Google Shape;238;p33"/>
          <p:cNvSpPr txBox="1">
            <a:spLocks noGrp="1"/>
          </p:cNvSpPr>
          <p:nvPr>
            <p:ph type="body" idx="1"/>
          </p:nvPr>
        </p:nvSpPr>
        <p:spPr>
          <a:xfrm>
            <a:off x="5867400" y="1962150"/>
            <a:ext cx="1600200" cy="304800"/>
          </a:xfrm>
          <a:prstGeom prst="rect">
            <a:avLst/>
          </a:prstGeom>
          <a:noFill/>
          <a:ln>
            <a:noFill/>
          </a:ln>
        </p:spPr>
        <p:txBody>
          <a:bodyPr spcFirstLastPara="1" wrap="square" lIns="91425" tIns="45700" rIns="91425" bIns="45700" anchor="t" anchorCtr="0">
            <a:noAutofit/>
          </a:bodyPr>
          <a:lstStyle>
            <a:lvl1pPr marL="457200" lvl="0" indent="-228600" algn="l">
              <a:spcBef>
                <a:spcPts val="220"/>
              </a:spcBef>
              <a:spcAft>
                <a:spcPts val="0"/>
              </a:spcAft>
              <a:buClr>
                <a:srgbClr val="ED3645"/>
              </a:buClr>
              <a:buSzPts val="1100"/>
              <a:buFont typeface="Lato"/>
              <a:buNone/>
              <a:defRPr sz="1100" b="0" i="0">
                <a:solidFill>
                  <a:srgbClr val="ED3645"/>
                </a:solidFill>
                <a:latin typeface="Lato"/>
                <a:ea typeface="Lato"/>
                <a:cs typeface="Lato"/>
                <a:sym typeface="Lato"/>
              </a:defRPr>
            </a:lvl1pPr>
            <a:lvl2pPr marL="914400" lvl="1" indent="-342900" algn="l">
              <a:spcBef>
                <a:spcPts val="360"/>
              </a:spcBef>
              <a:spcAft>
                <a:spcPts val="0"/>
              </a:spcAft>
              <a:buClr>
                <a:srgbClr val="A5A5A5"/>
              </a:buClr>
              <a:buSzPts val="1800"/>
              <a:buChar char="–"/>
              <a:defRPr/>
            </a:lvl2pPr>
            <a:lvl3pPr marL="1371600" lvl="2" indent="-342900" algn="l">
              <a:spcBef>
                <a:spcPts val="360"/>
              </a:spcBef>
              <a:spcAft>
                <a:spcPts val="0"/>
              </a:spcAft>
              <a:buClr>
                <a:srgbClr val="A5A5A5"/>
              </a:buClr>
              <a:buSzPts val="1800"/>
              <a:buChar char="•"/>
              <a:defRPr/>
            </a:lvl3pPr>
            <a:lvl4pPr marL="1828800" lvl="3" indent="-342900" algn="l">
              <a:spcBef>
                <a:spcPts val="360"/>
              </a:spcBef>
              <a:spcAft>
                <a:spcPts val="0"/>
              </a:spcAft>
              <a:buClr>
                <a:srgbClr val="A5A5A5"/>
              </a:buClr>
              <a:buSzPts val="1800"/>
              <a:buChar char="–"/>
              <a:defRPr/>
            </a:lvl4pPr>
            <a:lvl5pPr marL="2286000" lvl="4" indent="-342900" algn="l">
              <a:spcBef>
                <a:spcPts val="360"/>
              </a:spcBef>
              <a:spcAft>
                <a:spcPts val="0"/>
              </a:spcAft>
              <a:buClr>
                <a:srgbClr val="A5A5A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9" name="Google Shape;239;p33"/>
          <p:cNvSpPr txBox="1">
            <a:spLocks noGrp="1"/>
          </p:cNvSpPr>
          <p:nvPr>
            <p:ph type="body" idx="2"/>
          </p:nvPr>
        </p:nvSpPr>
        <p:spPr>
          <a:xfrm>
            <a:off x="5867400" y="2190751"/>
            <a:ext cx="2643188" cy="533400"/>
          </a:xfrm>
          <a:prstGeom prst="rect">
            <a:avLst/>
          </a:prstGeom>
          <a:noFill/>
          <a:ln>
            <a:noFill/>
          </a:ln>
        </p:spPr>
        <p:txBody>
          <a:bodyPr spcFirstLastPara="1" wrap="square" lIns="91425" tIns="45700" rIns="91425" bIns="45700" anchor="t" anchorCtr="0">
            <a:noAutofit/>
          </a:bodyPr>
          <a:lstStyle>
            <a:lvl1pPr marL="457200" lvl="0" indent="-228600" algn="l">
              <a:spcBef>
                <a:spcPts val="200"/>
              </a:spcBef>
              <a:spcAft>
                <a:spcPts val="0"/>
              </a:spcAft>
              <a:buClr>
                <a:srgbClr val="A6A6A6"/>
              </a:buClr>
              <a:buSzPts val="1000"/>
              <a:buFont typeface="Arial"/>
              <a:buNone/>
              <a:defRPr sz="1000" b="0" i="0">
                <a:solidFill>
                  <a:srgbClr val="A6A6A6"/>
                </a:solidFill>
                <a:latin typeface="Arial"/>
                <a:ea typeface="Arial"/>
                <a:cs typeface="Arial"/>
                <a:sym typeface="Arial"/>
              </a:defRPr>
            </a:lvl1pPr>
            <a:lvl2pPr marL="914400" lvl="1" indent="-228600" algn="l">
              <a:spcBef>
                <a:spcPts val="220"/>
              </a:spcBef>
              <a:spcAft>
                <a:spcPts val="0"/>
              </a:spcAft>
              <a:buClr>
                <a:srgbClr val="A5A5A5"/>
              </a:buClr>
              <a:buSzPts val="1100"/>
              <a:buFont typeface="Arial"/>
              <a:buNone/>
              <a:defRPr sz="1100"/>
            </a:lvl2pPr>
            <a:lvl3pPr marL="1371600" lvl="2" indent="-228600" algn="l">
              <a:spcBef>
                <a:spcPts val="220"/>
              </a:spcBef>
              <a:spcAft>
                <a:spcPts val="0"/>
              </a:spcAft>
              <a:buClr>
                <a:srgbClr val="A5A5A5"/>
              </a:buClr>
              <a:buSzPts val="1100"/>
              <a:buFont typeface="Arial"/>
              <a:buNone/>
              <a:defRPr sz="1100"/>
            </a:lvl3pPr>
            <a:lvl4pPr marL="1828800" lvl="3" indent="-228600" algn="l">
              <a:spcBef>
                <a:spcPts val="220"/>
              </a:spcBef>
              <a:spcAft>
                <a:spcPts val="0"/>
              </a:spcAft>
              <a:buClr>
                <a:srgbClr val="A5A5A5"/>
              </a:buClr>
              <a:buSzPts val="1100"/>
              <a:buFont typeface="Arial"/>
              <a:buNone/>
              <a:defRPr sz="1100"/>
            </a:lvl4pPr>
            <a:lvl5pPr marL="2286000" lvl="4" indent="-228600" algn="l">
              <a:spcBef>
                <a:spcPts val="220"/>
              </a:spcBef>
              <a:spcAft>
                <a:spcPts val="0"/>
              </a:spcAft>
              <a:buClr>
                <a:srgbClr val="A5A5A5"/>
              </a:buClr>
              <a:buSzPts val="1100"/>
              <a:buFont typeface="Arial"/>
              <a:buNone/>
              <a:defRPr sz="11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0" name="Google Shape;240;p33"/>
          <p:cNvSpPr txBox="1">
            <a:spLocks noGrp="1"/>
          </p:cNvSpPr>
          <p:nvPr>
            <p:ph type="body" idx="3"/>
          </p:nvPr>
        </p:nvSpPr>
        <p:spPr>
          <a:xfrm>
            <a:off x="5867400" y="2876550"/>
            <a:ext cx="1600200" cy="304800"/>
          </a:xfrm>
          <a:prstGeom prst="rect">
            <a:avLst/>
          </a:prstGeom>
          <a:noFill/>
          <a:ln>
            <a:noFill/>
          </a:ln>
        </p:spPr>
        <p:txBody>
          <a:bodyPr spcFirstLastPara="1" wrap="square" lIns="91425" tIns="45700" rIns="91425" bIns="45700" anchor="t" anchorCtr="0">
            <a:noAutofit/>
          </a:bodyPr>
          <a:lstStyle>
            <a:lvl1pPr marL="457200" lvl="0" indent="-228600" algn="l">
              <a:spcBef>
                <a:spcPts val="220"/>
              </a:spcBef>
              <a:spcAft>
                <a:spcPts val="0"/>
              </a:spcAft>
              <a:buClr>
                <a:srgbClr val="ED3645"/>
              </a:buClr>
              <a:buSzPts val="1100"/>
              <a:buFont typeface="Lato"/>
              <a:buNone/>
              <a:defRPr sz="1100" b="0" i="0">
                <a:solidFill>
                  <a:srgbClr val="ED3645"/>
                </a:solidFill>
                <a:latin typeface="Lato"/>
                <a:ea typeface="Lato"/>
                <a:cs typeface="Lato"/>
                <a:sym typeface="Lato"/>
              </a:defRPr>
            </a:lvl1pPr>
            <a:lvl2pPr marL="914400" lvl="1" indent="-342900" algn="l">
              <a:spcBef>
                <a:spcPts val="360"/>
              </a:spcBef>
              <a:spcAft>
                <a:spcPts val="0"/>
              </a:spcAft>
              <a:buClr>
                <a:srgbClr val="A5A5A5"/>
              </a:buClr>
              <a:buSzPts val="1800"/>
              <a:buChar char="–"/>
              <a:defRPr/>
            </a:lvl2pPr>
            <a:lvl3pPr marL="1371600" lvl="2" indent="-342900" algn="l">
              <a:spcBef>
                <a:spcPts val="360"/>
              </a:spcBef>
              <a:spcAft>
                <a:spcPts val="0"/>
              </a:spcAft>
              <a:buClr>
                <a:srgbClr val="A5A5A5"/>
              </a:buClr>
              <a:buSzPts val="1800"/>
              <a:buChar char="•"/>
              <a:defRPr/>
            </a:lvl3pPr>
            <a:lvl4pPr marL="1828800" lvl="3" indent="-342900" algn="l">
              <a:spcBef>
                <a:spcPts val="360"/>
              </a:spcBef>
              <a:spcAft>
                <a:spcPts val="0"/>
              </a:spcAft>
              <a:buClr>
                <a:srgbClr val="A5A5A5"/>
              </a:buClr>
              <a:buSzPts val="1800"/>
              <a:buChar char="–"/>
              <a:defRPr/>
            </a:lvl4pPr>
            <a:lvl5pPr marL="2286000" lvl="4" indent="-342900" algn="l">
              <a:spcBef>
                <a:spcPts val="360"/>
              </a:spcBef>
              <a:spcAft>
                <a:spcPts val="0"/>
              </a:spcAft>
              <a:buClr>
                <a:srgbClr val="A5A5A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1" name="Google Shape;241;p33"/>
          <p:cNvSpPr txBox="1">
            <a:spLocks noGrp="1"/>
          </p:cNvSpPr>
          <p:nvPr>
            <p:ph type="body" idx="4"/>
          </p:nvPr>
        </p:nvSpPr>
        <p:spPr>
          <a:xfrm>
            <a:off x="5867400" y="3105151"/>
            <a:ext cx="2643188" cy="533400"/>
          </a:xfrm>
          <a:prstGeom prst="rect">
            <a:avLst/>
          </a:prstGeom>
          <a:noFill/>
          <a:ln>
            <a:noFill/>
          </a:ln>
        </p:spPr>
        <p:txBody>
          <a:bodyPr spcFirstLastPara="1" wrap="square" lIns="91425" tIns="45700" rIns="91425" bIns="45700" anchor="t" anchorCtr="0">
            <a:noAutofit/>
          </a:bodyPr>
          <a:lstStyle>
            <a:lvl1pPr marL="457200" lvl="0" indent="-228600" algn="l">
              <a:spcBef>
                <a:spcPts val="200"/>
              </a:spcBef>
              <a:spcAft>
                <a:spcPts val="0"/>
              </a:spcAft>
              <a:buClr>
                <a:srgbClr val="A6A6A6"/>
              </a:buClr>
              <a:buSzPts val="1000"/>
              <a:buFont typeface="Arial"/>
              <a:buNone/>
              <a:defRPr sz="1000" b="0" i="0">
                <a:solidFill>
                  <a:srgbClr val="A6A6A6"/>
                </a:solidFill>
                <a:latin typeface="Arial"/>
                <a:ea typeface="Arial"/>
                <a:cs typeface="Arial"/>
                <a:sym typeface="Arial"/>
              </a:defRPr>
            </a:lvl1pPr>
            <a:lvl2pPr marL="914400" lvl="1" indent="-228600" algn="l">
              <a:spcBef>
                <a:spcPts val="220"/>
              </a:spcBef>
              <a:spcAft>
                <a:spcPts val="0"/>
              </a:spcAft>
              <a:buClr>
                <a:srgbClr val="A5A5A5"/>
              </a:buClr>
              <a:buSzPts val="1100"/>
              <a:buFont typeface="Arial"/>
              <a:buNone/>
              <a:defRPr sz="1100"/>
            </a:lvl2pPr>
            <a:lvl3pPr marL="1371600" lvl="2" indent="-228600" algn="l">
              <a:spcBef>
                <a:spcPts val="220"/>
              </a:spcBef>
              <a:spcAft>
                <a:spcPts val="0"/>
              </a:spcAft>
              <a:buClr>
                <a:srgbClr val="A5A5A5"/>
              </a:buClr>
              <a:buSzPts val="1100"/>
              <a:buFont typeface="Arial"/>
              <a:buNone/>
              <a:defRPr sz="1100"/>
            </a:lvl3pPr>
            <a:lvl4pPr marL="1828800" lvl="3" indent="-228600" algn="l">
              <a:spcBef>
                <a:spcPts val="220"/>
              </a:spcBef>
              <a:spcAft>
                <a:spcPts val="0"/>
              </a:spcAft>
              <a:buClr>
                <a:srgbClr val="A5A5A5"/>
              </a:buClr>
              <a:buSzPts val="1100"/>
              <a:buFont typeface="Arial"/>
              <a:buNone/>
              <a:defRPr sz="1100"/>
            </a:lvl4pPr>
            <a:lvl5pPr marL="2286000" lvl="4" indent="-228600" algn="l">
              <a:spcBef>
                <a:spcPts val="220"/>
              </a:spcBef>
              <a:spcAft>
                <a:spcPts val="0"/>
              </a:spcAft>
              <a:buClr>
                <a:srgbClr val="A5A5A5"/>
              </a:buClr>
              <a:buSzPts val="1100"/>
              <a:buFont typeface="Arial"/>
              <a:buNone/>
              <a:defRPr sz="11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2" name="Google Shape;242;p33"/>
          <p:cNvSpPr txBox="1">
            <a:spLocks noGrp="1"/>
          </p:cNvSpPr>
          <p:nvPr>
            <p:ph type="body" idx="5"/>
          </p:nvPr>
        </p:nvSpPr>
        <p:spPr>
          <a:xfrm>
            <a:off x="5867400" y="3790950"/>
            <a:ext cx="1600200" cy="304800"/>
          </a:xfrm>
          <a:prstGeom prst="rect">
            <a:avLst/>
          </a:prstGeom>
          <a:noFill/>
          <a:ln>
            <a:noFill/>
          </a:ln>
        </p:spPr>
        <p:txBody>
          <a:bodyPr spcFirstLastPara="1" wrap="square" lIns="91425" tIns="45700" rIns="91425" bIns="45700" anchor="t" anchorCtr="0">
            <a:noAutofit/>
          </a:bodyPr>
          <a:lstStyle>
            <a:lvl1pPr marL="457200" lvl="0" indent="-228600" algn="l">
              <a:spcBef>
                <a:spcPts val="220"/>
              </a:spcBef>
              <a:spcAft>
                <a:spcPts val="0"/>
              </a:spcAft>
              <a:buClr>
                <a:srgbClr val="ED3645"/>
              </a:buClr>
              <a:buSzPts val="1100"/>
              <a:buFont typeface="Lato"/>
              <a:buNone/>
              <a:defRPr sz="1100" b="0" i="0">
                <a:solidFill>
                  <a:srgbClr val="ED3645"/>
                </a:solidFill>
                <a:latin typeface="Lato"/>
                <a:ea typeface="Lato"/>
                <a:cs typeface="Lato"/>
                <a:sym typeface="Lato"/>
              </a:defRPr>
            </a:lvl1pPr>
            <a:lvl2pPr marL="914400" lvl="1" indent="-342900" algn="l">
              <a:spcBef>
                <a:spcPts val="360"/>
              </a:spcBef>
              <a:spcAft>
                <a:spcPts val="0"/>
              </a:spcAft>
              <a:buClr>
                <a:srgbClr val="A5A5A5"/>
              </a:buClr>
              <a:buSzPts val="1800"/>
              <a:buChar char="–"/>
              <a:defRPr/>
            </a:lvl2pPr>
            <a:lvl3pPr marL="1371600" lvl="2" indent="-342900" algn="l">
              <a:spcBef>
                <a:spcPts val="360"/>
              </a:spcBef>
              <a:spcAft>
                <a:spcPts val="0"/>
              </a:spcAft>
              <a:buClr>
                <a:srgbClr val="A5A5A5"/>
              </a:buClr>
              <a:buSzPts val="1800"/>
              <a:buChar char="•"/>
              <a:defRPr/>
            </a:lvl3pPr>
            <a:lvl4pPr marL="1828800" lvl="3" indent="-342900" algn="l">
              <a:spcBef>
                <a:spcPts val="360"/>
              </a:spcBef>
              <a:spcAft>
                <a:spcPts val="0"/>
              </a:spcAft>
              <a:buClr>
                <a:srgbClr val="A5A5A5"/>
              </a:buClr>
              <a:buSzPts val="1800"/>
              <a:buChar char="–"/>
              <a:defRPr/>
            </a:lvl4pPr>
            <a:lvl5pPr marL="2286000" lvl="4" indent="-342900" algn="l">
              <a:spcBef>
                <a:spcPts val="360"/>
              </a:spcBef>
              <a:spcAft>
                <a:spcPts val="0"/>
              </a:spcAft>
              <a:buClr>
                <a:srgbClr val="A5A5A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3" name="Google Shape;243;p33"/>
          <p:cNvSpPr txBox="1">
            <a:spLocks noGrp="1"/>
          </p:cNvSpPr>
          <p:nvPr>
            <p:ph type="body" idx="6"/>
          </p:nvPr>
        </p:nvSpPr>
        <p:spPr>
          <a:xfrm>
            <a:off x="5867400" y="4019551"/>
            <a:ext cx="2643188" cy="533400"/>
          </a:xfrm>
          <a:prstGeom prst="rect">
            <a:avLst/>
          </a:prstGeom>
          <a:noFill/>
          <a:ln>
            <a:noFill/>
          </a:ln>
        </p:spPr>
        <p:txBody>
          <a:bodyPr spcFirstLastPara="1" wrap="square" lIns="91425" tIns="45700" rIns="91425" bIns="45700" anchor="t" anchorCtr="0">
            <a:noAutofit/>
          </a:bodyPr>
          <a:lstStyle>
            <a:lvl1pPr marL="457200" lvl="0" indent="-228600" algn="l">
              <a:spcBef>
                <a:spcPts val="200"/>
              </a:spcBef>
              <a:spcAft>
                <a:spcPts val="0"/>
              </a:spcAft>
              <a:buClr>
                <a:srgbClr val="A6A6A6"/>
              </a:buClr>
              <a:buSzPts val="1000"/>
              <a:buFont typeface="Arial"/>
              <a:buNone/>
              <a:defRPr sz="1000" b="0" i="0">
                <a:solidFill>
                  <a:srgbClr val="A6A6A6"/>
                </a:solidFill>
                <a:latin typeface="Arial"/>
                <a:ea typeface="Arial"/>
                <a:cs typeface="Arial"/>
                <a:sym typeface="Arial"/>
              </a:defRPr>
            </a:lvl1pPr>
            <a:lvl2pPr marL="914400" lvl="1" indent="-228600" algn="l">
              <a:spcBef>
                <a:spcPts val="220"/>
              </a:spcBef>
              <a:spcAft>
                <a:spcPts val="0"/>
              </a:spcAft>
              <a:buClr>
                <a:srgbClr val="A5A5A5"/>
              </a:buClr>
              <a:buSzPts val="1100"/>
              <a:buFont typeface="Arial"/>
              <a:buNone/>
              <a:defRPr sz="1100"/>
            </a:lvl2pPr>
            <a:lvl3pPr marL="1371600" lvl="2" indent="-228600" algn="l">
              <a:spcBef>
                <a:spcPts val="220"/>
              </a:spcBef>
              <a:spcAft>
                <a:spcPts val="0"/>
              </a:spcAft>
              <a:buClr>
                <a:srgbClr val="A5A5A5"/>
              </a:buClr>
              <a:buSzPts val="1100"/>
              <a:buFont typeface="Arial"/>
              <a:buNone/>
              <a:defRPr sz="1100"/>
            </a:lvl3pPr>
            <a:lvl4pPr marL="1828800" lvl="3" indent="-228600" algn="l">
              <a:spcBef>
                <a:spcPts val="220"/>
              </a:spcBef>
              <a:spcAft>
                <a:spcPts val="0"/>
              </a:spcAft>
              <a:buClr>
                <a:srgbClr val="A5A5A5"/>
              </a:buClr>
              <a:buSzPts val="1100"/>
              <a:buFont typeface="Arial"/>
              <a:buNone/>
              <a:defRPr sz="1100"/>
            </a:lvl4pPr>
            <a:lvl5pPr marL="2286000" lvl="4" indent="-228600" algn="l">
              <a:spcBef>
                <a:spcPts val="220"/>
              </a:spcBef>
              <a:spcAft>
                <a:spcPts val="0"/>
              </a:spcAft>
              <a:buClr>
                <a:srgbClr val="A5A5A5"/>
              </a:buClr>
              <a:buSzPts val="1100"/>
              <a:buFont typeface="Arial"/>
              <a:buNone/>
              <a:defRPr sz="11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4" name="Google Shape;244;p33"/>
          <p:cNvSpPr txBox="1">
            <a:spLocks noGrp="1"/>
          </p:cNvSpPr>
          <p:nvPr>
            <p:ph type="title"/>
          </p:nvPr>
        </p:nvSpPr>
        <p:spPr>
          <a:xfrm>
            <a:off x="457200" y="342900"/>
            <a:ext cx="76200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43E48"/>
              </a:buClr>
              <a:buSzPts val="3000"/>
              <a:buFont typeface="Lato"/>
              <a:buNone/>
              <a:defRPr>
                <a:solidFill>
                  <a:srgbClr val="343E4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5" name="Google Shape;245;p33"/>
          <p:cNvSpPr txBox="1">
            <a:spLocks noGrp="1"/>
          </p:cNvSpPr>
          <p:nvPr>
            <p:ph type="body" idx="7"/>
          </p:nvPr>
        </p:nvSpPr>
        <p:spPr>
          <a:xfrm>
            <a:off x="457200" y="438150"/>
            <a:ext cx="5029200" cy="323850"/>
          </a:xfrm>
          <a:prstGeom prst="rect">
            <a:avLst/>
          </a:prstGeom>
          <a:noFill/>
          <a:ln>
            <a:noFill/>
          </a:ln>
        </p:spPr>
        <p:txBody>
          <a:bodyPr spcFirstLastPara="1" wrap="square" lIns="91425" tIns="45700" rIns="91425" bIns="45700" anchor="t" anchorCtr="0">
            <a:noAutofit/>
          </a:bodyPr>
          <a:lstStyle>
            <a:lvl1pPr marL="457200" lvl="0" indent="-228600" algn="l">
              <a:spcBef>
                <a:spcPts val="180"/>
              </a:spcBef>
              <a:spcAft>
                <a:spcPts val="0"/>
              </a:spcAft>
              <a:buClr>
                <a:srgbClr val="ED3645"/>
              </a:buClr>
              <a:buSzPts val="900"/>
              <a:buFont typeface="Lato"/>
              <a:buNone/>
              <a:defRPr sz="900" b="0" i="0">
                <a:solidFill>
                  <a:srgbClr val="ED3645"/>
                </a:solidFill>
                <a:latin typeface="Lato"/>
                <a:ea typeface="Lato"/>
                <a:cs typeface="Lato"/>
                <a:sym typeface="Lato"/>
              </a:defRPr>
            </a:lvl1pPr>
            <a:lvl2pPr marL="914400" lvl="1" indent="-228600" algn="l">
              <a:spcBef>
                <a:spcPts val="210"/>
              </a:spcBef>
              <a:spcAft>
                <a:spcPts val="0"/>
              </a:spcAft>
              <a:buClr>
                <a:srgbClr val="A5A5A5"/>
              </a:buClr>
              <a:buSzPts val="1050"/>
              <a:buFont typeface="Arial"/>
              <a:buNone/>
              <a:defRPr sz="1050">
                <a:latin typeface="Arial"/>
                <a:ea typeface="Arial"/>
                <a:cs typeface="Arial"/>
                <a:sym typeface="Arial"/>
              </a:defRPr>
            </a:lvl2pPr>
            <a:lvl3pPr marL="1371600" lvl="2" indent="-228600" algn="l">
              <a:spcBef>
                <a:spcPts val="210"/>
              </a:spcBef>
              <a:spcAft>
                <a:spcPts val="0"/>
              </a:spcAft>
              <a:buClr>
                <a:srgbClr val="A5A5A5"/>
              </a:buClr>
              <a:buSzPts val="1050"/>
              <a:buFont typeface="Arial"/>
              <a:buNone/>
              <a:defRPr sz="1050">
                <a:latin typeface="Arial"/>
                <a:ea typeface="Arial"/>
                <a:cs typeface="Arial"/>
                <a:sym typeface="Arial"/>
              </a:defRPr>
            </a:lvl3pPr>
            <a:lvl4pPr marL="1828800" lvl="3" indent="-228600" algn="l">
              <a:spcBef>
                <a:spcPts val="210"/>
              </a:spcBef>
              <a:spcAft>
                <a:spcPts val="0"/>
              </a:spcAft>
              <a:buClr>
                <a:srgbClr val="A5A5A5"/>
              </a:buClr>
              <a:buSzPts val="1050"/>
              <a:buFont typeface="Arial"/>
              <a:buNone/>
              <a:defRPr sz="1050">
                <a:latin typeface="Arial"/>
                <a:ea typeface="Arial"/>
                <a:cs typeface="Arial"/>
                <a:sym typeface="Arial"/>
              </a:defRPr>
            </a:lvl4pPr>
            <a:lvl5pPr marL="2286000" lvl="4" indent="-228600" algn="l">
              <a:spcBef>
                <a:spcPts val="210"/>
              </a:spcBef>
              <a:spcAft>
                <a:spcPts val="0"/>
              </a:spcAft>
              <a:buClr>
                <a:srgbClr val="A5A5A5"/>
              </a:buClr>
              <a:buSzPts val="1050"/>
              <a:buFont typeface="Arial"/>
              <a:buNone/>
              <a:defRPr sz="105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46" name="Google Shape;246;p33" descr="FireFox-Flat-Browser.png"/>
          <p:cNvPicPr preferRelativeResize="0"/>
          <p:nvPr/>
        </p:nvPicPr>
        <p:blipFill rotWithShape="1">
          <a:blip r:embed="rId2">
            <a:alphaModFix/>
          </a:blip>
          <a:srcRect/>
          <a:stretch/>
        </p:blipFill>
        <p:spPr>
          <a:xfrm>
            <a:off x="609605" y="2528889"/>
            <a:ext cx="4622459" cy="2614613"/>
          </a:xfrm>
          <a:prstGeom prst="rect">
            <a:avLst/>
          </a:prstGeom>
          <a:noFill/>
          <a:ln>
            <a:noFill/>
          </a:ln>
        </p:spPr>
      </p:pic>
      <p:sp>
        <p:nvSpPr>
          <p:cNvPr id="247" name="Google Shape;247;p33"/>
          <p:cNvSpPr>
            <a:spLocks noGrp="1"/>
          </p:cNvSpPr>
          <p:nvPr>
            <p:ph type="pic" idx="8"/>
          </p:nvPr>
        </p:nvSpPr>
        <p:spPr>
          <a:xfrm>
            <a:off x="698400" y="2956725"/>
            <a:ext cx="4419600" cy="2171700"/>
          </a:xfrm>
          <a:prstGeom prst="rect">
            <a:avLst/>
          </a:prstGeom>
          <a:noFill/>
          <a:ln>
            <a:noFill/>
          </a:ln>
        </p:spPr>
        <p:txBody>
          <a:bodyPr spcFirstLastPara="1" wrap="square" lIns="91425" tIns="45700" rIns="91425" bIns="45700" anchor="t" anchorCtr="0">
            <a:noAutofit/>
          </a:bodyPr>
          <a:lstStyle>
            <a:lvl1pPr marR="0" lvl="0" algn="l" rtl="0">
              <a:spcBef>
                <a:spcPts val="320"/>
              </a:spcBef>
              <a:spcAft>
                <a:spcPts val="0"/>
              </a:spcAft>
              <a:buClr>
                <a:srgbClr val="A5A5A5"/>
              </a:buClr>
              <a:buSzPts val="1600"/>
              <a:buFont typeface="Arial"/>
              <a:buChar char="•"/>
              <a:defRPr sz="1600" b="0" i="0" u="none" strike="noStrike" cap="none">
                <a:solidFill>
                  <a:srgbClr val="A5A5A5"/>
                </a:solidFill>
                <a:latin typeface="Arial"/>
                <a:ea typeface="Arial"/>
                <a:cs typeface="Arial"/>
                <a:sym typeface="Arial"/>
              </a:defRPr>
            </a:lvl1pPr>
            <a:lvl2pPr marR="0" lvl="1"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R="0" lvl="2"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R="0" lvl="3"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R="0" lvl="4"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48"/>
        <p:cNvGrpSpPr/>
        <p:nvPr/>
      </p:nvGrpSpPr>
      <p:grpSpPr>
        <a:xfrm>
          <a:off x="0" y="0"/>
          <a:ext cx="0" cy="0"/>
          <a:chOff x="0" y="0"/>
          <a:chExt cx="0" cy="0"/>
        </a:xfrm>
      </p:grpSpPr>
      <p:sp>
        <p:nvSpPr>
          <p:cNvPr id="249" name="Google Shape;249;p34"/>
          <p:cNvSpPr txBox="1">
            <a:spLocks noGrp="1"/>
          </p:cNvSpPr>
          <p:nvPr>
            <p:ph type="body" idx="1"/>
          </p:nvPr>
        </p:nvSpPr>
        <p:spPr>
          <a:xfrm>
            <a:off x="2536203" y="1581150"/>
            <a:ext cx="1524000" cy="304800"/>
          </a:xfrm>
          <a:prstGeom prst="rect">
            <a:avLst/>
          </a:prstGeom>
          <a:noFill/>
          <a:ln>
            <a:noFill/>
          </a:ln>
        </p:spPr>
        <p:txBody>
          <a:bodyPr spcFirstLastPara="1" wrap="square" lIns="91425" tIns="45700" rIns="91425" bIns="45700" anchor="t" anchorCtr="0">
            <a:noAutofit/>
          </a:bodyPr>
          <a:lstStyle>
            <a:lvl1pPr marL="457200" lvl="0" indent="-228600" algn="ctr">
              <a:spcBef>
                <a:spcPts val="240"/>
              </a:spcBef>
              <a:spcAft>
                <a:spcPts val="0"/>
              </a:spcAft>
              <a:buClr>
                <a:srgbClr val="8AC2C7"/>
              </a:buClr>
              <a:buSzPts val="1200"/>
              <a:buNone/>
              <a:defRPr sz="1200" b="0" i="0">
                <a:solidFill>
                  <a:srgbClr val="8AC2C7"/>
                </a:solidFill>
                <a:latin typeface="Arial"/>
                <a:ea typeface="Arial"/>
                <a:cs typeface="Arial"/>
                <a:sym typeface="Arial"/>
              </a:defRPr>
            </a:lvl1pPr>
            <a:lvl2pPr marL="914400" lvl="1" indent="-330200" algn="l">
              <a:spcBef>
                <a:spcPts val="320"/>
              </a:spcBef>
              <a:spcAft>
                <a:spcPts val="0"/>
              </a:spcAft>
              <a:buClr>
                <a:srgbClr val="A5A5A5"/>
              </a:buClr>
              <a:buSzPts val="1600"/>
              <a:buChar char="–"/>
              <a:defRPr sz="1600"/>
            </a:lvl2pPr>
            <a:lvl3pPr marL="1371600" lvl="2" indent="-330200" algn="l">
              <a:spcBef>
                <a:spcPts val="320"/>
              </a:spcBef>
              <a:spcAft>
                <a:spcPts val="0"/>
              </a:spcAft>
              <a:buClr>
                <a:srgbClr val="A5A5A5"/>
              </a:buClr>
              <a:buSzPts val="1600"/>
              <a:buChar char="•"/>
              <a:defRPr sz="1600"/>
            </a:lvl3pPr>
            <a:lvl4pPr marL="1828800" lvl="3" indent="-330200" algn="l">
              <a:spcBef>
                <a:spcPts val="320"/>
              </a:spcBef>
              <a:spcAft>
                <a:spcPts val="0"/>
              </a:spcAft>
              <a:buClr>
                <a:srgbClr val="A5A5A5"/>
              </a:buClr>
              <a:buSzPts val="1600"/>
              <a:buChar char="–"/>
              <a:defRPr sz="1600"/>
            </a:lvl4pPr>
            <a:lvl5pPr marL="2286000" lvl="4" indent="-228600" algn="ctr">
              <a:spcBef>
                <a:spcPts val="320"/>
              </a:spcBef>
              <a:spcAft>
                <a:spcPts val="0"/>
              </a:spcAft>
              <a:buClr>
                <a:srgbClr val="A5A5A5"/>
              </a:buClr>
              <a:buSzPts val="1600"/>
              <a:buNone/>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0" name="Google Shape;250;p34"/>
          <p:cNvSpPr txBox="1">
            <a:spLocks noGrp="1"/>
          </p:cNvSpPr>
          <p:nvPr>
            <p:ph type="body" idx="2"/>
          </p:nvPr>
        </p:nvSpPr>
        <p:spPr>
          <a:xfrm>
            <a:off x="4443222" y="1581150"/>
            <a:ext cx="1524000" cy="304800"/>
          </a:xfrm>
          <a:prstGeom prst="rect">
            <a:avLst/>
          </a:prstGeom>
          <a:noFill/>
          <a:ln>
            <a:noFill/>
          </a:ln>
        </p:spPr>
        <p:txBody>
          <a:bodyPr spcFirstLastPara="1" wrap="square" lIns="91425" tIns="45700" rIns="91425" bIns="45700" anchor="t" anchorCtr="0">
            <a:noAutofit/>
          </a:bodyPr>
          <a:lstStyle>
            <a:lvl1pPr marL="457200" lvl="0" indent="-228600" algn="ctr">
              <a:spcBef>
                <a:spcPts val="240"/>
              </a:spcBef>
              <a:spcAft>
                <a:spcPts val="0"/>
              </a:spcAft>
              <a:buClr>
                <a:srgbClr val="8AC2C7"/>
              </a:buClr>
              <a:buSzPts val="1200"/>
              <a:buNone/>
              <a:defRPr sz="1200" b="0" i="0">
                <a:solidFill>
                  <a:srgbClr val="8AC2C7"/>
                </a:solidFill>
                <a:latin typeface="Arial"/>
                <a:ea typeface="Arial"/>
                <a:cs typeface="Arial"/>
                <a:sym typeface="Arial"/>
              </a:defRPr>
            </a:lvl1pPr>
            <a:lvl2pPr marL="914400" lvl="1" indent="-330200" algn="l">
              <a:spcBef>
                <a:spcPts val="320"/>
              </a:spcBef>
              <a:spcAft>
                <a:spcPts val="0"/>
              </a:spcAft>
              <a:buClr>
                <a:srgbClr val="A5A5A5"/>
              </a:buClr>
              <a:buSzPts val="1600"/>
              <a:buChar char="–"/>
              <a:defRPr sz="1600"/>
            </a:lvl2pPr>
            <a:lvl3pPr marL="1371600" lvl="2" indent="-330200" algn="l">
              <a:spcBef>
                <a:spcPts val="320"/>
              </a:spcBef>
              <a:spcAft>
                <a:spcPts val="0"/>
              </a:spcAft>
              <a:buClr>
                <a:srgbClr val="A5A5A5"/>
              </a:buClr>
              <a:buSzPts val="1600"/>
              <a:buChar char="•"/>
              <a:defRPr sz="1600"/>
            </a:lvl3pPr>
            <a:lvl4pPr marL="1828800" lvl="3" indent="-330200" algn="l">
              <a:spcBef>
                <a:spcPts val="320"/>
              </a:spcBef>
              <a:spcAft>
                <a:spcPts val="0"/>
              </a:spcAft>
              <a:buClr>
                <a:srgbClr val="A5A5A5"/>
              </a:buClr>
              <a:buSzPts val="1600"/>
              <a:buChar char="–"/>
              <a:defRPr sz="1600"/>
            </a:lvl4pPr>
            <a:lvl5pPr marL="2286000" lvl="4" indent="-228600" algn="ctr">
              <a:spcBef>
                <a:spcPts val="320"/>
              </a:spcBef>
              <a:spcAft>
                <a:spcPts val="0"/>
              </a:spcAft>
              <a:buClr>
                <a:srgbClr val="A5A5A5"/>
              </a:buClr>
              <a:buSzPts val="1600"/>
              <a:buNone/>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1" name="Google Shape;251;p34"/>
          <p:cNvSpPr txBox="1">
            <a:spLocks noGrp="1"/>
          </p:cNvSpPr>
          <p:nvPr>
            <p:ph type="body" idx="3"/>
          </p:nvPr>
        </p:nvSpPr>
        <p:spPr>
          <a:xfrm>
            <a:off x="6400800" y="1581150"/>
            <a:ext cx="1524000" cy="304800"/>
          </a:xfrm>
          <a:prstGeom prst="rect">
            <a:avLst/>
          </a:prstGeom>
          <a:noFill/>
          <a:ln>
            <a:noFill/>
          </a:ln>
        </p:spPr>
        <p:txBody>
          <a:bodyPr spcFirstLastPara="1" wrap="square" lIns="91425" tIns="45700" rIns="91425" bIns="45700" anchor="t" anchorCtr="0">
            <a:noAutofit/>
          </a:bodyPr>
          <a:lstStyle>
            <a:lvl1pPr marL="457200" lvl="0" indent="-228600" algn="ctr">
              <a:spcBef>
                <a:spcPts val="240"/>
              </a:spcBef>
              <a:spcAft>
                <a:spcPts val="0"/>
              </a:spcAft>
              <a:buClr>
                <a:srgbClr val="8AC2C7"/>
              </a:buClr>
              <a:buSzPts val="1200"/>
              <a:buNone/>
              <a:defRPr sz="1200" b="0" i="0">
                <a:solidFill>
                  <a:srgbClr val="8AC2C7"/>
                </a:solidFill>
                <a:latin typeface="Arial"/>
                <a:ea typeface="Arial"/>
                <a:cs typeface="Arial"/>
                <a:sym typeface="Arial"/>
              </a:defRPr>
            </a:lvl1pPr>
            <a:lvl2pPr marL="914400" lvl="1" indent="-330200" algn="l">
              <a:spcBef>
                <a:spcPts val="320"/>
              </a:spcBef>
              <a:spcAft>
                <a:spcPts val="0"/>
              </a:spcAft>
              <a:buClr>
                <a:srgbClr val="A5A5A5"/>
              </a:buClr>
              <a:buSzPts val="1600"/>
              <a:buChar char="–"/>
              <a:defRPr sz="1600"/>
            </a:lvl2pPr>
            <a:lvl3pPr marL="1371600" lvl="2" indent="-330200" algn="l">
              <a:spcBef>
                <a:spcPts val="320"/>
              </a:spcBef>
              <a:spcAft>
                <a:spcPts val="0"/>
              </a:spcAft>
              <a:buClr>
                <a:srgbClr val="A5A5A5"/>
              </a:buClr>
              <a:buSzPts val="1600"/>
              <a:buChar char="•"/>
              <a:defRPr sz="1600"/>
            </a:lvl3pPr>
            <a:lvl4pPr marL="1828800" lvl="3" indent="-330200" algn="l">
              <a:spcBef>
                <a:spcPts val="320"/>
              </a:spcBef>
              <a:spcAft>
                <a:spcPts val="0"/>
              </a:spcAft>
              <a:buClr>
                <a:srgbClr val="A5A5A5"/>
              </a:buClr>
              <a:buSzPts val="1600"/>
              <a:buChar char="–"/>
              <a:defRPr sz="1600"/>
            </a:lvl4pPr>
            <a:lvl5pPr marL="2286000" lvl="4" indent="-228600" algn="ctr">
              <a:spcBef>
                <a:spcPts val="320"/>
              </a:spcBef>
              <a:spcAft>
                <a:spcPts val="0"/>
              </a:spcAft>
              <a:buClr>
                <a:srgbClr val="A5A5A5"/>
              </a:buClr>
              <a:buSzPts val="1600"/>
              <a:buNone/>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2" name="Google Shape;252;p34"/>
          <p:cNvSpPr txBox="1">
            <a:spLocks noGrp="1"/>
          </p:cNvSpPr>
          <p:nvPr>
            <p:ph type="body" idx="4"/>
          </p:nvPr>
        </p:nvSpPr>
        <p:spPr>
          <a:xfrm>
            <a:off x="609600" y="1581150"/>
            <a:ext cx="1524000" cy="304800"/>
          </a:xfrm>
          <a:prstGeom prst="rect">
            <a:avLst/>
          </a:prstGeom>
          <a:noFill/>
          <a:ln>
            <a:noFill/>
          </a:ln>
        </p:spPr>
        <p:txBody>
          <a:bodyPr spcFirstLastPara="1" wrap="square" lIns="91425" tIns="45700" rIns="91425" bIns="45700" anchor="t" anchorCtr="0">
            <a:noAutofit/>
          </a:bodyPr>
          <a:lstStyle>
            <a:lvl1pPr marL="457200" lvl="0" indent="-228600" algn="ctr">
              <a:spcBef>
                <a:spcPts val="240"/>
              </a:spcBef>
              <a:spcAft>
                <a:spcPts val="0"/>
              </a:spcAft>
              <a:buClr>
                <a:srgbClr val="8AC2C7"/>
              </a:buClr>
              <a:buSzPts val="1200"/>
              <a:buNone/>
              <a:defRPr sz="1200" b="0" i="0">
                <a:solidFill>
                  <a:srgbClr val="8AC2C7"/>
                </a:solidFill>
                <a:latin typeface="Arial"/>
                <a:ea typeface="Arial"/>
                <a:cs typeface="Arial"/>
                <a:sym typeface="Arial"/>
              </a:defRPr>
            </a:lvl1pPr>
            <a:lvl2pPr marL="914400" lvl="1" indent="-330200" algn="l">
              <a:spcBef>
                <a:spcPts val="320"/>
              </a:spcBef>
              <a:spcAft>
                <a:spcPts val="0"/>
              </a:spcAft>
              <a:buClr>
                <a:srgbClr val="A5A5A5"/>
              </a:buClr>
              <a:buSzPts val="1600"/>
              <a:buChar char="–"/>
              <a:defRPr sz="1600"/>
            </a:lvl2pPr>
            <a:lvl3pPr marL="1371600" lvl="2" indent="-330200" algn="l">
              <a:spcBef>
                <a:spcPts val="320"/>
              </a:spcBef>
              <a:spcAft>
                <a:spcPts val="0"/>
              </a:spcAft>
              <a:buClr>
                <a:srgbClr val="A5A5A5"/>
              </a:buClr>
              <a:buSzPts val="1600"/>
              <a:buChar char="•"/>
              <a:defRPr sz="1600"/>
            </a:lvl3pPr>
            <a:lvl4pPr marL="1828800" lvl="3" indent="-330200" algn="l">
              <a:spcBef>
                <a:spcPts val="320"/>
              </a:spcBef>
              <a:spcAft>
                <a:spcPts val="0"/>
              </a:spcAft>
              <a:buClr>
                <a:srgbClr val="A5A5A5"/>
              </a:buClr>
              <a:buSzPts val="1600"/>
              <a:buChar char="–"/>
              <a:defRPr sz="1600"/>
            </a:lvl4pPr>
            <a:lvl5pPr marL="2286000" lvl="4" indent="-228600" algn="ctr">
              <a:spcBef>
                <a:spcPts val="320"/>
              </a:spcBef>
              <a:spcAft>
                <a:spcPts val="0"/>
              </a:spcAft>
              <a:buClr>
                <a:srgbClr val="A5A5A5"/>
              </a:buClr>
              <a:buSzPts val="1600"/>
              <a:buNone/>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3" name="Google Shape;253;p34"/>
          <p:cNvSpPr>
            <a:spLocks noGrp="1"/>
          </p:cNvSpPr>
          <p:nvPr>
            <p:ph type="pic" idx="5"/>
          </p:nvPr>
        </p:nvSpPr>
        <p:spPr>
          <a:xfrm>
            <a:off x="609605" y="2006529"/>
            <a:ext cx="1691997" cy="1268999"/>
          </a:xfrm>
          <a:prstGeom prst="ellipse">
            <a:avLst/>
          </a:prstGeom>
          <a:noFill/>
          <a:ln>
            <a:noFill/>
          </a:ln>
        </p:spPr>
        <p:txBody>
          <a:bodyPr spcFirstLastPara="1" wrap="square" lIns="91425" tIns="45700" rIns="91425" bIns="45700" anchor="t" anchorCtr="0">
            <a:noAutofit/>
          </a:bodyPr>
          <a:lstStyle>
            <a:lvl1pPr marR="0" lvl="0" algn="ctr" rtl="0">
              <a:spcBef>
                <a:spcPts val="240"/>
              </a:spcBef>
              <a:spcAft>
                <a:spcPts val="0"/>
              </a:spcAft>
              <a:buClr>
                <a:srgbClr val="17252F"/>
              </a:buClr>
              <a:buSzPts val="1200"/>
              <a:buFont typeface="Arial"/>
              <a:buNone/>
              <a:defRPr sz="1200" b="0" i="0" u="none" strike="noStrike" cap="none">
                <a:solidFill>
                  <a:srgbClr val="17252F"/>
                </a:solidFill>
                <a:latin typeface="Arial"/>
                <a:ea typeface="Arial"/>
                <a:cs typeface="Arial"/>
                <a:sym typeface="Arial"/>
              </a:defRPr>
            </a:lvl1pPr>
            <a:lvl2pPr marR="0" lvl="1"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R="0" lvl="2"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R="0" lvl="3"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R="0" lvl="4"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4" name="Google Shape;254;p34"/>
          <p:cNvSpPr>
            <a:spLocks noGrp="1"/>
          </p:cNvSpPr>
          <p:nvPr>
            <p:ph type="pic" idx="6"/>
          </p:nvPr>
        </p:nvSpPr>
        <p:spPr>
          <a:xfrm>
            <a:off x="2514605" y="2006530"/>
            <a:ext cx="1691997" cy="1268999"/>
          </a:xfrm>
          <a:prstGeom prst="ellipse">
            <a:avLst/>
          </a:prstGeom>
          <a:noFill/>
          <a:ln>
            <a:noFill/>
          </a:ln>
        </p:spPr>
        <p:txBody>
          <a:bodyPr spcFirstLastPara="1" wrap="square" lIns="91425" tIns="45700" rIns="91425" bIns="45700" anchor="t" anchorCtr="0">
            <a:noAutofit/>
          </a:bodyPr>
          <a:lstStyle>
            <a:lvl1pPr marR="0" lvl="0" algn="ctr" rtl="0">
              <a:spcBef>
                <a:spcPts val="240"/>
              </a:spcBef>
              <a:spcAft>
                <a:spcPts val="0"/>
              </a:spcAft>
              <a:buClr>
                <a:srgbClr val="17252F"/>
              </a:buClr>
              <a:buSzPts val="1200"/>
              <a:buFont typeface="Arial"/>
              <a:buNone/>
              <a:defRPr sz="1200" b="0" i="0" u="none" strike="noStrike" cap="none">
                <a:solidFill>
                  <a:srgbClr val="17252F"/>
                </a:solidFill>
                <a:latin typeface="Arial"/>
                <a:ea typeface="Arial"/>
                <a:cs typeface="Arial"/>
                <a:sym typeface="Arial"/>
              </a:defRPr>
            </a:lvl1pPr>
            <a:lvl2pPr marR="0" lvl="1"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R="0" lvl="2"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R="0" lvl="3"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R="0" lvl="4"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5" name="Google Shape;255;p34"/>
          <p:cNvSpPr>
            <a:spLocks noGrp="1"/>
          </p:cNvSpPr>
          <p:nvPr>
            <p:ph type="pic" idx="7"/>
          </p:nvPr>
        </p:nvSpPr>
        <p:spPr>
          <a:xfrm>
            <a:off x="4443227" y="2046154"/>
            <a:ext cx="1691997" cy="1268999"/>
          </a:xfrm>
          <a:prstGeom prst="ellipse">
            <a:avLst/>
          </a:prstGeom>
          <a:noFill/>
          <a:ln>
            <a:noFill/>
          </a:ln>
        </p:spPr>
        <p:txBody>
          <a:bodyPr spcFirstLastPara="1" wrap="square" lIns="91425" tIns="45700" rIns="91425" bIns="45700" anchor="t" anchorCtr="0">
            <a:noAutofit/>
          </a:bodyPr>
          <a:lstStyle>
            <a:lvl1pPr marR="0" lvl="0" algn="ctr" rtl="0">
              <a:spcBef>
                <a:spcPts val="240"/>
              </a:spcBef>
              <a:spcAft>
                <a:spcPts val="0"/>
              </a:spcAft>
              <a:buClr>
                <a:srgbClr val="17252F"/>
              </a:buClr>
              <a:buSzPts val="1200"/>
              <a:buFont typeface="Arial"/>
              <a:buNone/>
              <a:defRPr sz="1200" b="0" i="0" u="none" strike="noStrike" cap="none">
                <a:solidFill>
                  <a:srgbClr val="17252F"/>
                </a:solidFill>
                <a:latin typeface="Arial"/>
                <a:ea typeface="Arial"/>
                <a:cs typeface="Arial"/>
                <a:sym typeface="Arial"/>
              </a:defRPr>
            </a:lvl1pPr>
            <a:lvl2pPr marR="0" lvl="1"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R="0" lvl="2"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R="0" lvl="3"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R="0" lvl="4"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6" name="Google Shape;256;p34"/>
          <p:cNvSpPr>
            <a:spLocks noGrp="1"/>
          </p:cNvSpPr>
          <p:nvPr>
            <p:ph type="pic" idx="8"/>
          </p:nvPr>
        </p:nvSpPr>
        <p:spPr>
          <a:xfrm>
            <a:off x="6400805" y="2038534"/>
            <a:ext cx="1691997" cy="1268999"/>
          </a:xfrm>
          <a:prstGeom prst="ellipse">
            <a:avLst/>
          </a:prstGeom>
          <a:noFill/>
          <a:ln>
            <a:noFill/>
          </a:ln>
        </p:spPr>
        <p:txBody>
          <a:bodyPr spcFirstLastPara="1" wrap="square" lIns="91425" tIns="45700" rIns="91425" bIns="45700" anchor="t" anchorCtr="0">
            <a:noAutofit/>
          </a:bodyPr>
          <a:lstStyle>
            <a:lvl1pPr marR="0" lvl="0" algn="ctr" rtl="0">
              <a:spcBef>
                <a:spcPts val="240"/>
              </a:spcBef>
              <a:spcAft>
                <a:spcPts val="0"/>
              </a:spcAft>
              <a:buClr>
                <a:srgbClr val="17252F"/>
              </a:buClr>
              <a:buSzPts val="1200"/>
              <a:buFont typeface="Arial"/>
              <a:buNone/>
              <a:defRPr sz="1200" b="0" i="0" u="none" strike="noStrike" cap="none">
                <a:solidFill>
                  <a:srgbClr val="17252F"/>
                </a:solidFill>
                <a:latin typeface="Arial"/>
                <a:ea typeface="Arial"/>
                <a:cs typeface="Arial"/>
                <a:sym typeface="Arial"/>
              </a:defRPr>
            </a:lvl1pPr>
            <a:lvl2pPr marR="0" lvl="1"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R="0" lvl="2"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R="0" lvl="3"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R="0" lvl="4"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7" name="Google Shape;257;p34"/>
          <p:cNvSpPr txBox="1">
            <a:spLocks noGrp="1"/>
          </p:cNvSpPr>
          <p:nvPr>
            <p:ph type="body" idx="9"/>
          </p:nvPr>
        </p:nvSpPr>
        <p:spPr>
          <a:xfrm>
            <a:off x="2438400" y="3790950"/>
            <a:ext cx="1828800" cy="533400"/>
          </a:xfrm>
          <a:prstGeom prst="rect">
            <a:avLst/>
          </a:prstGeom>
          <a:noFill/>
          <a:ln>
            <a:noFill/>
          </a:ln>
        </p:spPr>
        <p:txBody>
          <a:bodyPr spcFirstLastPara="1" wrap="square" lIns="91425" tIns="45700" rIns="91425" bIns="45700" anchor="t" anchorCtr="0">
            <a:noAutofit/>
          </a:bodyPr>
          <a:lstStyle>
            <a:lvl1pPr marL="457200" lvl="0" indent="-228600" algn="ctr">
              <a:spcBef>
                <a:spcPts val="200"/>
              </a:spcBef>
              <a:spcAft>
                <a:spcPts val="0"/>
              </a:spcAft>
              <a:buClr>
                <a:srgbClr val="A6A6A6"/>
              </a:buClr>
              <a:buSzPts val="1000"/>
              <a:buFont typeface="Arial"/>
              <a:buNone/>
              <a:defRPr sz="1000" b="0" i="0">
                <a:solidFill>
                  <a:srgbClr val="A6A6A6"/>
                </a:solidFill>
                <a:latin typeface="Arial"/>
                <a:ea typeface="Arial"/>
                <a:cs typeface="Arial"/>
                <a:sym typeface="Arial"/>
              </a:defRPr>
            </a:lvl1pPr>
            <a:lvl2pPr marL="914400" lvl="1" indent="-228600" algn="l">
              <a:spcBef>
                <a:spcPts val="240"/>
              </a:spcBef>
              <a:spcAft>
                <a:spcPts val="0"/>
              </a:spcAft>
              <a:buClr>
                <a:srgbClr val="52A3A9"/>
              </a:buClr>
              <a:buSzPts val="1200"/>
              <a:buFont typeface="Arial"/>
              <a:buNone/>
              <a:defRPr sz="1200">
                <a:solidFill>
                  <a:srgbClr val="52A3A9"/>
                </a:solidFill>
              </a:defRPr>
            </a:lvl2pPr>
            <a:lvl3pPr marL="1371600" lvl="2" indent="-228600" algn="l">
              <a:spcBef>
                <a:spcPts val="240"/>
              </a:spcBef>
              <a:spcAft>
                <a:spcPts val="0"/>
              </a:spcAft>
              <a:buClr>
                <a:srgbClr val="52A3A9"/>
              </a:buClr>
              <a:buSzPts val="1200"/>
              <a:buFont typeface="Arial"/>
              <a:buNone/>
              <a:defRPr sz="1200">
                <a:solidFill>
                  <a:srgbClr val="52A3A9"/>
                </a:solidFill>
              </a:defRPr>
            </a:lvl3pPr>
            <a:lvl4pPr marL="1828800" lvl="3" indent="-228600" algn="l">
              <a:spcBef>
                <a:spcPts val="240"/>
              </a:spcBef>
              <a:spcAft>
                <a:spcPts val="0"/>
              </a:spcAft>
              <a:buClr>
                <a:srgbClr val="52A3A9"/>
              </a:buClr>
              <a:buSzPts val="1200"/>
              <a:buFont typeface="Arial"/>
              <a:buNone/>
              <a:defRPr sz="1200">
                <a:solidFill>
                  <a:srgbClr val="52A3A9"/>
                </a:solidFill>
              </a:defRPr>
            </a:lvl4pPr>
            <a:lvl5pPr marL="2286000" lvl="4" indent="-228600" algn="l">
              <a:spcBef>
                <a:spcPts val="240"/>
              </a:spcBef>
              <a:spcAft>
                <a:spcPts val="0"/>
              </a:spcAft>
              <a:buClr>
                <a:srgbClr val="52A3A9"/>
              </a:buClr>
              <a:buSzPts val="1200"/>
              <a:buFont typeface="Arial"/>
              <a:buNone/>
              <a:defRPr sz="1200">
                <a:solidFill>
                  <a:srgbClr val="52A3A9"/>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8" name="Google Shape;258;p34"/>
          <p:cNvSpPr txBox="1">
            <a:spLocks noGrp="1"/>
          </p:cNvSpPr>
          <p:nvPr>
            <p:ph type="body" idx="13"/>
          </p:nvPr>
        </p:nvSpPr>
        <p:spPr>
          <a:xfrm>
            <a:off x="4419600" y="3790950"/>
            <a:ext cx="1828800" cy="533400"/>
          </a:xfrm>
          <a:prstGeom prst="rect">
            <a:avLst/>
          </a:prstGeom>
          <a:noFill/>
          <a:ln>
            <a:noFill/>
          </a:ln>
        </p:spPr>
        <p:txBody>
          <a:bodyPr spcFirstLastPara="1" wrap="square" lIns="91425" tIns="45700" rIns="91425" bIns="45700" anchor="t" anchorCtr="0">
            <a:noAutofit/>
          </a:bodyPr>
          <a:lstStyle>
            <a:lvl1pPr marL="457200" lvl="0" indent="-228600" algn="ctr">
              <a:spcBef>
                <a:spcPts val="200"/>
              </a:spcBef>
              <a:spcAft>
                <a:spcPts val="0"/>
              </a:spcAft>
              <a:buClr>
                <a:srgbClr val="A6A6A6"/>
              </a:buClr>
              <a:buSzPts val="1000"/>
              <a:buFont typeface="Arial"/>
              <a:buNone/>
              <a:defRPr sz="1000" b="0" i="0">
                <a:solidFill>
                  <a:srgbClr val="A6A6A6"/>
                </a:solidFill>
                <a:latin typeface="Arial"/>
                <a:ea typeface="Arial"/>
                <a:cs typeface="Arial"/>
                <a:sym typeface="Arial"/>
              </a:defRPr>
            </a:lvl1pPr>
            <a:lvl2pPr marL="914400" lvl="1" indent="-228600" algn="l">
              <a:spcBef>
                <a:spcPts val="240"/>
              </a:spcBef>
              <a:spcAft>
                <a:spcPts val="0"/>
              </a:spcAft>
              <a:buClr>
                <a:srgbClr val="52A3A9"/>
              </a:buClr>
              <a:buSzPts val="1200"/>
              <a:buFont typeface="Arial"/>
              <a:buNone/>
              <a:defRPr sz="1200">
                <a:solidFill>
                  <a:srgbClr val="52A3A9"/>
                </a:solidFill>
              </a:defRPr>
            </a:lvl2pPr>
            <a:lvl3pPr marL="1371600" lvl="2" indent="-228600" algn="l">
              <a:spcBef>
                <a:spcPts val="240"/>
              </a:spcBef>
              <a:spcAft>
                <a:spcPts val="0"/>
              </a:spcAft>
              <a:buClr>
                <a:srgbClr val="52A3A9"/>
              </a:buClr>
              <a:buSzPts val="1200"/>
              <a:buFont typeface="Arial"/>
              <a:buNone/>
              <a:defRPr sz="1200">
                <a:solidFill>
                  <a:srgbClr val="52A3A9"/>
                </a:solidFill>
              </a:defRPr>
            </a:lvl3pPr>
            <a:lvl4pPr marL="1828800" lvl="3" indent="-228600" algn="l">
              <a:spcBef>
                <a:spcPts val="240"/>
              </a:spcBef>
              <a:spcAft>
                <a:spcPts val="0"/>
              </a:spcAft>
              <a:buClr>
                <a:srgbClr val="52A3A9"/>
              </a:buClr>
              <a:buSzPts val="1200"/>
              <a:buFont typeface="Arial"/>
              <a:buNone/>
              <a:defRPr sz="1200">
                <a:solidFill>
                  <a:srgbClr val="52A3A9"/>
                </a:solidFill>
              </a:defRPr>
            </a:lvl4pPr>
            <a:lvl5pPr marL="2286000" lvl="4" indent="-228600" algn="l">
              <a:spcBef>
                <a:spcPts val="240"/>
              </a:spcBef>
              <a:spcAft>
                <a:spcPts val="0"/>
              </a:spcAft>
              <a:buClr>
                <a:srgbClr val="52A3A9"/>
              </a:buClr>
              <a:buSzPts val="1200"/>
              <a:buFont typeface="Arial"/>
              <a:buNone/>
              <a:defRPr sz="1200">
                <a:solidFill>
                  <a:srgbClr val="52A3A9"/>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9" name="Google Shape;259;p34"/>
          <p:cNvSpPr txBox="1">
            <a:spLocks noGrp="1"/>
          </p:cNvSpPr>
          <p:nvPr>
            <p:ph type="body" idx="14"/>
          </p:nvPr>
        </p:nvSpPr>
        <p:spPr>
          <a:xfrm>
            <a:off x="6400800" y="3790950"/>
            <a:ext cx="1828800" cy="533400"/>
          </a:xfrm>
          <a:prstGeom prst="rect">
            <a:avLst/>
          </a:prstGeom>
          <a:noFill/>
          <a:ln>
            <a:noFill/>
          </a:ln>
        </p:spPr>
        <p:txBody>
          <a:bodyPr spcFirstLastPara="1" wrap="square" lIns="91425" tIns="45700" rIns="91425" bIns="45700" anchor="t" anchorCtr="0">
            <a:noAutofit/>
          </a:bodyPr>
          <a:lstStyle>
            <a:lvl1pPr marL="457200" lvl="0" indent="-228600" algn="ctr">
              <a:spcBef>
                <a:spcPts val="200"/>
              </a:spcBef>
              <a:spcAft>
                <a:spcPts val="0"/>
              </a:spcAft>
              <a:buClr>
                <a:srgbClr val="A6A6A6"/>
              </a:buClr>
              <a:buSzPts val="1000"/>
              <a:buFont typeface="Arial"/>
              <a:buNone/>
              <a:defRPr sz="1000" b="0" i="0">
                <a:solidFill>
                  <a:srgbClr val="A6A6A6"/>
                </a:solidFill>
                <a:latin typeface="Arial"/>
                <a:ea typeface="Arial"/>
                <a:cs typeface="Arial"/>
                <a:sym typeface="Arial"/>
              </a:defRPr>
            </a:lvl1pPr>
            <a:lvl2pPr marL="914400" lvl="1" indent="-228600" algn="l">
              <a:spcBef>
                <a:spcPts val="240"/>
              </a:spcBef>
              <a:spcAft>
                <a:spcPts val="0"/>
              </a:spcAft>
              <a:buClr>
                <a:srgbClr val="52A3A9"/>
              </a:buClr>
              <a:buSzPts val="1200"/>
              <a:buFont typeface="Arial"/>
              <a:buNone/>
              <a:defRPr sz="1200">
                <a:solidFill>
                  <a:srgbClr val="52A3A9"/>
                </a:solidFill>
              </a:defRPr>
            </a:lvl2pPr>
            <a:lvl3pPr marL="1371600" lvl="2" indent="-228600" algn="l">
              <a:spcBef>
                <a:spcPts val="240"/>
              </a:spcBef>
              <a:spcAft>
                <a:spcPts val="0"/>
              </a:spcAft>
              <a:buClr>
                <a:srgbClr val="52A3A9"/>
              </a:buClr>
              <a:buSzPts val="1200"/>
              <a:buFont typeface="Arial"/>
              <a:buNone/>
              <a:defRPr sz="1200">
                <a:solidFill>
                  <a:srgbClr val="52A3A9"/>
                </a:solidFill>
              </a:defRPr>
            </a:lvl3pPr>
            <a:lvl4pPr marL="1828800" lvl="3" indent="-228600" algn="l">
              <a:spcBef>
                <a:spcPts val="240"/>
              </a:spcBef>
              <a:spcAft>
                <a:spcPts val="0"/>
              </a:spcAft>
              <a:buClr>
                <a:srgbClr val="52A3A9"/>
              </a:buClr>
              <a:buSzPts val="1200"/>
              <a:buFont typeface="Arial"/>
              <a:buNone/>
              <a:defRPr sz="1200">
                <a:solidFill>
                  <a:srgbClr val="52A3A9"/>
                </a:solidFill>
              </a:defRPr>
            </a:lvl4pPr>
            <a:lvl5pPr marL="2286000" lvl="4" indent="-228600" algn="l">
              <a:spcBef>
                <a:spcPts val="240"/>
              </a:spcBef>
              <a:spcAft>
                <a:spcPts val="0"/>
              </a:spcAft>
              <a:buClr>
                <a:srgbClr val="52A3A9"/>
              </a:buClr>
              <a:buSzPts val="1200"/>
              <a:buFont typeface="Arial"/>
              <a:buNone/>
              <a:defRPr sz="1200">
                <a:solidFill>
                  <a:srgbClr val="52A3A9"/>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0" name="Google Shape;260;p34"/>
          <p:cNvSpPr txBox="1">
            <a:spLocks noGrp="1"/>
          </p:cNvSpPr>
          <p:nvPr>
            <p:ph type="body" idx="15"/>
          </p:nvPr>
        </p:nvSpPr>
        <p:spPr>
          <a:xfrm>
            <a:off x="381000" y="3790950"/>
            <a:ext cx="1828800" cy="533400"/>
          </a:xfrm>
          <a:prstGeom prst="rect">
            <a:avLst/>
          </a:prstGeom>
          <a:noFill/>
          <a:ln>
            <a:noFill/>
          </a:ln>
        </p:spPr>
        <p:txBody>
          <a:bodyPr spcFirstLastPara="1" wrap="square" lIns="91425" tIns="45700" rIns="91425" bIns="45700" anchor="t" anchorCtr="0">
            <a:noAutofit/>
          </a:bodyPr>
          <a:lstStyle>
            <a:lvl1pPr marL="457200" lvl="0" indent="-228600" algn="ctr">
              <a:spcBef>
                <a:spcPts val="200"/>
              </a:spcBef>
              <a:spcAft>
                <a:spcPts val="0"/>
              </a:spcAft>
              <a:buClr>
                <a:srgbClr val="A6A6A6"/>
              </a:buClr>
              <a:buSzPts val="1000"/>
              <a:buFont typeface="Arial"/>
              <a:buNone/>
              <a:defRPr sz="1000" b="0" i="0">
                <a:solidFill>
                  <a:srgbClr val="A6A6A6"/>
                </a:solidFill>
                <a:latin typeface="Arial"/>
                <a:ea typeface="Arial"/>
                <a:cs typeface="Arial"/>
                <a:sym typeface="Arial"/>
              </a:defRPr>
            </a:lvl1pPr>
            <a:lvl2pPr marL="914400" lvl="1" indent="-228600" algn="l">
              <a:spcBef>
                <a:spcPts val="240"/>
              </a:spcBef>
              <a:spcAft>
                <a:spcPts val="0"/>
              </a:spcAft>
              <a:buClr>
                <a:srgbClr val="52A3A9"/>
              </a:buClr>
              <a:buSzPts val="1200"/>
              <a:buFont typeface="Arial"/>
              <a:buNone/>
              <a:defRPr sz="1200">
                <a:solidFill>
                  <a:srgbClr val="52A3A9"/>
                </a:solidFill>
              </a:defRPr>
            </a:lvl2pPr>
            <a:lvl3pPr marL="1371600" lvl="2" indent="-228600" algn="l">
              <a:spcBef>
                <a:spcPts val="240"/>
              </a:spcBef>
              <a:spcAft>
                <a:spcPts val="0"/>
              </a:spcAft>
              <a:buClr>
                <a:srgbClr val="52A3A9"/>
              </a:buClr>
              <a:buSzPts val="1200"/>
              <a:buFont typeface="Arial"/>
              <a:buNone/>
              <a:defRPr sz="1200">
                <a:solidFill>
                  <a:srgbClr val="52A3A9"/>
                </a:solidFill>
              </a:defRPr>
            </a:lvl3pPr>
            <a:lvl4pPr marL="1828800" lvl="3" indent="-228600" algn="l">
              <a:spcBef>
                <a:spcPts val="240"/>
              </a:spcBef>
              <a:spcAft>
                <a:spcPts val="0"/>
              </a:spcAft>
              <a:buClr>
                <a:srgbClr val="52A3A9"/>
              </a:buClr>
              <a:buSzPts val="1200"/>
              <a:buFont typeface="Arial"/>
              <a:buNone/>
              <a:defRPr sz="1200">
                <a:solidFill>
                  <a:srgbClr val="52A3A9"/>
                </a:solidFill>
              </a:defRPr>
            </a:lvl4pPr>
            <a:lvl5pPr marL="2286000" lvl="4" indent="-228600" algn="l">
              <a:spcBef>
                <a:spcPts val="240"/>
              </a:spcBef>
              <a:spcAft>
                <a:spcPts val="0"/>
              </a:spcAft>
              <a:buClr>
                <a:srgbClr val="52A3A9"/>
              </a:buClr>
              <a:buSzPts val="1200"/>
              <a:buFont typeface="Arial"/>
              <a:buNone/>
              <a:defRPr sz="1200">
                <a:solidFill>
                  <a:srgbClr val="52A3A9"/>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1" name="Google Shape;261;p34"/>
          <p:cNvSpPr txBox="1">
            <a:spLocks noGrp="1"/>
          </p:cNvSpPr>
          <p:nvPr>
            <p:ph type="title"/>
          </p:nvPr>
        </p:nvSpPr>
        <p:spPr>
          <a:xfrm>
            <a:off x="457200" y="342900"/>
            <a:ext cx="76200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43E48"/>
              </a:buClr>
              <a:buSzPts val="3000"/>
              <a:buFont typeface="Lato"/>
              <a:buNone/>
              <a:defRPr>
                <a:solidFill>
                  <a:srgbClr val="343E4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2" name="Google Shape;262;p34"/>
          <p:cNvSpPr txBox="1">
            <a:spLocks noGrp="1"/>
          </p:cNvSpPr>
          <p:nvPr>
            <p:ph type="body" idx="16"/>
          </p:nvPr>
        </p:nvSpPr>
        <p:spPr>
          <a:xfrm>
            <a:off x="457200" y="438150"/>
            <a:ext cx="5029200" cy="323850"/>
          </a:xfrm>
          <a:prstGeom prst="rect">
            <a:avLst/>
          </a:prstGeom>
          <a:noFill/>
          <a:ln>
            <a:noFill/>
          </a:ln>
        </p:spPr>
        <p:txBody>
          <a:bodyPr spcFirstLastPara="1" wrap="square" lIns="91425" tIns="45700" rIns="91425" bIns="45700" anchor="t" anchorCtr="0">
            <a:noAutofit/>
          </a:bodyPr>
          <a:lstStyle>
            <a:lvl1pPr marL="457200" lvl="0" indent="-228600" algn="l">
              <a:spcBef>
                <a:spcPts val="180"/>
              </a:spcBef>
              <a:spcAft>
                <a:spcPts val="0"/>
              </a:spcAft>
              <a:buClr>
                <a:srgbClr val="ED3645"/>
              </a:buClr>
              <a:buSzPts val="900"/>
              <a:buFont typeface="Lato"/>
              <a:buNone/>
              <a:defRPr sz="900" b="0" i="0">
                <a:solidFill>
                  <a:srgbClr val="ED3645"/>
                </a:solidFill>
                <a:latin typeface="Lato"/>
                <a:ea typeface="Lato"/>
                <a:cs typeface="Lato"/>
                <a:sym typeface="Lato"/>
              </a:defRPr>
            </a:lvl1pPr>
            <a:lvl2pPr marL="914400" lvl="1" indent="-228600" algn="l">
              <a:spcBef>
                <a:spcPts val="210"/>
              </a:spcBef>
              <a:spcAft>
                <a:spcPts val="0"/>
              </a:spcAft>
              <a:buClr>
                <a:srgbClr val="A5A5A5"/>
              </a:buClr>
              <a:buSzPts val="1050"/>
              <a:buFont typeface="Arial"/>
              <a:buNone/>
              <a:defRPr sz="1050">
                <a:latin typeface="Arial"/>
                <a:ea typeface="Arial"/>
                <a:cs typeface="Arial"/>
                <a:sym typeface="Arial"/>
              </a:defRPr>
            </a:lvl2pPr>
            <a:lvl3pPr marL="1371600" lvl="2" indent="-228600" algn="l">
              <a:spcBef>
                <a:spcPts val="210"/>
              </a:spcBef>
              <a:spcAft>
                <a:spcPts val="0"/>
              </a:spcAft>
              <a:buClr>
                <a:srgbClr val="A5A5A5"/>
              </a:buClr>
              <a:buSzPts val="1050"/>
              <a:buFont typeface="Arial"/>
              <a:buNone/>
              <a:defRPr sz="1050">
                <a:latin typeface="Arial"/>
                <a:ea typeface="Arial"/>
                <a:cs typeface="Arial"/>
                <a:sym typeface="Arial"/>
              </a:defRPr>
            </a:lvl3pPr>
            <a:lvl4pPr marL="1828800" lvl="3" indent="-228600" algn="l">
              <a:spcBef>
                <a:spcPts val="210"/>
              </a:spcBef>
              <a:spcAft>
                <a:spcPts val="0"/>
              </a:spcAft>
              <a:buClr>
                <a:srgbClr val="A5A5A5"/>
              </a:buClr>
              <a:buSzPts val="1050"/>
              <a:buFont typeface="Arial"/>
              <a:buNone/>
              <a:defRPr sz="1050">
                <a:latin typeface="Arial"/>
                <a:ea typeface="Arial"/>
                <a:cs typeface="Arial"/>
                <a:sym typeface="Arial"/>
              </a:defRPr>
            </a:lvl4pPr>
            <a:lvl5pPr marL="2286000" lvl="4" indent="-228600" algn="l">
              <a:spcBef>
                <a:spcPts val="210"/>
              </a:spcBef>
              <a:spcAft>
                <a:spcPts val="0"/>
              </a:spcAft>
              <a:buClr>
                <a:srgbClr val="A5A5A5"/>
              </a:buClr>
              <a:buSzPts val="1050"/>
              <a:buFont typeface="Arial"/>
              <a:buNone/>
              <a:defRPr sz="105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3"/>
        <p:cNvGrpSpPr/>
        <p:nvPr/>
      </p:nvGrpSpPr>
      <p:grpSpPr>
        <a:xfrm>
          <a:off x="0" y="0"/>
          <a:ext cx="0" cy="0"/>
          <a:chOff x="0" y="0"/>
          <a:chExt cx="0" cy="0"/>
        </a:xfrm>
      </p:grpSpPr>
      <p:sp>
        <p:nvSpPr>
          <p:cNvPr id="264" name="Google Shape;264;p35"/>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343E48"/>
              </a:buClr>
              <a:buSzPts val="2800"/>
              <a:buFont typeface="Lato"/>
              <a:buNone/>
              <a:defRPr sz="28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5" name="Google Shape;265;p35"/>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EA1A3"/>
              </a:buClr>
              <a:buSzPts val="2000"/>
              <a:buNone/>
              <a:defRPr sz="2000">
                <a:solidFill>
                  <a:srgbClr val="8EA1A3"/>
                </a:solidFill>
              </a:defRPr>
            </a:lvl1pPr>
            <a:lvl2pPr marL="914400" lvl="1" indent="-228600" algn="l">
              <a:spcBef>
                <a:spcPts val="360"/>
              </a:spcBef>
              <a:spcAft>
                <a:spcPts val="0"/>
              </a:spcAft>
              <a:buClr>
                <a:srgbClr val="8EA1A3"/>
              </a:buClr>
              <a:buSzPts val="1800"/>
              <a:buNone/>
              <a:defRPr sz="1800">
                <a:solidFill>
                  <a:srgbClr val="8EA1A3"/>
                </a:solidFill>
              </a:defRPr>
            </a:lvl2pPr>
            <a:lvl3pPr marL="1371600" lvl="2" indent="-228600" algn="l">
              <a:spcBef>
                <a:spcPts val="320"/>
              </a:spcBef>
              <a:spcAft>
                <a:spcPts val="0"/>
              </a:spcAft>
              <a:buClr>
                <a:srgbClr val="8EA1A3"/>
              </a:buClr>
              <a:buSzPts val="1600"/>
              <a:buNone/>
              <a:defRPr sz="1600">
                <a:solidFill>
                  <a:srgbClr val="8EA1A3"/>
                </a:solidFill>
              </a:defRPr>
            </a:lvl3pPr>
            <a:lvl4pPr marL="1828800" lvl="3" indent="-228600" algn="l">
              <a:spcBef>
                <a:spcPts val="280"/>
              </a:spcBef>
              <a:spcAft>
                <a:spcPts val="0"/>
              </a:spcAft>
              <a:buClr>
                <a:srgbClr val="8EA1A3"/>
              </a:buClr>
              <a:buSzPts val="1400"/>
              <a:buNone/>
              <a:defRPr sz="1400">
                <a:solidFill>
                  <a:srgbClr val="8EA1A3"/>
                </a:solidFill>
              </a:defRPr>
            </a:lvl4pPr>
            <a:lvl5pPr marL="2286000" lvl="4" indent="-228600" algn="l">
              <a:spcBef>
                <a:spcPts val="280"/>
              </a:spcBef>
              <a:spcAft>
                <a:spcPts val="0"/>
              </a:spcAft>
              <a:buClr>
                <a:srgbClr val="8EA1A3"/>
              </a:buClr>
              <a:buSzPts val="1400"/>
              <a:buNone/>
              <a:defRPr sz="1400">
                <a:solidFill>
                  <a:srgbClr val="8EA1A3"/>
                </a:solidFill>
              </a:defRPr>
            </a:lvl5pPr>
            <a:lvl6pPr marL="2743200" lvl="5" indent="-228600" algn="l">
              <a:spcBef>
                <a:spcPts val="280"/>
              </a:spcBef>
              <a:spcAft>
                <a:spcPts val="0"/>
              </a:spcAft>
              <a:buClr>
                <a:srgbClr val="8EA1A3"/>
              </a:buClr>
              <a:buSzPts val="1400"/>
              <a:buNone/>
              <a:defRPr sz="1400">
                <a:solidFill>
                  <a:srgbClr val="8EA1A3"/>
                </a:solidFill>
              </a:defRPr>
            </a:lvl6pPr>
            <a:lvl7pPr marL="3200400" lvl="6" indent="-228600" algn="l">
              <a:spcBef>
                <a:spcPts val="280"/>
              </a:spcBef>
              <a:spcAft>
                <a:spcPts val="0"/>
              </a:spcAft>
              <a:buClr>
                <a:srgbClr val="8EA1A3"/>
              </a:buClr>
              <a:buSzPts val="1400"/>
              <a:buNone/>
              <a:defRPr sz="1400">
                <a:solidFill>
                  <a:srgbClr val="8EA1A3"/>
                </a:solidFill>
              </a:defRPr>
            </a:lvl7pPr>
            <a:lvl8pPr marL="3657600" lvl="7" indent="-228600" algn="l">
              <a:spcBef>
                <a:spcPts val="280"/>
              </a:spcBef>
              <a:spcAft>
                <a:spcPts val="0"/>
              </a:spcAft>
              <a:buClr>
                <a:srgbClr val="8EA1A3"/>
              </a:buClr>
              <a:buSzPts val="1400"/>
              <a:buNone/>
              <a:defRPr sz="1400">
                <a:solidFill>
                  <a:srgbClr val="8EA1A3"/>
                </a:solidFill>
              </a:defRPr>
            </a:lvl8pPr>
            <a:lvl9pPr marL="4114800" lvl="8" indent="-228600" algn="l">
              <a:spcBef>
                <a:spcPts val="280"/>
              </a:spcBef>
              <a:spcAft>
                <a:spcPts val="0"/>
              </a:spcAft>
              <a:buClr>
                <a:srgbClr val="8EA1A3"/>
              </a:buClr>
              <a:buSzPts val="1400"/>
              <a:buNone/>
              <a:defRPr sz="1400">
                <a:solidFill>
                  <a:srgbClr val="8EA1A3"/>
                </a:solidFil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66"/>
        <p:cNvGrpSpPr/>
        <p:nvPr/>
      </p:nvGrpSpPr>
      <p:grpSpPr>
        <a:xfrm>
          <a:off x="0" y="0"/>
          <a:ext cx="0" cy="0"/>
          <a:chOff x="0" y="0"/>
          <a:chExt cx="0" cy="0"/>
        </a:xfrm>
      </p:grpSpPr>
      <p:sp>
        <p:nvSpPr>
          <p:cNvPr id="267" name="Google Shape;267;p36"/>
          <p:cNvSpPr txBox="1">
            <a:spLocks noGrp="1"/>
          </p:cNvSpPr>
          <p:nvPr>
            <p:ph type="body" idx="1"/>
          </p:nvPr>
        </p:nvSpPr>
        <p:spPr>
          <a:xfrm>
            <a:off x="457200" y="1626394"/>
            <a:ext cx="4038600" cy="2926556"/>
          </a:xfrm>
          <a:prstGeom prst="rect">
            <a:avLst/>
          </a:prstGeom>
          <a:noFill/>
          <a:ln>
            <a:noFill/>
          </a:ln>
        </p:spPr>
        <p:txBody>
          <a:bodyPr spcFirstLastPara="1" wrap="square" lIns="91425" tIns="45700" rIns="91425" bIns="45700" anchor="t" anchorCtr="0">
            <a:noAutofit/>
          </a:bodyPr>
          <a:lstStyle>
            <a:lvl1pPr marL="457200" lvl="0" indent="-317500" algn="l">
              <a:spcBef>
                <a:spcPts val="280"/>
              </a:spcBef>
              <a:spcAft>
                <a:spcPts val="0"/>
              </a:spcAft>
              <a:buClr>
                <a:srgbClr val="A5A5A5"/>
              </a:buClr>
              <a:buSzPts val="1400"/>
              <a:buChar char="•"/>
              <a:defRPr sz="1400"/>
            </a:lvl1pPr>
            <a:lvl2pPr marL="914400" lvl="1" indent="-304800" algn="l">
              <a:spcBef>
                <a:spcPts val="240"/>
              </a:spcBef>
              <a:spcAft>
                <a:spcPts val="0"/>
              </a:spcAft>
              <a:buClr>
                <a:srgbClr val="A5A5A5"/>
              </a:buClr>
              <a:buSzPts val="1200"/>
              <a:buChar char="–"/>
              <a:defRPr sz="1200" b="0" i="0">
                <a:latin typeface="Arial"/>
                <a:ea typeface="Arial"/>
                <a:cs typeface="Arial"/>
                <a:sym typeface="Arial"/>
              </a:defRPr>
            </a:lvl2pPr>
            <a:lvl3pPr marL="1371600" lvl="2" indent="-298450" algn="l">
              <a:spcBef>
                <a:spcPts val="220"/>
              </a:spcBef>
              <a:spcAft>
                <a:spcPts val="0"/>
              </a:spcAft>
              <a:buClr>
                <a:srgbClr val="A5A5A5"/>
              </a:buClr>
              <a:buSzPts val="1100"/>
              <a:buChar char="•"/>
              <a:defRPr sz="1100" b="0" i="0">
                <a:latin typeface="Arial"/>
                <a:ea typeface="Arial"/>
                <a:cs typeface="Arial"/>
                <a:sym typeface="Arial"/>
              </a:defRPr>
            </a:lvl3pPr>
            <a:lvl4pPr marL="1828800" lvl="3" indent="-295275" algn="l">
              <a:spcBef>
                <a:spcPts val="210"/>
              </a:spcBef>
              <a:spcAft>
                <a:spcPts val="0"/>
              </a:spcAft>
              <a:buClr>
                <a:srgbClr val="A5A5A5"/>
              </a:buClr>
              <a:buSzPts val="1050"/>
              <a:buChar char="–"/>
              <a:defRPr sz="1050" b="0" i="0">
                <a:latin typeface="Arial"/>
                <a:ea typeface="Arial"/>
                <a:cs typeface="Arial"/>
                <a:sym typeface="Arial"/>
              </a:defRPr>
            </a:lvl4pPr>
            <a:lvl5pPr marL="2286000" lvl="4" indent="-295275" algn="l">
              <a:spcBef>
                <a:spcPts val="210"/>
              </a:spcBef>
              <a:spcAft>
                <a:spcPts val="0"/>
              </a:spcAft>
              <a:buClr>
                <a:srgbClr val="A5A5A5"/>
              </a:buClr>
              <a:buSzPts val="1050"/>
              <a:buChar char="»"/>
              <a:defRPr sz="1050" b="0" i="0">
                <a:latin typeface="Arial"/>
                <a:ea typeface="Arial"/>
                <a:cs typeface="Arial"/>
                <a:sym typeface="Aria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68" name="Google Shape;268;p36"/>
          <p:cNvSpPr txBox="1">
            <a:spLocks noGrp="1"/>
          </p:cNvSpPr>
          <p:nvPr>
            <p:ph type="body" idx="2"/>
          </p:nvPr>
        </p:nvSpPr>
        <p:spPr>
          <a:xfrm>
            <a:off x="4648200" y="1626394"/>
            <a:ext cx="4038600" cy="2926556"/>
          </a:xfrm>
          <a:prstGeom prst="rect">
            <a:avLst/>
          </a:prstGeom>
          <a:noFill/>
          <a:ln>
            <a:noFill/>
          </a:ln>
        </p:spPr>
        <p:txBody>
          <a:bodyPr spcFirstLastPara="1" wrap="square" lIns="91425" tIns="45700" rIns="91425" bIns="45700" anchor="t" anchorCtr="0">
            <a:noAutofit/>
          </a:bodyPr>
          <a:lstStyle>
            <a:lvl1pPr marL="457200" lvl="0" indent="-317500" algn="l">
              <a:spcBef>
                <a:spcPts val="280"/>
              </a:spcBef>
              <a:spcAft>
                <a:spcPts val="0"/>
              </a:spcAft>
              <a:buClr>
                <a:srgbClr val="A5A5A5"/>
              </a:buClr>
              <a:buSzPts val="1400"/>
              <a:buChar char="•"/>
              <a:defRPr sz="1400"/>
            </a:lvl1pPr>
            <a:lvl2pPr marL="914400" lvl="1" indent="-304800" algn="l">
              <a:spcBef>
                <a:spcPts val="240"/>
              </a:spcBef>
              <a:spcAft>
                <a:spcPts val="0"/>
              </a:spcAft>
              <a:buClr>
                <a:srgbClr val="A5A5A5"/>
              </a:buClr>
              <a:buSzPts val="1200"/>
              <a:buChar char="–"/>
              <a:defRPr sz="1200" b="0" i="0">
                <a:latin typeface="Arial"/>
                <a:ea typeface="Arial"/>
                <a:cs typeface="Arial"/>
                <a:sym typeface="Arial"/>
              </a:defRPr>
            </a:lvl2pPr>
            <a:lvl3pPr marL="1371600" lvl="2" indent="-298450" algn="l">
              <a:spcBef>
                <a:spcPts val="220"/>
              </a:spcBef>
              <a:spcAft>
                <a:spcPts val="0"/>
              </a:spcAft>
              <a:buClr>
                <a:srgbClr val="A5A5A5"/>
              </a:buClr>
              <a:buSzPts val="1100"/>
              <a:buChar char="•"/>
              <a:defRPr sz="1100" b="0" i="0">
                <a:latin typeface="Arial"/>
                <a:ea typeface="Arial"/>
                <a:cs typeface="Arial"/>
                <a:sym typeface="Arial"/>
              </a:defRPr>
            </a:lvl3pPr>
            <a:lvl4pPr marL="1828800" lvl="3" indent="-295275" algn="l">
              <a:spcBef>
                <a:spcPts val="210"/>
              </a:spcBef>
              <a:spcAft>
                <a:spcPts val="0"/>
              </a:spcAft>
              <a:buClr>
                <a:srgbClr val="A5A5A5"/>
              </a:buClr>
              <a:buSzPts val="1050"/>
              <a:buChar char="–"/>
              <a:defRPr sz="1050" b="0" i="0">
                <a:latin typeface="Arial"/>
                <a:ea typeface="Arial"/>
                <a:cs typeface="Arial"/>
                <a:sym typeface="Arial"/>
              </a:defRPr>
            </a:lvl4pPr>
            <a:lvl5pPr marL="2286000" lvl="4" indent="-295275" algn="l">
              <a:spcBef>
                <a:spcPts val="210"/>
              </a:spcBef>
              <a:spcAft>
                <a:spcPts val="0"/>
              </a:spcAft>
              <a:buClr>
                <a:srgbClr val="A5A5A5"/>
              </a:buClr>
              <a:buSzPts val="1050"/>
              <a:buChar char="»"/>
              <a:defRPr sz="1050" b="0" i="0">
                <a:latin typeface="Arial"/>
                <a:ea typeface="Arial"/>
                <a:cs typeface="Arial"/>
                <a:sym typeface="Aria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69" name="Google Shape;269;p36"/>
          <p:cNvSpPr txBox="1">
            <a:spLocks noGrp="1"/>
          </p:cNvSpPr>
          <p:nvPr>
            <p:ph type="title"/>
          </p:nvPr>
        </p:nvSpPr>
        <p:spPr>
          <a:xfrm>
            <a:off x="457200" y="342900"/>
            <a:ext cx="76200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43E48"/>
              </a:buClr>
              <a:buSzPts val="3000"/>
              <a:buFont typeface="Lato"/>
              <a:buNone/>
              <a:defRPr>
                <a:solidFill>
                  <a:srgbClr val="343E4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0" name="Google Shape;270;p36"/>
          <p:cNvSpPr txBox="1">
            <a:spLocks noGrp="1"/>
          </p:cNvSpPr>
          <p:nvPr>
            <p:ph type="body" idx="3"/>
          </p:nvPr>
        </p:nvSpPr>
        <p:spPr>
          <a:xfrm>
            <a:off x="457200" y="438150"/>
            <a:ext cx="5029200" cy="323850"/>
          </a:xfrm>
          <a:prstGeom prst="rect">
            <a:avLst/>
          </a:prstGeom>
          <a:noFill/>
          <a:ln>
            <a:noFill/>
          </a:ln>
        </p:spPr>
        <p:txBody>
          <a:bodyPr spcFirstLastPara="1" wrap="square" lIns="91425" tIns="45700" rIns="91425" bIns="45700" anchor="t" anchorCtr="0">
            <a:noAutofit/>
          </a:bodyPr>
          <a:lstStyle>
            <a:lvl1pPr marL="457200" lvl="0" indent="-228600" algn="l">
              <a:spcBef>
                <a:spcPts val="180"/>
              </a:spcBef>
              <a:spcAft>
                <a:spcPts val="0"/>
              </a:spcAft>
              <a:buClr>
                <a:srgbClr val="ED3645"/>
              </a:buClr>
              <a:buSzPts val="900"/>
              <a:buFont typeface="Lato"/>
              <a:buNone/>
              <a:defRPr sz="900" b="0" i="0">
                <a:solidFill>
                  <a:srgbClr val="ED3645"/>
                </a:solidFill>
                <a:latin typeface="Lato"/>
                <a:ea typeface="Lato"/>
                <a:cs typeface="Lato"/>
                <a:sym typeface="Lato"/>
              </a:defRPr>
            </a:lvl1pPr>
            <a:lvl2pPr marL="914400" lvl="1" indent="-228600" algn="l">
              <a:spcBef>
                <a:spcPts val="210"/>
              </a:spcBef>
              <a:spcAft>
                <a:spcPts val="0"/>
              </a:spcAft>
              <a:buClr>
                <a:srgbClr val="A5A5A5"/>
              </a:buClr>
              <a:buSzPts val="1050"/>
              <a:buFont typeface="Arial"/>
              <a:buNone/>
              <a:defRPr sz="1050">
                <a:latin typeface="Arial"/>
                <a:ea typeface="Arial"/>
                <a:cs typeface="Arial"/>
                <a:sym typeface="Arial"/>
              </a:defRPr>
            </a:lvl2pPr>
            <a:lvl3pPr marL="1371600" lvl="2" indent="-228600" algn="l">
              <a:spcBef>
                <a:spcPts val="210"/>
              </a:spcBef>
              <a:spcAft>
                <a:spcPts val="0"/>
              </a:spcAft>
              <a:buClr>
                <a:srgbClr val="A5A5A5"/>
              </a:buClr>
              <a:buSzPts val="1050"/>
              <a:buFont typeface="Arial"/>
              <a:buNone/>
              <a:defRPr sz="1050">
                <a:latin typeface="Arial"/>
                <a:ea typeface="Arial"/>
                <a:cs typeface="Arial"/>
                <a:sym typeface="Arial"/>
              </a:defRPr>
            </a:lvl3pPr>
            <a:lvl4pPr marL="1828800" lvl="3" indent="-228600" algn="l">
              <a:spcBef>
                <a:spcPts val="210"/>
              </a:spcBef>
              <a:spcAft>
                <a:spcPts val="0"/>
              </a:spcAft>
              <a:buClr>
                <a:srgbClr val="A5A5A5"/>
              </a:buClr>
              <a:buSzPts val="1050"/>
              <a:buFont typeface="Arial"/>
              <a:buNone/>
              <a:defRPr sz="1050">
                <a:latin typeface="Arial"/>
                <a:ea typeface="Arial"/>
                <a:cs typeface="Arial"/>
                <a:sym typeface="Arial"/>
              </a:defRPr>
            </a:lvl4pPr>
            <a:lvl5pPr marL="2286000" lvl="4" indent="-228600" algn="l">
              <a:spcBef>
                <a:spcPts val="210"/>
              </a:spcBef>
              <a:spcAft>
                <a:spcPts val="0"/>
              </a:spcAft>
              <a:buClr>
                <a:srgbClr val="A5A5A5"/>
              </a:buClr>
              <a:buSzPts val="1050"/>
              <a:buFont typeface="Arial"/>
              <a:buNone/>
              <a:defRPr sz="105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71"/>
        <p:cNvGrpSpPr/>
        <p:nvPr/>
      </p:nvGrpSpPr>
      <p:grpSpPr>
        <a:xfrm>
          <a:off x="0" y="0"/>
          <a:ext cx="0" cy="0"/>
          <a:chOff x="0" y="0"/>
          <a:chExt cx="0" cy="0"/>
        </a:xfrm>
      </p:grpSpPr>
      <p:sp>
        <p:nvSpPr>
          <p:cNvPr id="272" name="Google Shape;272;p37"/>
          <p:cNvSpPr txBox="1">
            <a:spLocks noGrp="1"/>
          </p:cNvSpPr>
          <p:nvPr>
            <p:ph type="body" idx="1"/>
          </p:nvPr>
        </p:nvSpPr>
        <p:spPr>
          <a:xfrm>
            <a:off x="457200" y="1490665"/>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320"/>
              </a:spcBef>
              <a:spcAft>
                <a:spcPts val="0"/>
              </a:spcAft>
              <a:buClr>
                <a:srgbClr val="A5A5A5"/>
              </a:buClr>
              <a:buSzPts val="1600"/>
              <a:buNone/>
              <a:defRPr sz="1600" b="0"/>
            </a:lvl1pPr>
            <a:lvl2pPr marL="914400" lvl="1" indent="-228600" algn="l">
              <a:spcBef>
                <a:spcPts val="400"/>
              </a:spcBef>
              <a:spcAft>
                <a:spcPts val="0"/>
              </a:spcAft>
              <a:buClr>
                <a:srgbClr val="A5A5A5"/>
              </a:buClr>
              <a:buSzPts val="2000"/>
              <a:buNone/>
              <a:defRPr sz="2000" b="1"/>
            </a:lvl2pPr>
            <a:lvl3pPr marL="1371600" lvl="2" indent="-228600" algn="l">
              <a:spcBef>
                <a:spcPts val="360"/>
              </a:spcBef>
              <a:spcAft>
                <a:spcPts val="0"/>
              </a:spcAft>
              <a:buClr>
                <a:srgbClr val="A5A5A5"/>
              </a:buClr>
              <a:buSzPts val="1800"/>
              <a:buNone/>
              <a:defRPr sz="1800" b="1"/>
            </a:lvl3pPr>
            <a:lvl4pPr marL="1828800" lvl="3" indent="-228600" algn="l">
              <a:spcBef>
                <a:spcPts val="320"/>
              </a:spcBef>
              <a:spcAft>
                <a:spcPts val="0"/>
              </a:spcAft>
              <a:buClr>
                <a:srgbClr val="A5A5A5"/>
              </a:buClr>
              <a:buSzPts val="1600"/>
              <a:buNone/>
              <a:defRPr sz="1600" b="1"/>
            </a:lvl4pPr>
            <a:lvl5pPr marL="2286000" lvl="4" indent="-228600" algn="l">
              <a:spcBef>
                <a:spcPts val="320"/>
              </a:spcBef>
              <a:spcAft>
                <a:spcPts val="0"/>
              </a:spcAft>
              <a:buClr>
                <a:srgbClr val="A5A5A5"/>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73" name="Google Shape;273;p37"/>
          <p:cNvSpPr txBox="1">
            <a:spLocks noGrp="1"/>
          </p:cNvSpPr>
          <p:nvPr>
            <p:ph type="body" idx="2"/>
          </p:nvPr>
        </p:nvSpPr>
        <p:spPr>
          <a:xfrm>
            <a:off x="457200" y="1970484"/>
            <a:ext cx="4040188" cy="2430066"/>
          </a:xfrm>
          <a:prstGeom prst="rect">
            <a:avLst/>
          </a:prstGeom>
          <a:noFill/>
          <a:ln>
            <a:noFill/>
          </a:ln>
        </p:spPr>
        <p:txBody>
          <a:bodyPr spcFirstLastPara="1" wrap="square" lIns="91425" tIns="45700" rIns="91425" bIns="45700" anchor="t" anchorCtr="0">
            <a:noAutofit/>
          </a:bodyPr>
          <a:lstStyle>
            <a:lvl1pPr marL="457200" lvl="0" indent="-304800" algn="l">
              <a:spcBef>
                <a:spcPts val="240"/>
              </a:spcBef>
              <a:spcAft>
                <a:spcPts val="0"/>
              </a:spcAft>
              <a:buClr>
                <a:srgbClr val="A5A5A5"/>
              </a:buClr>
              <a:buSzPts val="1200"/>
              <a:buChar char="•"/>
              <a:defRPr sz="1200"/>
            </a:lvl1pPr>
            <a:lvl2pPr marL="914400" lvl="1" indent="-298450" algn="l">
              <a:spcBef>
                <a:spcPts val="220"/>
              </a:spcBef>
              <a:spcAft>
                <a:spcPts val="0"/>
              </a:spcAft>
              <a:buClr>
                <a:srgbClr val="A5A5A5"/>
              </a:buClr>
              <a:buSzPts val="1100"/>
              <a:buChar char="–"/>
              <a:defRPr sz="1100" b="0" i="0">
                <a:latin typeface="Arial"/>
                <a:ea typeface="Arial"/>
                <a:cs typeface="Arial"/>
                <a:sym typeface="Arial"/>
              </a:defRPr>
            </a:lvl2pPr>
            <a:lvl3pPr marL="1371600" lvl="2" indent="-295275" algn="l">
              <a:spcBef>
                <a:spcPts val="210"/>
              </a:spcBef>
              <a:spcAft>
                <a:spcPts val="0"/>
              </a:spcAft>
              <a:buClr>
                <a:srgbClr val="A5A5A5"/>
              </a:buClr>
              <a:buSzPts val="1050"/>
              <a:buChar char="•"/>
              <a:defRPr sz="1050" b="0" i="0">
                <a:latin typeface="Arial"/>
                <a:ea typeface="Arial"/>
                <a:cs typeface="Arial"/>
                <a:sym typeface="Arial"/>
              </a:defRPr>
            </a:lvl3pPr>
            <a:lvl4pPr marL="1828800" lvl="3" indent="-292100" algn="l">
              <a:spcBef>
                <a:spcPts val="200"/>
              </a:spcBef>
              <a:spcAft>
                <a:spcPts val="0"/>
              </a:spcAft>
              <a:buClr>
                <a:srgbClr val="A5A5A5"/>
              </a:buClr>
              <a:buSzPts val="1000"/>
              <a:buChar char="–"/>
              <a:defRPr sz="1000" b="0" i="0">
                <a:latin typeface="Arial"/>
                <a:ea typeface="Arial"/>
                <a:cs typeface="Arial"/>
                <a:sym typeface="Arial"/>
              </a:defRPr>
            </a:lvl4pPr>
            <a:lvl5pPr marL="2286000" lvl="4" indent="-292100" algn="l">
              <a:spcBef>
                <a:spcPts val="200"/>
              </a:spcBef>
              <a:spcAft>
                <a:spcPts val="0"/>
              </a:spcAft>
              <a:buClr>
                <a:srgbClr val="A5A5A5"/>
              </a:buClr>
              <a:buSzPts val="1000"/>
              <a:buChar char="»"/>
              <a:defRPr sz="1000" b="0" i="0">
                <a:latin typeface="Arial"/>
                <a:ea typeface="Arial"/>
                <a:cs typeface="Arial"/>
                <a:sym typeface="Aria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74" name="Google Shape;274;p37"/>
          <p:cNvSpPr txBox="1">
            <a:spLocks noGrp="1"/>
          </p:cNvSpPr>
          <p:nvPr>
            <p:ph type="body" idx="3"/>
          </p:nvPr>
        </p:nvSpPr>
        <p:spPr>
          <a:xfrm>
            <a:off x="4645033" y="1490665"/>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320"/>
              </a:spcBef>
              <a:spcAft>
                <a:spcPts val="0"/>
              </a:spcAft>
              <a:buClr>
                <a:srgbClr val="A5A5A5"/>
              </a:buClr>
              <a:buSzPts val="1600"/>
              <a:buNone/>
              <a:defRPr sz="1600" b="0"/>
            </a:lvl1pPr>
            <a:lvl2pPr marL="914400" lvl="1" indent="-228600" algn="l">
              <a:spcBef>
                <a:spcPts val="400"/>
              </a:spcBef>
              <a:spcAft>
                <a:spcPts val="0"/>
              </a:spcAft>
              <a:buClr>
                <a:srgbClr val="A5A5A5"/>
              </a:buClr>
              <a:buSzPts val="2000"/>
              <a:buNone/>
              <a:defRPr sz="2000" b="1"/>
            </a:lvl2pPr>
            <a:lvl3pPr marL="1371600" lvl="2" indent="-228600" algn="l">
              <a:spcBef>
                <a:spcPts val="360"/>
              </a:spcBef>
              <a:spcAft>
                <a:spcPts val="0"/>
              </a:spcAft>
              <a:buClr>
                <a:srgbClr val="A5A5A5"/>
              </a:buClr>
              <a:buSzPts val="1800"/>
              <a:buNone/>
              <a:defRPr sz="1800" b="1"/>
            </a:lvl3pPr>
            <a:lvl4pPr marL="1828800" lvl="3" indent="-228600" algn="l">
              <a:spcBef>
                <a:spcPts val="320"/>
              </a:spcBef>
              <a:spcAft>
                <a:spcPts val="0"/>
              </a:spcAft>
              <a:buClr>
                <a:srgbClr val="A5A5A5"/>
              </a:buClr>
              <a:buSzPts val="1600"/>
              <a:buNone/>
              <a:defRPr sz="1600" b="1"/>
            </a:lvl4pPr>
            <a:lvl5pPr marL="2286000" lvl="4" indent="-228600" algn="l">
              <a:spcBef>
                <a:spcPts val="320"/>
              </a:spcBef>
              <a:spcAft>
                <a:spcPts val="0"/>
              </a:spcAft>
              <a:buClr>
                <a:srgbClr val="A5A5A5"/>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75" name="Google Shape;275;p37"/>
          <p:cNvSpPr txBox="1">
            <a:spLocks noGrp="1"/>
          </p:cNvSpPr>
          <p:nvPr>
            <p:ph type="body" idx="4"/>
          </p:nvPr>
        </p:nvSpPr>
        <p:spPr>
          <a:xfrm>
            <a:off x="4645033" y="1970484"/>
            <a:ext cx="4041775" cy="2430066"/>
          </a:xfrm>
          <a:prstGeom prst="rect">
            <a:avLst/>
          </a:prstGeom>
          <a:noFill/>
          <a:ln>
            <a:noFill/>
          </a:ln>
        </p:spPr>
        <p:txBody>
          <a:bodyPr spcFirstLastPara="1" wrap="square" lIns="91425" tIns="45700" rIns="91425" bIns="45700" anchor="t" anchorCtr="0">
            <a:noAutofit/>
          </a:bodyPr>
          <a:lstStyle>
            <a:lvl1pPr marL="457200" lvl="0" indent="-304800" algn="l">
              <a:spcBef>
                <a:spcPts val="240"/>
              </a:spcBef>
              <a:spcAft>
                <a:spcPts val="0"/>
              </a:spcAft>
              <a:buClr>
                <a:srgbClr val="A5A5A5"/>
              </a:buClr>
              <a:buSzPts val="1200"/>
              <a:buChar char="•"/>
              <a:defRPr sz="1200"/>
            </a:lvl1pPr>
            <a:lvl2pPr marL="914400" lvl="1" indent="-298450" algn="l">
              <a:spcBef>
                <a:spcPts val="220"/>
              </a:spcBef>
              <a:spcAft>
                <a:spcPts val="0"/>
              </a:spcAft>
              <a:buClr>
                <a:srgbClr val="A5A5A5"/>
              </a:buClr>
              <a:buSzPts val="1100"/>
              <a:buChar char="–"/>
              <a:defRPr sz="1100" b="0" i="0">
                <a:latin typeface="Arial"/>
                <a:ea typeface="Arial"/>
                <a:cs typeface="Arial"/>
                <a:sym typeface="Arial"/>
              </a:defRPr>
            </a:lvl2pPr>
            <a:lvl3pPr marL="1371600" lvl="2" indent="-295275" algn="l">
              <a:spcBef>
                <a:spcPts val="210"/>
              </a:spcBef>
              <a:spcAft>
                <a:spcPts val="0"/>
              </a:spcAft>
              <a:buClr>
                <a:srgbClr val="A5A5A5"/>
              </a:buClr>
              <a:buSzPts val="1050"/>
              <a:buChar char="•"/>
              <a:defRPr sz="1050" b="0" i="0">
                <a:latin typeface="Arial"/>
                <a:ea typeface="Arial"/>
                <a:cs typeface="Arial"/>
                <a:sym typeface="Arial"/>
              </a:defRPr>
            </a:lvl3pPr>
            <a:lvl4pPr marL="1828800" lvl="3" indent="-292100" algn="l">
              <a:spcBef>
                <a:spcPts val="200"/>
              </a:spcBef>
              <a:spcAft>
                <a:spcPts val="0"/>
              </a:spcAft>
              <a:buClr>
                <a:srgbClr val="A5A5A5"/>
              </a:buClr>
              <a:buSzPts val="1000"/>
              <a:buChar char="–"/>
              <a:defRPr sz="1000" b="0" i="0">
                <a:latin typeface="Arial"/>
                <a:ea typeface="Arial"/>
                <a:cs typeface="Arial"/>
                <a:sym typeface="Arial"/>
              </a:defRPr>
            </a:lvl4pPr>
            <a:lvl5pPr marL="2286000" lvl="4" indent="-292100" algn="l">
              <a:spcBef>
                <a:spcPts val="200"/>
              </a:spcBef>
              <a:spcAft>
                <a:spcPts val="0"/>
              </a:spcAft>
              <a:buClr>
                <a:srgbClr val="A5A5A5"/>
              </a:buClr>
              <a:buSzPts val="1000"/>
              <a:buChar char="»"/>
              <a:defRPr sz="1000" b="0" i="0">
                <a:latin typeface="Arial"/>
                <a:ea typeface="Arial"/>
                <a:cs typeface="Arial"/>
                <a:sym typeface="Aria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76" name="Google Shape;276;p37"/>
          <p:cNvSpPr txBox="1">
            <a:spLocks noGrp="1"/>
          </p:cNvSpPr>
          <p:nvPr>
            <p:ph type="title"/>
          </p:nvPr>
        </p:nvSpPr>
        <p:spPr>
          <a:xfrm>
            <a:off x="457200" y="342900"/>
            <a:ext cx="76200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43E48"/>
              </a:buClr>
              <a:buSzPts val="3000"/>
              <a:buFont typeface="Lato"/>
              <a:buNone/>
              <a:defRPr>
                <a:solidFill>
                  <a:srgbClr val="343E4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7" name="Google Shape;277;p37"/>
          <p:cNvSpPr txBox="1">
            <a:spLocks noGrp="1"/>
          </p:cNvSpPr>
          <p:nvPr>
            <p:ph type="body" idx="5"/>
          </p:nvPr>
        </p:nvSpPr>
        <p:spPr>
          <a:xfrm>
            <a:off x="457200" y="438150"/>
            <a:ext cx="5029200" cy="323850"/>
          </a:xfrm>
          <a:prstGeom prst="rect">
            <a:avLst/>
          </a:prstGeom>
          <a:noFill/>
          <a:ln>
            <a:noFill/>
          </a:ln>
        </p:spPr>
        <p:txBody>
          <a:bodyPr spcFirstLastPara="1" wrap="square" lIns="91425" tIns="45700" rIns="91425" bIns="45700" anchor="t" anchorCtr="0">
            <a:noAutofit/>
          </a:bodyPr>
          <a:lstStyle>
            <a:lvl1pPr marL="457200" lvl="0" indent="-228600" algn="l">
              <a:spcBef>
                <a:spcPts val="180"/>
              </a:spcBef>
              <a:spcAft>
                <a:spcPts val="0"/>
              </a:spcAft>
              <a:buClr>
                <a:srgbClr val="ED3645"/>
              </a:buClr>
              <a:buSzPts val="900"/>
              <a:buFont typeface="Lato"/>
              <a:buNone/>
              <a:defRPr sz="900" b="0" i="0">
                <a:solidFill>
                  <a:srgbClr val="ED3645"/>
                </a:solidFill>
                <a:latin typeface="Lato"/>
                <a:ea typeface="Lato"/>
                <a:cs typeface="Lato"/>
                <a:sym typeface="Lato"/>
              </a:defRPr>
            </a:lvl1pPr>
            <a:lvl2pPr marL="914400" lvl="1" indent="-228600" algn="l">
              <a:spcBef>
                <a:spcPts val="210"/>
              </a:spcBef>
              <a:spcAft>
                <a:spcPts val="0"/>
              </a:spcAft>
              <a:buClr>
                <a:srgbClr val="A5A5A5"/>
              </a:buClr>
              <a:buSzPts val="1050"/>
              <a:buFont typeface="Arial"/>
              <a:buNone/>
              <a:defRPr sz="1050">
                <a:latin typeface="Arial"/>
                <a:ea typeface="Arial"/>
                <a:cs typeface="Arial"/>
                <a:sym typeface="Arial"/>
              </a:defRPr>
            </a:lvl2pPr>
            <a:lvl3pPr marL="1371600" lvl="2" indent="-228600" algn="l">
              <a:spcBef>
                <a:spcPts val="210"/>
              </a:spcBef>
              <a:spcAft>
                <a:spcPts val="0"/>
              </a:spcAft>
              <a:buClr>
                <a:srgbClr val="A5A5A5"/>
              </a:buClr>
              <a:buSzPts val="1050"/>
              <a:buFont typeface="Arial"/>
              <a:buNone/>
              <a:defRPr sz="1050">
                <a:latin typeface="Arial"/>
                <a:ea typeface="Arial"/>
                <a:cs typeface="Arial"/>
                <a:sym typeface="Arial"/>
              </a:defRPr>
            </a:lvl3pPr>
            <a:lvl4pPr marL="1828800" lvl="3" indent="-228600" algn="l">
              <a:spcBef>
                <a:spcPts val="210"/>
              </a:spcBef>
              <a:spcAft>
                <a:spcPts val="0"/>
              </a:spcAft>
              <a:buClr>
                <a:srgbClr val="A5A5A5"/>
              </a:buClr>
              <a:buSzPts val="1050"/>
              <a:buFont typeface="Arial"/>
              <a:buNone/>
              <a:defRPr sz="1050">
                <a:latin typeface="Arial"/>
                <a:ea typeface="Arial"/>
                <a:cs typeface="Arial"/>
                <a:sym typeface="Arial"/>
              </a:defRPr>
            </a:lvl4pPr>
            <a:lvl5pPr marL="2286000" lvl="4" indent="-228600" algn="l">
              <a:spcBef>
                <a:spcPts val="210"/>
              </a:spcBef>
              <a:spcAft>
                <a:spcPts val="0"/>
              </a:spcAft>
              <a:buClr>
                <a:srgbClr val="A5A5A5"/>
              </a:buClr>
              <a:buSzPts val="1050"/>
              <a:buFont typeface="Arial"/>
              <a:buNone/>
              <a:defRPr sz="105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78"/>
        <p:cNvGrpSpPr/>
        <p:nvPr/>
      </p:nvGrpSpPr>
      <p:grpSpPr>
        <a:xfrm>
          <a:off x="0" y="0"/>
          <a:ext cx="0" cy="0"/>
          <a:chOff x="0" y="0"/>
          <a:chExt cx="0" cy="0"/>
        </a:xfrm>
      </p:grpSpPr>
      <p:sp>
        <p:nvSpPr>
          <p:cNvPr id="279" name="Google Shape;279;p38"/>
          <p:cNvSpPr txBox="1">
            <a:spLocks noGrp="1"/>
          </p:cNvSpPr>
          <p:nvPr>
            <p:ph type="title"/>
          </p:nvPr>
        </p:nvSpPr>
        <p:spPr>
          <a:xfrm>
            <a:off x="457200" y="342900"/>
            <a:ext cx="76200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43E48"/>
              </a:buClr>
              <a:buSzPts val="3000"/>
              <a:buFont typeface="Lato"/>
              <a:buNone/>
              <a:defRPr>
                <a:solidFill>
                  <a:srgbClr val="343E4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0" name="Google Shape;280;p38"/>
          <p:cNvSpPr txBox="1">
            <a:spLocks noGrp="1"/>
          </p:cNvSpPr>
          <p:nvPr>
            <p:ph type="body" idx="1"/>
          </p:nvPr>
        </p:nvSpPr>
        <p:spPr>
          <a:xfrm>
            <a:off x="457200" y="438150"/>
            <a:ext cx="5029200" cy="323850"/>
          </a:xfrm>
          <a:prstGeom prst="rect">
            <a:avLst/>
          </a:prstGeom>
          <a:noFill/>
          <a:ln>
            <a:noFill/>
          </a:ln>
        </p:spPr>
        <p:txBody>
          <a:bodyPr spcFirstLastPara="1" wrap="square" lIns="91425" tIns="45700" rIns="91425" bIns="45700" anchor="t" anchorCtr="0">
            <a:noAutofit/>
          </a:bodyPr>
          <a:lstStyle>
            <a:lvl1pPr marL="457200" lvl="0" indent="-228600" algn="l">
              <a:spcBef>
                <a:spcPts val="180"/>
              </a:spcBef>
              <a:spcAft>
                <a:spcPts val="0"/>
              </a:spcAft>
              <a:buClr>
                <a:srgbClr val="ED3645"/>
              </a:buClr>
              <a:buSzPts val="900"/>
              <a:buFont typeface="Lato"/>
              <a:buNone/>
              <a:defRPr sz="900" b="0" i="0">
                <a:solidFill>
                  <a:srgbClr val="ED3645"/>
                </a:solidFill>
                <a:latin typeface="Lato"/>
                <a:ea typeface="Lato"/>
                <a:cs typeface="Lato"/>
                <a:sym typeface="Lato"/>
              </a:defRPr>
            </a:lvl1pPr>
            <a:lvl2pPr marL="914400" lvl="1" indent="-228600" algn="l">
              <a:spcBef>
                <a:spcPts val="210"/>
              </a:spcBef>
              <a:spcAft>
                <a:spcPts val="0"/>
              </a:spcAft>
              <a:buClr>
                <a:srgbClr val="A5A5A5"/>
              </a:buClr>
              <a:buSzPts val="1050"/>
              <a:buFont typeface="Arial"/>
              <a:buNone/>
              <a:defRPr sz="1050">
                <a:latin typeface="Arial"/>
                <a:ea typeface="Arial"/>
                <a:cs typeface="Arial"/>
                <a:sym typeface="Arial"/>
              </a:defRPr>
            </a:lvl2pPr>
            <a:lvl3pPr marL="1371600" lvl="2" indent="-228600" algn="l">
              <a:spcBef>
                <a:spcPts val="210"/>
              </a:spcBef>
              <a:spcAft>
                <a:spcPts val="0"/>
              </a:spcAft>
              <a:buClr>
                <a:srgbClr val="A5A5A5"/>
              </a:buClr>
              <a:buSzPts val="1050"/>
              <a:buFont typeface="Arial"/>
              <a:buNone/>
              <a:defRPr sz="1050">
                <a:latin typeface="Arial"/>
                <a:ea typeface="Arial"/>
                <a:cs typeface="Arial"/>
                <a:sym typeface="Arial"/>
              </a:defRPr>
            </a:lvl3pPr>
            <a:lvl4pPr marL="1828800" lvl="3" indent="-228600" algn="l">
              <a:spcBef>
                <a:spcPts val="210"/>
              </a:spcBef>
              <a:spcAft>
                <a:spcPts val="0"/>
              </a:spcAft>
              <a:buClr>
                <a:srgbClr val="A5A5A5"/>
              </a:buClr>
              <a:buSzPts val="1050"/>
              <a:buFont typeface="Arial"/>
              <a:buNone/>
              <a:defRPr sz="1050">
                <a:latin typeface="Arial"/>
                <a:ea typeface="Arial"/>
                <a:cs typeface="Arial"/>
                <a:sym typeface="Arial"/>
              </a:defRPr>
            </a:lvl4pPr>
            <a:lvl5pPr marL="2286000" lvl="4" indent="-228600" algn="l">
              <a:spcBef>
                <a:spcPts val="210"/>
              </a:spcBef>
              <a:spcAft>
                <a:spcPts val="0"/>
              </a:spcAft>
              <a:buClr>
                <a:srgbClr val="A5A5A5"/>
              </a:buClr>
              <a:buSzPts val="1050"/>
              <a:buFont typeface="Arial"/>
              <a:buNone/>
              <a:defRPr sz="105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81"/>
        <p:cNvGrpSpPr/>
        <p:nvPr/>
      </p:nvGrpSpPr>
      <p:grpSpPr>
        <a:xfrm>
          <a:off x="0" y="0"/>
          <a:ext cx="0" cy="0"/>
          <a:chOff x="0" y="0"/>
          <a:chExt cx="0" cy="0"/>
        </a:xfrm>
      </p:grpSpPr>
      <p:sp>
        <p:nvSpPr>
          <p:cNvPr id="282" name="Google Shape;282;p39"/>
          <p:cNvSpPr txBox="1">
            <a:spLocks noGrp="1"/>
          </p:cNvSpPr>
          <p:nvPr>
            <p:ph type="title"/>
          </p:nvPr>
        </p:nvSpPr>
        <p:spPr>
          <a:xfrm>
            <a:off x="457200" y="342900"/>
            <a:ext cx="76200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43E4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3" name="Google Shape;283;p39"/>
          <p:cNvSpPr txBox="1">
            <a:spLocks noGrp="1"/>
          </p:cNvSpPr>
          <p:nvPr>
            <p:ph type="body" idx="1"/>
          </p:nvPr>
        </p:nvSpPr>
        <p:spPr>
          <a:xfrm>
            <a:off x="457200" y="438150"/>
            <a:ext cx="5029200" cy="323850"/>
          </a:xfrm>
          <a:prstGeom prst="rect">
            <a:avLst/>
          </a:prstGeom>
          <a:noFill/>
          <a:ln>
            <a:noFill/>
          </a:ln>
        </p:spPr>
        <p:txBody>
          <a:bodyPr spcFirstLastPara="1" wrap="square" lIns="91425" tIns="45700" rIns="91425" bIns="45700" anchor="t" anchorCtr="0">
            <a:noAutofit/>
          </a:bodyPr>
          <a:lstStyle>
            <a:lvl1pPr marL="457200" lvl="0" indent="-228600" algn="l">
              <a:spcBef>
                <a:spcPts val="180"/>
              </a:spcBef>
              <a:spcAft>
                <a:spcPts val="0"/>
              </a:spcAft>
              <a:buClr>
                <a:srgbClr val="ED3645"/>
              </a:buClr>
              <a:buSzPts val="900"/>
              <a:buFont typeface="Lato"/>
              <a:buNone/>
              <a:defRPr sz="900" b="0" i="0">
                <a:solidFill>
                  <a:srgbClr val="ED3645"/>
                </a:solidFill>
                <a:latin typeface="Lato"/>
                <a:ea typeface="Lato"/>
                <a:cs typeface="Lato"/>
                <a:sym typeface="Lato"/>
              </a:defRPr>
            </a:lvl1pPr>
            <a:lvl2pPr marL="914400" lvl="1" indent="-228600" algn="l">
              <a:spcBef>
                <a:spcPts val="210"/>
              </a:spcBef>
              <a:spcAft>
                <a:spcPts val="0"/>
              </a:spcAft>
              <a:buClr>
                <a:srgbClr val="A5A5A5"/>
              </a:buClr>
              <a:buSzPts val="1050"/>
              <a:buFont typeface="Arial"/>
              <a:buNone/>
              <a:defRPr sz="1050">
                <a:latin typeface="Arial"/>
                <a:ea typeface="Arial"/>
                <a:cs typeface="Arial"/>
                <a:sym typeface="Arial"/>
              </a:defRPr>
            </a:lvl2pPr>
            <a:lvl3pPr marL="1371600" lvl="2" indent="-228600" algn="l">
              <a:spcBef>
                <a:spcPts val="210"/>
              </a:spcBef>
              <a:spcAft>
                <a:spcPts val="0"/>
              </a:spcAft>
              <a:buClr>
                <a:srgbClr val="A5A5A5"/>
              </a:buClr>
              <a:buSzPts val="1050"/>
              <a:buFont typeface="Arial"/>
              <a:buNone/>
              <a:defRPr sz="1050">
                <a:latin typeface="Arial"/>
                <a:ea typeface="Arial"/>
                <a:cs typeface="Arial"/>
                <a:sym typeface="Arial"/>
              </a:defRPr>
            </a:lvl3pPr>
            <a:lvl4pPr marL="1828800" lvl="3" indent="-228600" algn="l">
              <a:spcBef>
                <a:spcPts val="210"/>
              </a:spcBef>
              <a:spcAft>
                <a:spcPts val="0"/>
              </a:spcAft>
              <a:buClr>
                <a:srgbClr val="A5A5A5"/>
              </a:buClr>
              <a:buSzPts val="1050"/>
              <a:buFont typeface="Arial"/>
              <a:buNone/>
              <a:defRPr sz="1050">
                <a:latin typeface="Arial"/>
                <a:ea typeface="Arial"/>
                <a:cs typeface="Arial"/>
                <a:sym typeface="Arial"/>
              </a:defRPr>
            </a:lvl4pPr>
            <a:lvl5pPr marL="2286000" lvl="4" indent="-228600" algn="l">
              <a:spcBef>
                <a:spcPts val="210"/>
              </a:spcBef>
              <a:spcAft>
                <a:spcPts val="0"/>
              </a:spcAft>
              <a:buClr>
                <a:srgbClr val="A5A5A5"/>
              </a:buClr>
              <a:buSzPts val="1050"/>
              <a:buFont typeface="Arial"/>
              <a:buNone/>
              <a:defRPr sz="105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4"/>
        <p:cNvGrpSpPr/>
        <p:nvPr/>
      </p:nvGrpSpPr>
      <p:grpSpPr>
        <a:xfrm>
          <a:off x="0" y="0"/>
          <a:ext cx="0" cy="0"/>
          <a:chOff x="0" y="0"/>
          <a:chExt cx="0" cy="0"/>
        </a:xfrm>
      </p:grpSpPr>
      <p:sp>
        <p:nvSpPr>
          <p:cNvPr id="285" name="Google Shape;285;p40"/>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Arial"/>
              <a:ea typeface="Arial"/>
              <a:cs typeface="Arial"/>
              <a:sym typeface="Arial"/>
            </a:endParaRPr>
          </a:p>
        </p:txBody>
      </p:sp>
      <p:sp>
        <p:nvSpPr>
          <p:cNvPr id="286" name="Google Shape;286;p40"/>
          <p:cNvSpPr/>
          <p:nvPr/>
        </p:nvSpPr>
        <p:spPr>
          <a:xfrm>
            <a:off x="8334300" y="537368"/>
            <a:ext cx="324000" cy="228600"/>
          </a:xfrm>
          <a:prstGeom prst="ellipse">
            <a:avLst/>
          </a:prstGeom>
          <a:solidFill>
            <a:srgbClr val="048B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b="0" i="0">
              <a:solidFill>
                <a:schemeClr val="lt1"/>
              </a:solidFill>
              <a:latin typeface="Arial"/>
              <a:ea typeface="Arial"/>
              <a:cs typeface="Arial"/>
              <a:sym typeface="Arial"/>
            </a:endParaRPr>
          </a:p>
        </p:txBody>
      </p:sp>
      <p:sp>
        <p:nvSpPr>
          <p:cNvPr id="287" name="Google Shape;287;p40"/>
          <p:cNvSpPr txBox="1"/>
          <p:nvPr/>
        </p:nvSpPr>
        <p:spPr>
          <a:xfrm>
            <a:off x="8305800" y="514353"/>
            <a:ext cx="381000" cy="27463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800">
                <a:solidFill>
                  <a:srgbClr val="FFFFFF"/>
                </a:solidFill>
                <a:latin typeface="Lato Light"/>
                <a:ea typeface="Lato Light"/>
                <a:cs typeface="Lato Light"/>
                <a:sym typeface="Lato Light"/>
              </a:rPr>
              <a:t>‹#›</a:t>
            </a:fld>
            <a:endParaRPr sz="900">
              <a:solidFill>
                <a:srgbClr val="FFFFFF"/>
              </a:solidFill>
              <a:latin typeface="Lato Light"/>
              <a:ea typeface="Lato Light"/>
              <a:cs typeface="Lato Light"/>
              <a:sym typeface="Lato Ligh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35"/>
        <p:cNvGrpSpPr/>
        <p:nvPr/>
      </p:nvGrpSpPr>
      <p:grpSpPr>
        <a:xfrm>
          <a:off x="0" y="0"/>
          <a:ext cx="0" cy="0"/>
          <a:chOff x="0" y="0"/>
          <a:chExt cx="0" cy="0"/>
        </a:xfrm>
      </p:grpSpPr>
      <p:sp>
        <p:nvSpPr>
          <p:cNvPr id="36" name="Google Shape;36;p5"/>
          <p:cNvSpPr txBox="1">
            <a:spLocks noGrp="1"/>
          </p:cNvSpPr>
          <p:nvPr>
            <p:ph type="body" idx="1"/>
          </p:nvPr>
        </p:nvSpPr>
        <p:spPr>
          <a:xfrm>
            <a:off x="4572006" y="1711278"/>
            <a:ext cx="2919699" cy="304800"/>
          </a:xfrm>
          <a:prstGeom prst="rect">
            <a:avLst/>
          </a:prstGeom>
          <a:noFill/>
          <a:ln>
            <a:noFill/>
          </a:ln>
        </p:spPr>
        <p:txBody>
          <a:bodyPr spcFirstLastPara="1" wrap="square" lIns="91425" tIns="45700" rIns="91425" bIns="45700" anchor="ctr" anchorCtr="0">
            <a:noAutofit/>
          </a:bodyPr>
          <a:lstStyle>
            <a:lvl1pPr marL="457200" lvl="0" indent="-228600" algn="l">
              <a:spcBef>
                <a:spcPts val="240"/>
              </a:spcBef>
              <a:spcAft>
                <a:spcPts val="0"/>
              </a:spcAft>
              <a:buClr>
                <a:srgbClr val="67B1B5"/>
              </a:buClr>
              <a:buSzPts val="1200"/>
              <a:buFont typeface="Arial"/>
              <a:buNone/>
              <a:defRPr sz="1200" b="0" i="0">
                <a:solidFill>
                  <a:srgbClr val="67B1B5"/>
                </a:solidFill>
                <a:latin typeface="Arial"/>
                <a:ea typeface="Arial"/>
                <a:cs typeface="Arial"/>
                <a:sym typeface="Arial"/>
              </a:defRPr>
            </a:lvl1pPr>
            <a:lvl2pPr marL="914400" lvl="1" indent="-228600" algn="l">
              <a:spcBef>
                <a:spcPts val="280"/>
              </a:spcBef>
              <a:spcAft>
                <a:spcPts val="0"/>
              </a:spcAft>
              <a:buClr>
                <a:srgbClr val="52A3A9"/>
              </a:buClr>
              <a:buSzPts val="1400"/>
              <a:buFont typeface="Arial"/>
              <a:buNone/>
              <a:defRPr sz="1400">
                <a:solidFill>
                  <a:srgbClr val="52A3A9"/>
                </a:solidFill>
                <a:latin typeface="Arial"/>
                <a:ea typeface="Arial"/>
                <a:cs typeface="Arial"/>
                <a:sym typeface="Arial"/>
              </a:defRPr>
            </a:lvl2pPr>
            <a:lvl3pPr marL="1371600" lvl="2" indent="-228600" algn="l">
              <a:spcBef>
                <a:spcPts val="240"/>
              </a:spcBef>
              <a:spcAft>
                <a:spcPts val="0"/>
              </a:spcAft>
              <a:buClr>
                <a:srgbClr val="52A3A9"/>
              </a:buClr>
              <a:buSzPts val="1200"/>
              <a:buFont typeface="Arial"/>
              <a:buNone/>
              <a:defRPr sz="1200">
                <a:solidFill>
                  <a:srgbClr val="52A3A9"/>
                </a:solidFill>
                <a:latin typeface="Arial"/>
                <a:ea typeface="Arial"/>
                <a:cs typeface="Arial"/>
                <a:sym typeface="Arial"/>
              </a:defRPr>
            </a:lvl3pPr>
            <a:lvl4pPr marL="1828800" lvl="3" indent="-228600" algn="l">
              <a:spcBef>
                <a:spcPts val="220"/>
              </a:spcBef>
              <a:spcAft>
                <a:spcPts val="0"/>
              </a:spcAft>
              <a:buClr>
                <a:srgbClr val="52A3A9"/>
              </a:buClr>
              <a:buSzPts val="1100"/>
              <a:buFont typeface="Arial"/>
              <a:buNone/>
              <a:defRPr sz="1100">
                <a:solidFill>
                  <a:srgbClr val="52A3A9"/>
                </a:solidFill>
                <a:latin typeface="Arial"/>
                <a:ea typeface="Arial"/>
                <a:cs typeface="Arial"/>
                <a:sym typeface="Arial"/>
              </a:defRPr>
            </a:lvl4pPr>
            <a:lvl5pPr marL="2286000" lvl="4" indent="-228600" algn="l">
              <a:spcBef>
                <a:spcPts val="220"/>
              </a:spcBef>
              <a:spcAft>
                <a:spcPts val="0"/>
              </a:spcAft>
              <a:buClr>
                <a:srgbClr val="52A3A9"/>
              </a:buClr>
              <a:buSzPts val="1100"/>
              <a:buFont typeface="Arial"/>
              <a:buNone/>
              <a:defRPr sz="1100">
                <a:solidFill>
                  <a:srgbClr val="52A3A9"/>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 name="Google Shape;37;p5"/>
          <p:cNvSpPr txBox="1">
            <a:spLocks noGrp="1"/>
          </p:cNvSpPr>
          <p:nvPr>
            <p:ph type="body" idx="2"/>
          </p:nvPr>
        </p:nvSpPr>
        <p:spPr>
          <a:xfrm>
            <a:off x="624505" y="3867150"/>
            <a:ext cx="2336540" cy="304800"/>
          </a:xfrm>
          <a:prstGeom prst="rect">
            <a:avLst/>
          </a:prstGeom>
          <a:noFill/>
          <a:ln>
            <a:noFill/>
          </a:ln>
        </p:spPr>
        <p:txBody>
          <a:bodyPr spcFirstLastPara="1" wrap="square" lIns="91425" tIns="45700" rIns="91425" bIns="45700" anchor="t" anchorCtr="0">
            <a:noAutofit/>
          </a:bodyPr>
          <a:lstStyle>
            <a:lvl1pPr marL="457200" lvl="0" indent="-228600" algn="ctr">
              <a:spcBef>
                <a:spcPts val="240"/>
              </a:spcBef>
              <a:spcAft>
                <a:spcPts val="0"/>
              </a:spcAft>
              <a:buClr>
                <a:srgbClr val="67B1B5"/>
              </a:buClr>
              <a:buSzPts val="1200"/>
              <a:buFont typeface="Arial"/>
              <a:buNone/>
              <a:defRPr sz="1200" b="0" i="0">
                <a:solidFill>
                  <a:srgbClr val="67B1B5"/>
                </a:solidFill>
                <a:latin typeface="Arial"/>
                <a:ea typeface="Arial"/>
                <a:cs typeface="Arial"/>
                <a:sym typeface="Arial"/>
              </a:defRPr>
            </a:lvl1pPr>
            <a:lvl2pPr marL="914400" lvl="1" indent="-228600" algn="l">
              <a:spcBef>
                <a:spcPts val="280"/>
              </a:spcBef>
              <a:spcAft>
                <a:spcPts val="0"/>
              </a:spcAft>
              <a:buClr>
                <a:srgbClr val="52A3A9"/>
              </a:buClr>
              <a:buSzPts val="1400"/>
              <a:buFont typeface="Arial"/>
              <a:buNone/>
              <a:defRPr sz="1400">
                <a:solidFill>
                  <a:srgbClr val="52A3A9"/>
                </a:solidFill>
                <a:latin typeface="Arial"/>
                <a:ea typeface="Arial"/>
                <a:cs typeface="Arial"/>
                <a:sym typeface="Arial"/>
              </a:defRPr>
            </a:lvl2pPr>
            <a:lvl3pPr marL="1371600" lvl="2" indent="-228600" algn="l">
              <a:spcBef>
                <a:spcPts val="240"/>
              </a:spcBef>
              <a:spcAft>
                <a:spcPts val="0"/>
              </a:spcAft>
              <a:buClr>
                <a:srgbClr val="52A3A9"/>
              </a:buClr>
              <a:buSzPts val="1200"/>
              <a:buFont typeface="Arial"/>
              <a:buNone/>
              <a:defRPr sz="1200">
                <a:solidFill>
                  <a:srgbClr val="52A3A9"/>
                </a:solidFill>
                <a:latin typeface="Arial"/>
                <a:ea typeface="Arial"/>
                <a:cs typeface="Arial"/>
                <a:sym typeface="Arial"/>
              </a:defRPr>
            </a:lvl3pPr>
            <a:lvl4pPr marL="1828800" lvl="3" indent="-228600" algn="l">
              <a:spcBef>
                <a:spcPts val="220"/>
              </a:spcBef>
              <a:spcAft>
                <a:spcPts val="0"/>
              </a:spcAft>
              <a:buClr>
                <a:srgbClr val="52A3A9"/>
              </a:buClr>
              <a:buSzPts val="1100"/>
              <a:buFont typeface="Arial"/>
              <a:buNone/>
              <a:defRPr sz="1100">
                <a:solidFill>
                  <a:srgbClr val="52A3A9"/>
                </a:solidFill>
                <a:latin typeface="Arial"/>
                <a:ea typeface="Arial"/>
                <a:cs typeface="Arial"/>
                <a:sym typeface="Arial"/>
              </a:defRPr>
            </a:lvl4pPr>
            <a:lvl5pPr marL="2286000" lvl="4" indent="-228600" algn="l">
              <a:spcBef>
                <a:spcPts val="220"/>
              </a:spcBef>
              <a:spcAft>
                <a:spcPts val="0"/>
              </a:spcAft>
              <a:buClr>
                <a:srgbClr val="52A3A9"/>
              </a:buClr>
              <a:buSzPts val="1100"/>
              <a:buFont typeface="Arial"/>
              <a:buNone/>
              <a:defRPr sz="1100">
                <a:solidFill>
                  <a:srgbClr val="52A3A9"/>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 name="Google Shape;38;p5"/>
          <p:cNvSpPr txBox="1">
            <a:spLocks noGrp="1"/>
          </p:cNvSpPr>
          <p:nvPr>
            <p:ph type="body" idx="3"/>
          </p:nvPr>
        </p:nvSpPr>
        <p:spPr>
          <a:xfrm>
            <a:off x="4071423" y="2152650"/>
            <a:ext cx="4081981" cy="876300"/>
          </a:xfrm>
          <a:prstGeom prst="rect">
            <a:avLst/>
          </a:prstGeom>
          <a:noFill/>
          <a:ln>
            <a:noFill/>
          </a:ln>
        </p:spPr>
        <p:txBody>
          <a:bodyPr spcFirstLastPara="1" wrap="square" lIns="91425" tIns="45700" rIns="91425" bIns="45700" anchor="t" anchorCtr="0">
            <a:noAutofit/>
          </a:bodyPr>
          <a:lstStyle>
            <a:lvl1pPr marL="457200" lvl="0" indent="-228600" algn="l">
              <a:spcBef>
                <a:spcPts val="220"/>
              </a:spcBef>
              <a:spcAft>
                <a:spcPts val="0"/>
              </a:spcAft>
              <a:buClr>
                <a:srgbClr val="A6A6A6"/>
              </a:buClr>
              <a:buSzPts val="1100"/>
              <a:buFont typeface="Arial"/>
              <a:buNone/>
              <a:defRPr sz="1100">
                <a:solidFill>
                  <a:srgbClr val="A6A6A6"/>
                </a:solidFill>
              </a:defRPr>
            </a:lvl1pPr>
            <a:lvl2pPr marL="914400" lvl="1" indent="-228600" algn="l">
              <a:spcBef>
                <a:spcPts val="240"/>
              </a:spcBef>
              <a:spcAft>
                <a:spcPts val="0"/>
              </a:spcAft>
              <a:buClr>
                <a:srgbClr val="52A3A9"/>
              </a:buClr>
              <a:buSzPts val="1200"/>
              <a:buFont typeface="Arial"/>
              <a:buNone/>
              <a:defRPr sz="1200">
                <a:solidFill>
                  <a:srgbClr val="52A3A9"/>
                </a:solidFill>
              </a:defRPr>
            </a:lvl2pPr>
            <a:lvl3pPr marL="1371600" lvl="2" indent="-228600" algn="l">
              <a:spcBef>
                <a:spcPts val="240"/>
              </a:spcBef>
              <a:spcAft>
                <a:spcPts val="0"/>
              </a:spcAft>
              <a:buClr>
                <a:srgbClr val="52A3A9"/>
              </a:buClr>
              <a:buSzPts val="1200"/>
              <a:buFont typeface="Arial"/>
              <a:buNone/>
              <a:defRPr sz="1200">
                <a:solidFill>
                  <a:srgbClr val="52A3A9"/>
                </a:solidFill>
              </a:defRPr>
            </a:lvl3pPr>
            <a:lvl4pPr marL="1828800" lvl="3" indent="-228600" algn="l">
              <a:spcBef>
                <a:spcPts val="240"/>
              </a:spcBef>
              <a:spcAft>
                <a:spcPts val="0"/>
              </a:spcAft>
              <a:buClr>
                <a:srgbClr val="52A3A9"/>
              </a:buClr>
              <a:buSzPts val="1200"/>
              <a:buFont typeface="Arial"/>
              <a:buNone/>
              <a:defRPr sz="1200">
                <a:solidFill>
                  <a:srgbClr val="52A3A9"/>
                </a:solidFill>
              </a:defRPr>
            </a:lvl4pPr>
            <a:lvl5pPr marL="2286000" lvl="4" indent="-228600" algn="l">
              <a:spcBef>
                <a:spcPts val="240"/>
              </a:spcBef>
              <a:spcAft>
                <a:spcPts val="0"/>
              </a:spcAft>
              <a:buClr>
                <a:srgbClr val="52A3A9"/>
              </a:buClr>
              <a:buSzPts val="1200"/>
              <a:buFont typeface="Arial"/>
              <a:buNone/>
              <a:defRPr sz="1200">
                <a:solidFill>
                  <a:srgbClr val="52A3A9"/>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 name="Google Shape;39;p5"/>
          <p:cNvSpPr>
            <a:spLocks noGrp="1"/>
          </p:cNvSpPr>
          <p:nvPr>
            <p:ph type="pic" idx="4"/>
          </p:nvPr>
        </p:nvSpPr>
        <p:spPr>
          <a:xfrm>
            <a:off x="700710" y="1771650"/>
            <a:ext cx="2271095" cy="1701000"/>
          </a:xfrm>
          <a:prstGeom prst="ellipse">
            <a:avLst/>
          </a:prstGeom>
          <a:noFill/>
          <a:ln>
            <a:noFill/>
          </a:ln>
        </p:spPr>
        <p:txBody>
          <a:bodyPr spcFirstLastPara="1" wrap="square" lIns="91425" tIns="45700" rIns="91425" bIns="45700" anchor="t" anchorCtr="0">
            <a:noAutofit/>
          </a:bodyPr>
          <a:lstStyle>
            <a:lvl1pPr marR="0" lvl="0" algn="ctr" rtl="0">
              <a:spcBef>
                <a:spcPts val="280"/>
              </a:spcBef>
              <a:spcAft>
                <a:spcPts val="0"/>
              </a:spcAft>
              <a:buClr>
                <a:srgbClr val="8AC2C7"/>
              </a:buClr>
              <a:buSzPts val="1400"/>
              <a:buFont typeface="Arial"/>
              <a:buNone/>
              <a:defRPr sz="1400" b="0" i="0" u="none" strike="noStrike" cap="none">
                <a:solidFill>
                  <a:srgbClr val="8AC2C7"/>
                </a:solidFill>
                <a:latin typeface="Arial"/>
                <a:ea typeface="Arial"/>
                <a:cs typeface="Arial"/>
                <a:sym typeface="Arial"/>
              </a:defRPr>
            </a:lvl1pPr>
            <a:lvl2pPr marR="0" lvl="1"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R="0" lvl="2"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R="0" lvl="3"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R="0" lvl="4"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 name="Google Shape;40;p5"/>
          <p:cNvSpPr txBox="1">
            <a:spLocks noGrp="1"/>
          </p:cNvSpPr>
          <p:nvPr>
            <p:ph type="title"/>
          </p:nvPr>
        </p:nvSpPr>
        <p:spPr>
          <a:xfrm>
            <a:off x="457200" y="342900"/>
            <a:ext cx="76200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43E48"/>
              </a:buClr>
              <a:buSzPts val="3000"/>
              <a:buFont typeface="Lato"/>
              <a:buNone/>
              <a:defRPr>
                <a:solidFill>
                  <a:srgbClr val="343E4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5"/>
          <p:cNvSpPr txBox="1">
            <a:spLocks noGrp="1"/>
          </p:cNvSpPr>
          <p:nvPr>
            <p:ph type="body" idx="5"/>
          </p:nvPr>
        </p:nvSpPr>
        <p:spPr>
          <a:xfrm>
            <a:off x="457200" y="438150"/>
            <a:ext cx="5029200" cy="323850"/>
          </a:xfrm>
          <a:prstGeom prst="rect">
            <a:avLst/>
          </a:prstGeom>
          <a:noFill/>
          <a:ln>
            <a:noFill/>
          </a:ln>
        </p:spPr>
        <p:txBody>
          <a:bodyPr spcFirstLastPara="1" wrap="square" lIns="91425" tIns="45700" rIns="91425" bIns="45700" anchor="t" anchorCtr="0">
            <a:noAutofit/>
          </a:bodyPr>
          <a:lstStyle>
            <a:lvl1pPr marL="457200" lvl="0" indent="-228600" algn="l">
              <a:spcBef>
                <a:spcPts val="180"/>
              </a:spcBef>
              <a:spcAft>
                <a:spcPts val="0"/>
              </a:spcAft>
              <a:buClr>
                <a:srgbClr val="ED3645"/>
              </a:buClr>
              <a:buSzPts val="900"/>
              <a:buFont typeface="Lato"/>
              <a:buNone/>
              <a:defRPr sz="900" b="0" i="0">
                <a:solidFill>
                  <a:srgbClr val="ED3645"/>
                </a:solidFill>
                <a:latin typeface="Lato"/>
                <a:ea typeface="Lato"/>
                <a:cs typeface="Lato"/>
                <a:sym typeface="Lato"/>
              </a:defRPr>
            </a:lvl1pPr>
            <a:lvl2pPr marL="914400" lvl="1" indent="-228600" algn="l">
              <a:spcBef>
                <a:spcPts val="210"/>
              </a:spcBef>
              <a:spcAft>
                <a:spcPts val="0"/>
              </a:spcAft>
              <a:buClr>
                <a:srgbClr val="A5A5A5"/>
              </a:buClr>
              <a:buSzPts val="1050"/>
              <a:buFont typeface="Arial"/>
              <a:buNone/>
              <a:defRPr sz="1050">
                <a:latin typeface="Arial"/>
                <a:ea typeface="Arial"/>
                <a:cs typeface="Arial"/>
                <a:sym typeface="Arial"/>
              </a:defRPr>
            </a:lvl2pPr>
            <a:lvl3pPr marL="1371600" lvl="2" indent="-228600" algn="l">
              <a:spcBef>
                <a:spcPts val="210"/>
              </a:spcBef>
              <a:spcAft>
                <a:spcPts val="0"/>
              </a:spcAft>
              <a:buClr>
                <a:srgbClr val="A5A5A5"/>
              </a:buClr>
              <a:buSzPts val="1050"/>
              <a:buFont typeface="Arial"/>
              <a:buNone/>
              <a:defRPr sz="1050">
                <a:latin typeface="Arial"/>
                <a:ea typeface="Arial"/>
                <a:cs typeface="Arial"/>
                <a:sym typeface="Arial"/>
              </a:defRPr>
            </a:lvl3pPr>
            <a:lvl4pPr marL="1828800" lvl="3" indent="-228600" algn="l">
              <a:spcBef>
                <a:spcPts val="210"/>
              </a:spcBef>
              <a:spcAft>
                <a:spcPts val="0"/>
              </a:spcAft>
              <a:buClr>
                <a:srgbClr val="A5A5A5"/>
              </a:buClr>
              <a:buSzPts val="1050"/>
              <a:buFont typeface="Arial"/>
              <a:buNone/>
              <a:defRPr sz="1050">
                <a:latin typeface="Arial"/>
                <a:ea typeface="Arial"/>
                <a:cs typeface="Arial"/>
                <a:sym typeface="Arial"/>
              </a:defRPr>
            </a:lvl4pPr>
            <a:lvl5pPr marL="2286000" lvl="4" indent="-228600" algn="l">
              <a:spcBef>
                <a:spcPts val="210"/>
              </a:spcBef>
              <a:spcAft>
                <a:spcPts val="0"/>
              </a:spcAft>
              <a:buClr>
                <a:srgbClr val="A5A5A5"/>
              </a:buClr>
              <a:buSzPts val="1050"/>
              <a:buFont typeface="Arial"/>
              <a:buNone/>
              <a:defRPr sz="105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42"/>
        <p:cNvGrpSpPr/>
        <p:nvPr/>
      </p:nvGrpSpPr>
      <p:grpSpPr>
        <a:xfrm>
          <a:off x="0" y="0"/>
          <a:ext cx="0" cy="0"/>
          <a:chOff x="0" y="0"/>
          <a:chExt cx="0" cy="0"/>
        </a:xfrm>
      </p:grpSpPr>
      <p:sp>
        <p:nvSpPr>
          <p:cNvPr id="43" name="Google Shape;43;p6"/>
          <p:cNvSpPr>
            <a:spLocks noGrp="1"/>
          </p:cNvSpPr>
          <p:nvPr>
            <p:ph type="pic" idx="2"/>
          </p:nvPr>
        </p:nvSpPr>
        <p:spPr>
          <a:xfrm>
            <a:off x="2622005" y="1809753"/>
            <a:ext cx="1223999" cy="917999"/>
          </a:xfrm>
          <a:prstGeom prst="ellipse">
            <a:avLst/>
          </a:prstGeom>
          <a:noFill/>
          <a:ln>
            <a:noFill/>
          </a:ln>
        </p:spPr>
        <p:txBody>
          <a:bodyPr spcFirstLastPara="1" wrap="square" lIns="91425" tIns="45700" rIns="91425" bIns="45700" anchor="t" anchorCtr="0">
            <a:noAutofit/>
          </a:bodyPr>
          <a:lstStyle>
            <a:lvl1pPr marR="0" lvl="0" algn="ctr" rtl="0">
              <a:spcBef>
                <a:spcPts val="280"/>
              </a:spcBef>
              <a:spcAft>
                <a:spcPts val="0"/>
              </a:spcAft>
              <a:buClr>
                <a:srgbClr val="8AC2C7"/>
              </a:buClr>
              <a:buSzPts val="1400"/>
              <a:buFont typeface="Arial"/>
              <a:buNone/>
              <a:defRPr sz="1400" b="0" i="0" u="none" strike="noStrike" cap="none">
                <a:solidFill>
                  <a:srgbClr val="8AC2C7"/>
                </a:solidFill>
                <a:latin typeface="Arial"/>
                <a:ea typeface="Arial"/>
                <a:cs typeface="Arial"/>
                <a:sym typeface="Arial"/>
              </a:defRPr>
            </a:lvl1pPr>
            <a:lvl2pPr marR="0" lvl="1"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R="0" lvl="2"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R="0" lvl="3"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R="0" lvl="4"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4" name="Google Shape;44;p6"/>
          <p:cNvSpPr>
            <a:spLocks noGrp="1"/>
          </p:cNvSpPr>
          <p:nvPr>
            <p:ph type="pic" idx="3"/>
          </p:nvPr>
        </p:nvSpPr>
        <p:spPr>
          <a:xfrm>
            <a:off x="3894905" y="1809753"/>
            <a:ext cx="1223999" cy="917999"/>
          </a:xfrm>
          <a:prstGeom prst="ellipse">
            <a:avLst/>
          </a:prstGeom>
          <a:noFill/>
          <a:ln>
            <a:noFill/>
          </a:ln>
        </p:spPr>
        <p:txBody>
          <a:bodyPr spcFirstLastPara="1" wrap="square" lIns="91425" tIns="45700" rIns="91425" bIns="45700" anchor="t" anchorCtr="0">
            <a:noAutofit/>
          </a:bodyPr>
          <a:lstStyle>
            <a:lvl1pPr marR="0" lvl="0" algn="ctr" rtl="0">
              <a:spcBef>
                <a:spcPts val="280"/>
              </a:spcBef>
              <a:spcAft>
                <a:spcPts val="0"/>
              </a:spcAft>
              <a:buClr>
                <a:srgbClr val="8AC2C7"/>
              </a:buClr>
              <a:buSzPts val="1400"/>
              <a:buFont typeface="Arial"/>
              <a:buNone/>
              <a:defRPr sz="1400" b="0" i="0" u="none" strike="noStrike" cap="none">
                <a:solidFill>
                  <a:srgbClr val="8AC2C7"/>
                </a:solidFill>
                <a:latin typeface="Arial"/>
                <a:ea typeface="Arial"/>
                <a:cs typeface="Arial"/>
                <a:sym typeface="Arial"/>
              </a:defRPr>
            </a:lvl1pPr>
            <a:lvl2pPr marR="0" lvl="1"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R="0" lvl="2"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R="0" lvl="3"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R="0" lvl="4"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 name="Google Shape;45;p6"/>
          <p:cNvSpPr>
            <a:spLocks noGrp="1"/>
          </p:cNvSpPr>
          <p:nvPr>
            <p:ph type="pic" idx="4"/>
          </p:nvPr>
        </p:nvSpPr>
        <p:spPr>
          <a:xfrm>
            <a:off x="5167802" y="1809753"/>
            <a:ext cx="1223999" cy="917999"/>
          </a:xfrm>
          <a:prstGeom prst="ellipse">
            <a:avLst/>
          </a:prstGeom>
          <a:noFill/>
          <a:ln>
            <a:noFill/>
          </a:ln>
        </p:spPr>
        <p:txBody>
          <a:bodyPr spcFirstLastPara="1" wrap="square" lIns="91425" tIns="45700" rIns="91425" bIns="45700" anchor="t" anchorCtr="0">
            <a:noAutofit/>
          </a:bodyPr>
          <a:lstStyle>
            <a:lvl1pPr marR="0" lvl="0" algn="ctr" rtl="0">
              <a:spcBef>
                <a:spcPts val="280"/>
              </a:spcBef>
              <a:spcAft>
                <a:spcPts val="0"/>
              </a:spcAft>
              <a:buClr>
                <a:srgbClr val="8AC2C7"/>
              </a:buClr>
              <a:buSzPts val="1400"/>
              <a:buFont typeface="Arial"/>
              <a:buNone/>
              <a:defRPr sz="1400" b="0" i="0" u="none" strike="noStrike" cap="none">
                <a:solidFill>
                  <a:srgbClr val="8AC2C7"/>
                </a:solidFill>
                <a:latin typeface="Arial"/>
                <a:ea typeface="Arial"/>
                <a:cs typeface="Arial"/>
                <a:sym typeface="Arial"/>
              </a:defRPr>
            </a:lvl1pPr>
            <a:lvl2pPr marR="0" lvl="1"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R="0" lvl="2"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R="0" lvl="3"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R="0" lvl="4"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 name="Google Shape;46;p6"/>
          <p:cNvSpPr>
            <a:spLocks noGrp="1"/>
          </p:cNvSpPr>
          <p:nvPr>
            <p:ph type="pic" idx="5"/>
          </p:nvPr>
        </p:nvSpPr>
        <p:spPr>
          <a:xfrm>
            <a:off x="3262805" y="2876553"/>
            <a:ext cx="1223999" cy="917999"/>
          </a:xfrm>
          <a:prstGeom prst="ellipse">
            <a:avLst/>
          </a:prstGeom>
          <a:noFill/>
          <a:ln>
            <a:noFill/>
          </a:ln>
        </p:spPr>
        <p:txBody>
          <a:bodyPr spcFirstLastPara="1" wrap="square" lIns="91425" tIns="45700" rIns="91425" bIns="45700" anchor="t" anchorCtr="0">
            <a:noAutofit/>
          </a:bodyPr>
          <a:lstStyle>
            <a:lvl1pPr marR="0" lvl="0" algn="ctr" rtl="0">
              <a:spcBef>
                <a:spcPts val="280"/>
              </a:spcBef>
              <a:spcAft>
                <a:spcPts val="0"/>
              </a:spcAft>
              <a:buClr>
                <a:srgbClr val="8AC2C7"/>
              </a:buClr>
              <a:buSzPts val="1400"/>
              <a:buFont typeface="Arial"/>
              <a:buNone/>
              <a:defRPr sz="1400" b="0" i="0" u="none" strike="noStrike" cap="none">
                <a:solidFill>
                  <a:srgbClr val="8AC2C7"/>
                </a:solidFill>
                <a:latin typeface="Arial"/>
                <a:ea typeface="Arial"/>
                <a:cs typeface="Arial"/>
                <a:sym typeface="Arial"/>
              </a:defRPr>
            </a:lvl1pPr>
            <a:lvl2pPr marR="0" lvl="1"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R="0" lvl="2"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R="0" lvl="3"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R="0" lvl="4"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 name="Google Shape;47;p6"/>
          <p:cNvSpPr>
            <a:spLocks noGrp="1"/>
          </p:cNvSpPr>
          <p:nvPr>
            <p:ph type="pic" idx="6"/>
          </p:nvPr>
        </p:nvSpPr>
        <p:spPr>
          <a:xfrm>
            <a:off x="4558204" y="2876553"/>
            <a:ext cx="1223999" cy="917999"/>
          </a:xfrm>
          <a:prstGeom prst="ellipse">
            <a:avLst/>
          </a:prstGeom>
          <a:noFill/>
          <a:ln>
            <a:noFill/>
          </a:ln>
        </p:spPr>
        <p:txBody>
          <a:bodyPr spcFirstLastPara="1" wrap="square" lIns="91425" tIns="45700" rIns="91425" bIns="45700" anchor="t" anchorCtr="0">
            <a:noAutofit/>
          </a:bodyPr>
          <a:lstStyle>
            <a:lvl1pPr marR="0" lvl="0" algn="ctr" rtl="0">
              <a:spcBef>
                <a:spcPts val="280"/>
              </a:spcBef>
              <a:spcAft>
                <a:spcPts val="0"/>
              </a:spcAft>
              <a:buClr>
                <a:srgbClr val="8AC2C7"/>
              </a:buClr>
              <a:buSzPts val="1400"/>
              <a:buFont typeface="Arial"/>
              <a:buNone/>
              <a:defRPr sz="1400" b="0" i="0" u="none" strike="noStrike" cap="none">
                <a:solidFill>
                  <a:srgbClr val="8AC2C7"/>
                </a:solidFill>
                <a:latin typeface="Arial"/>
                <a:ea typeface="Arial"/>
                <a:cs typeface="Arial"/>
                <a:sym typeface="Arial"/>
              </a:defRPr>
            </a:lvl1pPr>
            <a:lvl2pPr marR="0" lvl="1"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R="0" lvl="2"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R="0" lvl="3"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R="0" lvl="4"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8" name="Google Shape;48;p6"/>
          <p:cNvSpPr>
            <a:spLocks noGrp="1"/>
          </p:cNvSpPr>
          <p:nvPr>
            <p:ph type="pic" idx="7"/>
          </p:nvPr>
        </p:nvSpPr>
        <p:spPr>
          <a:xfrm>
            <a:off x="6432005" y="1809753"/>
            <a:ext cx="1223999" cy="917999"/>
          </a:xfrm>
          <a:prstGeom prst="ellipse">
            <a:avLst/>
          </a:prstGeom>
          <a:noFill/>
          <a:ln>
            <a:noFill/>
          </a:ln>
        </p:spPr>
        <p:txBody>
          <a:bodyPr spcFirstLastPara="1" wrap="square" lIns="91425" tIns="45700" rIns="91425" bIns="45700" anchor="t" anchorCtr="0">
            <a:noAutofit/>
          </a:bodyPr>
          <a:lstStyle>
            <a:lvl1pPr marR="0" lvl="0" algn="ctr" rtl="0">
              <a:spcBef>
                <a:spcPts val="280"/>
              </a:spcBef>
              <a:spcAft>
                <a:spcPts val="0"/>
              </a:spcAft>
              <a:buClr>
                <a:srgbClr val="8AC2C7"/>
              </a:buClr>
              <a:buSzPts val="1400"/>
              <a:buFont typeface="Arial"/>
              <a:buNone/>
              <a:defRPr sz="1400" b="0" i="0" u="none" strike="noStrike" cap="none">
                <a:solidFill>
                  <a:srgbClr val="8AC2C7"/>
                </a:solidFill>
                <a:latin typeface="Arial"/>
                <a:ea typeface="Arial"/>
                <a:cs typeface="Arial"/>
                <a:sym typeface="Arial"/>
              </a:defRPr>
            </a:lvl1pPr>
            <a:lvl2pPr marR="0" lvl="1"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R="0" lvl="2"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R="0" lvl="3"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R="0" lvl="4"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9" name="Google Shape;49;p6"/>
          <p:cNvSpPr>
            <a:spLocks noGrp="1"/>
          </p:cNvSpPr>
          <p:nvPr>
            <p:ph type="pic" idx="8"/>
          </p:nvPr>
        </p:nvSpPr>
        <p:spPr>
          <a:xfrm>
            <a:off x="5777405" y="2876553"/>
            <a:ext cx="1223999" cy="917999"/>
          </a:xfrm>
          <a:prstGeom prst="ellipse">
            <a:avLst/>
          </a:prstGeom>
          <a:noFill/>
          <a:ln>
            <a:noFill/>
          </a:ln>
        </p:spPr>
        <p:txBody>
          <a:bodyPr spcFirstLastPara="1" wrap="square" lIns="91425" tIns="45700" rIns="91425" bIns="45700" anchor="t" anchorCtr="0">
            <a:noAutofit/>
          </a:bodyPr>
          <a:lstStyle>
            <a:lvl1pPr marR="0" lvl="0" algn="ctr" rtl="0">
              <a:spcBef>
                <a:spcPts val="280"/>
              </a:spcBef>
              <a:spcAft>
                <a:spcPts val="0"/>
              </a:spcAft>
              <a:buClr>
                <a:srgbClr val="8AC2C7"/>
              </a:buClr>
              <a:buSzPts val="1400"/>
              <a:buFont typeface="Arial"/>
              <a:buNone/>
              <a:defRPr sz="1400" b="0" i="0" u="none" strike="noStrike" cap="none">
                <a:solidFill>
                  <a:srgbClr val="8AC2C7"/>
                </a:solidFill>
                <a:latin typeface="Arial"/>
                <a:ea typeface="Arial"/>
                <a:cs typeface="Arial"/>
                <a:sym typeface="Arial"/>
              </a:defRPr>
            </a:lvl1pPr>
            <a:lvl2pPr marR="0" lvl="1"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R="0" lvl="2"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R="0" lvl="3"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R="0" lvl="4"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 name="Google Shape;50;p6"/>
          <p:cNvSpPr txBox="1">
            <a:spLocks noGrp="1"/>
          </p:cNvSpPr>
          <p:nvPr>
            <p:ph type="title"/>
          </p:nvPr>
        </p:nvSpPr>
        <p:spPr>
          <a:xfrm>
            <a:off x="457200" y="342900"/>
            <a:ext cx="76200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43E48"/>
              </a:buClr>
              <a:buSzPts val="3000"/>
              <a:buFont typeface="Lato"/>
              <a:buNone/>
              <a:defRPr>
                <a:solidFill>
                  <a:srgbClr val="343E4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6"/>
          <p:cNvSpPr txBox="1">
            <a:spLocks noGrp="1"/>
          </p:cNvSpPr>
          <p:nvPr>
            <p:ph type="body" idx="1"/>
          </p:nvPr>
        </p:nvSpPr>
        <p:spPr>
          <a:xfrm>
            <a:off x="457200" y="438150"/>
            <a:ext cx="5029200" cy="323850"/>
          </a:xfrm>
          <a:prstGeom prst="rect">
            <a:avLst/>
          </a:prstGeom>
          <a:noFill/>
          <a:ln>
            <a:noFill/>
          </a:ln>
        </p:spPr>
        <p:txBody>
          <a:bodyPr spcFirstLastPara="1" wrap="square" lIns="91425" tIns="45700" rIns="91425" bIns="45700" anchor="t" anchorCtr="0">
            <a:noAutofit/>
          </a:bodyPr>
          <a:lstStyle>
            <a:lvl1pPr marL="457200" lvl="0" indent="-228600" algn="l">
              <a:spcBef>
                <a:spcPts val="180"/>
              </a:spcBef>
              <a:spcAft>
                <a:spcPts val="0"/>
              </a:spcAft>
              <a:buClr>
                <a:srgbClr val="ED3645"/>
              </a:buClr>
              <a:buSzPts val="900"/>
              <a:buFont typeface="Lato"/>
              <a:buNone/>
              <a:defRPr sz="900" b="0" i="0">
                <a:solidFill>
                  <a:srgbClr val="ED3645"/>
                </a:solidFill>
                <a:latin typeface="Lato"/>
                <a:ea typeface="Lato"/>
                <a:cs typeface="Lato"/>
                <a:sym typeface="Lato"/>
              </a:defRPr>
            </a:lvl1pPr>
            <a:lvl2pPr marL="914400" lvl="1" indent="-228600" algn="l">
              <a:spcBef>
                <a:spcPts val="210"/>
              </a:spcBef>
              <a:spcAft>
                <a:spcPts val="0"/>
              </a:spcAft>
              <a:buClr>
                <a:srgbClr val="A5A5A5"/>
              </a:buClr>
              <a:buSzPts val="1050"/>
              <a:buFont typeface="Arial"/>
              <a:buNone/>
              <a:defRPr sz="1050">
                <a:latin typeface="Arial"/>
                <a:ea typeface="Arial"/>
                <a:cs typeface="Arial"/>
                <a:sym typeface="Arial"/>
              </a:defRPr>
            </a:lvl2pPr>
            <a:lvl3pPr marL="1371600" lvl="2" indent="-228600" algn="l">
              <a:spcBef>
                <a:spcPts val="210"/>
              </a:spcBef>
              <a:spcAft>
                <a:spcPts val="0"/>
              </a:spcAft>
              <a:buClr>
                <a:srgbClr val="A5A5A5"/>
              </a:buClr>
              <a:buSzPts val="1050"/>
              <a:buFont typeface="Arial"/>
              <a:buNone/>
              <a:defRPr sz="1050">
                <a:latin typeface="Arial"/>
                <a:ea typeface="Arial"/>
                <a:cs typeface="Arial"/>
                <a:sym typeface="Arial"/>
              </a:defRPr>
            </a:lvl3pPr>
            <a:lvl4pPr marL="1828800" lvl="3" indent="-228600" algn="l">
              <a:spcBef>
                <a:spcPts val="210"/>
              </a:spcBef>
              <a:spcAft>
                <a:spcPts val="0"/>
              </a:spcAft>
              <a:buClr>
                <a:srgbClr val="A5A5A5"/>
              </a:buClr>
              <a:buSzPts val="1050"/>
              <a:buFont typeface="Arial"/>
              <a:buNone/>
              <a:defRPr sz="1050">
                <a:latin typeface="Arial"/>
                <a:ea typeface="Arial"/>
                <a:cs typeface="Arial"/>
                <a:sym typeface="Arial"/>
              </a:defRPr>
            </a:lvl4pPr>
            <a:lvl5pPr marL="2286000" lvl="4" indent="-228600" algn="l">
              <a:spcBef>
                <a:spcPts val="210"/>
              </a:spcBef>
              <a:spcAft>
                <a:spcPts val="0"/>
              </a:spcAft>
              <a:buClr>
                <a:srgbClr val="A5A5A5"/>
              </a:buClr>
              <a:buSzPts val="1050"/>
              <a:buFont typeface="Arial"/>
              <a:buNone/>
              <a:defRPr sz="105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spTree>
      <p:nvGrpSpPr>
        <p:cNvPr id="1" name="Shape 52"/>
        <p:cNvGrpSpPr/>
        <p:nvPr/>
      </p:nvGrpSpPr>
      <p:grpSpPr>
        <a:xfrm>
          <a:off x="0" y="0"/>
          <a:ext cx="0" cy="0"/>
          <a:chOff x="0" y="0"/>
          <a:chExt cx="0" cy="0"/>
        </a:xfrm>
      </p:grpSpPr>
      <p:sp>
        <p:nvSpPr>
          <p:cNvPr id="53" name="Google Shape;53;p7"/>
          <p:cNvSpPr txBox="1">
            <a:spLocks noGrp="1"/>
          </p:cNvSpPr>
          <p:nvPr>
            <p:ph type="body" idx="1"/>
          </p:nvPr>
        </p:nvSpPr>
        <p:spPr>
          <a:xfrm>
            <a:off x="457200" y="1581153"/>
            <a:ext cx="8229600" cy="3047999"/>
          </a:xfrm>
          <a:prstGeom prst="rect">
            <a:avLst/>
          </a:prstGeom>
          <a:noFill/>
          <a:ln>
            <a:noFill/>
          </a:ln>
        </p:spPr>
        <p:txBody>
          <a:bodyPr spcFirstLastPara="1" wrap="square" lIns="91425" tIns="45700" rIns="91425" bIns="45700" anchor="t" anchorCtr="0">
            <a:noAutofit/>
          </a:bodyPr>
          <a:lstStyle>
            <a:lvl1pPr marL="457200" lvl="0" indent="-317500" algn="l">
              <a:spcBef>
                <a:spcPts val="280"/>
              </a:spcBef>
              <a:spcAft>
                <a:spcPts val="0"/>
              </a:spcAft>
              <a:buClr>
                <a:srgbClr val="A5A5A5"/>
              </a:buClr>
              <a:buSzPts val="1400"/>
              <a:buChar char="•"/>
              <a:defRPr sz="1400"/>
            </a:lvl1pPr>
            <a:lvl2pPr marL="914400" lvl="1" indent="-304800" algn="l">
              <a:spcBef>
                <a:spcPts val="240"/>
              </a:spcBef>
              <a:spcAft>
                <a:spcPts val="0"/>
              </a:spcAft>
              <a:buClr>
                <a:srgbClr val="A5A5A5"/>
              </a:buClr>
              <a:buSzPts val="1200"/>
              <a:buChar char="–"/>
              <a:defRPr sz="1200"/>
            </a:lvl2pPr>
            <a:lvl3pPr marL="1371600" lvl="2" indent="-298450" algn="l">
              <a:spcBef>
                <a:spcPts val="220"/>
              </a:spcBef>
              <a:spcAft>
                <a:spcPts val="0"/>
              </a:spcAft>
              <a:buClr>
                <a:srgbClr val="A5A5A5"/>
              </a:buClr>
              <a:buSzPts val="1100"/>
              <a:buChar char="•"/>
              <a:defRPr sz="1100"/>
            </a:lvl3pPr>
            <a:lvl4pPr marL="1828800" lvl="3" indent="-295275" algn="l">
              <a:spcBef>
                <a:spcPts val="210"/>
              </a:spcBef>
              <a:spcAft>
                <a:spcPts val="0"/>
              </a:spcAft>
              <a:buClr>
                <a:srgbClr val="A5A5A5"/>
              </a:buClr>
              <a:buSzPts val="1050"/>
              <a:buChar char="–"/>
              <a:defRPr sz="1050"/>
            </a:lvl4pPr>
            <a:lvl5pPr marL="2286000" lvl="4" indent="-295275" algn="l">
              <a:spcBef>
                <a:spcPts val="210"/>
              </a:spcBef>
              <a:spcAft>
                <a:spcPts val="0"/>
              </a:spcAft>
              <a:buClr>
                <a:srgbClr val="A5A5A5"/>
              </a:buClr>
              <a:buSzPts val="1050"/>
              <a:buChar char="»"/>
              <a:defRPr sz="105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4" name="Google Shape;54;p7"/>
          <p:cNvSpPr txBox="1">
            <a:spLocks noGrp="1"/>
          </p:cNvSpPr>
          <p:nvPr>
            <p:ph type="title"/>
          </p:nvPr>
        </p:nvSpPr>
        <p:spPr>
          <a:xfrm>
            <a:off x="457200" y="342900"/>
            <a:ext cx="76200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43E48"/>
              </a:buClr>
              <a:buSzPts val="3000"/>
              <a:buFont typeface="Lato"/>
              <a:buNone/>
              <a:defRPr>
                <a:solidFill>
                  <a:srgbClr val="343E4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7"/>
          <p:cNvSpPr txBox="1">
            <a:spLocks noGrp="1"/>
          </p:cNvSpPr>
          <p:nvPr>
            <p:ph type="body" idx="2"/>
          </p:nvPr>
        </p:nvSpPr>
        <p:spPr>
          <a:xfrm>
            <a:off x="457200" y="438150"/>
            <a:ext cx="5029200" cy="323850"/>
          </a:xfrm>
          <a:prstGeom prst="rect">
            <a:avLst/>
          </a:prstGeom>
          <a:noFill/>
          <a:ln>
            <a:noFill/>
          </a:ln>
        </p:spPr>
        <p:txBody>
          <a:bodyPr spcFirstLastPara="1" wrap="square" lIns="91425" tIns="45700" rIns="91425" bIns="45700" anchor="t" anchorCtr="0">
            <a:noAutofit/>
          </a:bodyPr>
          <a:lstStyle>
            <a:lvl1pPr marL="457200" lvl="0" indent="-228600" algn="l">
              <a:spcBef>
                <a:spcPts val="180"/>
              </a:spcBef>
              <a:spcAft>
                <a:spcPts val="0"/>
              </a:spcAft>
              <a:buClr>
                <a:srgbClr val="ED3645"/>
              </a:buClr>
              <a:buSzPts val="900"/>
              <a:buFont typeface="Lato"/>
              <a:buNone/>
              <a:defRPr sz="900" b="0" i="0">
                <a:solidFill>
                  <a:srgbClr val="ED3645"/>
                </a:solidFill>
                <a:latin typeface="Lato"/>
                <a:ea typeface="Lato"/>
                <a:cs typeface="Lato"/>
                <a:sym typeface="Lato"/>
              </a:defRPr>
            </a:lvl1pPr>
            <a:lvl2pPr marL="914400" lvl="1" indent="-228600" algn="l">
              <a:spcBef>
                <a:spcPts val="210"/>
              </a:spcBef>
              <a:spcAft>
                <a:spcPts val="0"/>
              </a:spcAft>
              <a:buClr>
                <a:srgbClr val="A5A5A5"/>
              </a:buClr>
              <a:buSzPts val="1050"/>
              <a:buFont typeface="Arial"/>
              <a:buNone/>
              <a:defRPr sz="1050">
                <a:latin typeface="Arial"/>
                <a:ea typeface="Arial"/>
                <a:cs typeface="Arial"/>
                <a:sym typeface="Arial"/>
              </a:defRPr>
            </a:lvl2pPr>
            <a:lvl3pPr marL="1371600" lvl="2" indent="-228600" algn="l">
              <a:spcBef>
                <a:spcPts val="210"/>
              </a:spcBef>
              <a:spcAft>
                <a:spcPts val="0"/>
              </a:spcAft>
              <a:buClr>
                <a:srgbClr val="A5A5A5"/>
              </a:buClr>
              <a:buSzPts val="1050"/>
              <a:buFont typeface="Arial"/>
              <a:buNone/>
              <a:defRPr sz="1050">
                <a:latin typeface="Arial"/>
                <a:ea typeface="Arial"/>
                <a:cs typeface="Arial"/>
                <a:sym typeface="Arial"/>
              </a:defRPr>
            </a:lvl3pPr>
            <a:lvl4pPr marL="1828800" lvl="3" indent="-228600" algn="l">
              <a:spcBef>
                <a:spcPts val="210"/>
              </a:spcBef>
              <a:spcAft>
                <a:spcPts val="0"/>
              </a:spcAft>
              <a:buClr>
                <a:srgbClr val="A5A5A5"/>
              </a:buClr>
              <a:buSzPts val="1050"/>
              <a:buFont typeface="Arial"/>
              <a:buNone/>
              <a:defRPr sz="1050">
                <a:latin typeface="Arial"/>
                <a:ea typeface="Arial"/>
                <a:cs typeface="Arial"/>
                <a:sym typeface="Arial"/>
              </a:defRPr>
            </a:lvl4pPr>
            <a:lvl5pPr marL="2286000" lvl="4" indent="-228600" algn="l">
              <a:spcBef>
                <a:spcPts val="210"/>
              </a:spcBef>
              <a:spcAft>
                <a:spcPts val="0"/>
              </a:spcAft>
              <a:buClr>
                <a:srgbClr val="A5A5A5"/>
              </a:buClr>
              <a:buSzPts val="1050"/>
              <a:buFont typeface="Arial"/>
              <a:buNone/>
              <a:defRPr sz="105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9_Title and Content">
  <p:cSld name="29_Title and Content">
    <p:spTree>
      <p:nvGrpSpPr>
        <p:cNvPr id="1" name="Shape 56"/>
        <p:cNvGrpSpPr/>
        <p:nvPr/>
      </p:nvGrpSpPr>
      <p:grpSpPr>
        <a:xfrm>
          <a:off x="0" y="0"/>
          <a:ext cx="0" cy="0"/>
          <a:chOff x="0" y="0"/>
          <a:chExt cx="0" cy="0"/>
        </a:xfrm>
      </p:grpSpPr>
      <p:sp>
        <p:nvSpPr>
          <p:cNvPr id="57" name="Google Shape;57;p8"/>
          <p:cNvSpPr txBox="1">
            <a:spLocks noGrp="1"/>
          </p:cNvSpPr>
          <p:nvPr>
            <p:ph type="body" idx="1"/>
          </p:nvPr>
        </p:nvSpPr>
        <p:spPr>
          <a:xfrm>
            <a:off x="609600" y="2133600"/>
            <a:ext cx="2362200" cy="2266950"/>
          </a:xfrm>
          <a:prstGeom prst="rect">
            <a:avLst/>
          </a:prstGeom>
          <a:noFill/>
          <a:ln>
            <a:noFill/>
          </a:ln>
        </p:spPr>
        <p:txBody>
          <a:bodyPr spcFirstLastPara="1" wrap="square" lIns="91425" tIns="45700" rIns="91425" bIns="45700" anchor="t" anchorCtr="0">
            <a:noAutofit/>
          </a:bodyPr>
          <a:lstStyle>
            <a:lvl1pPr marL="457200" lvl="0" indent="-228600" algn="ctr">
              <a:spcBef>
                <a:spcPts val="180"/>
              </a:spcBef>
              <a:spcAft>
                <a:spcPts val="0"/>
              </a:spcAft>
              <a:buClr>
                <a:srgbClr val="A6A6A6"/>
              </a:buClr>
              <a:buSzPts val="900"/>
              <a:buNone/>
              <a:defRPr sz="900" b="0" i="0">
                <a:solidFill>
                  <a:srgbClr val="A6A6A6"/>
                </a:solidFill>
                <a:latin typeface="Arial"/>
                <a:ea typeface="Arial"/>
                <a:cs typeface="Arial"/>
                <a:sym typeface="Arial"/>
              </a:defRPr>
            </a:lvl1pPr>
            <a:lvl2pPr marL="914400" lvl="1" indent="-342900" algn="l">
              <a:spcBef>
                <a:spcPts val="360"/>
              </a:spcBef>
              <a:spcAft>
                <a:spcPts val="0"/>
              </a:spcAft>
              <a:buClr>
                <a:srgbClr val="A5A5A5"/>
              </a:buClr>
              <a:buSzPts val="1800"/>
              <a:buChar char="–"/>
              <a:defRPr/>
            </a:lvl2pPr>
            <a:lvl3pPr marL="1371600" lvl="2" indent="-342900" algn="l">
              <a:spcBef>
                <a:spcPts val="360"/>
              </a:spcBef>
              <a:spcAft>
                <a:spcPts val="0"/>
              </a:spcAft>
              <a:buClr>
                <a:srgbClr val="A5A5A5"/>
              </a:buClr>
              <a:buSzPts val="1800"/>
              <a:buChar char="•"/>
              <a:defRPr/>
            </a:lvl3pPr>
            <a:lvl4pPr marL="1828800" lvl="3" indent="-342900" algn="l">
              <a:spcBef>
                <a:spcPts val="360"/>
              </a:spcBef>
              <a:spcAft>
                <a:spcPts val="0"/>
              </a:spcAft>
              <a:buClr>
                <a:srgbClr val="A5A5A5"/>
              </a:buClr>
              <a:buSzPts val="1800"/>
              <a:buChar char="–"/>
              <a:defRPr/>
            </a:lvl4pPr>
            <a:lvl5pPr marL="2286000" lvl="4" indent="-342900" algn="l">
              <a:spcBef>
                <a:spcPts val="360"/>
              </a:spcBef>
              <a:spcAft>
                <a:spcPts val="0"/>
              </a:spcAft>
              <a:buClr>
                <a:srgbClr val="A5A5A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8" name="Google Shape;58;p8"/>
          <p:cNvSpPr txBox="1">
            <a:spLocks noGrp="1"/>
          </p:cNvSpPr>
          <p:nvPr>
            <p:ph type="body" idx="2"/>
          </p:nvPr>
        </p:nvSpPr>
        <p:spPr>
          <a:xfrm>
            <a:off x="3429000" y="2133600"/>
            <a:ext cx="2362200" cy="2266950"/>
          </a:xfrm>
          <a:prstGeom prst="rect">
            <a:avLst/>
          </a:prstGeom>
          <a:noFill/>
          <a:ln>
            <a:noFill/>
          </a:ln>
        </p:spPr>
        <p:txBody>
          <a:bodyPr spcFirstLastPara="1" wrap="square" lIns="91425" tIns="45700" rIns="91425" bIns="45700" anchor="t" anchorCtr="0">
            <a:noAutofit/>
          </a:bodyPr>
          <a:lstStyle>
            <a:lvl1pPr marL="457200" lvl="0" indent="-228600" algn="ctr">
              <a:spcBef>
                <a:spcPts val="180"/>
              </a:spcBef>
              <a:spcAft>
                <a:spcPts val="0"/>
              </a:spcAft>
              <a:buClr>
                <a:srgbClr val="A6A6A6"/>
              </a:buClr>
              <a:buSzPts val="900"/>
              <a:buNone/>
              <a:defRPr sz="900" b="0" i="0">
                <a:solidFill>
                  <a:srgbClr val="A6A6A6"/>
                </a:solidFill>
                <a:latin typeface="Arial"/>
                <a:ea typeface="Arial"/>
                <a:cs typeface="Arial"/>
                <a:sym typeface="Arial"/>
              </a:defRPr>
            </a:lvl1pPr>
            <a:lvl2pPr marL="914400" lvl="1" indent="-342900" algn="l">
              <a:spcBef>
                <a:spcPts val="360"/>
              </a:spcBef>
              <a:spcAft>
                <a:spcPts val="0"/>
              </a:spcAft>
              <a:buClr>
                <a:srgbClr val="A5A5A5"/>
              </a:buClr>
              <a:buSzPts val="1800"/>
              <a:buChar char="–"/>
              <a:defRPr/>
            </a:lvl2pPr>
            <a:lvl3pPr marL="1371600" lvl="2" indent="-342900" algn="l">
              <a:spcBef>
                <a:spcPts val="360"/>
              </a:spcBef>
              <a:spcAft>
                <a:spcPts val="0"/>
              </a:spcAft>
              <a:buClr>
                <a:srgbClr val="A5A5A5"/>
              </a:buClr>
              <a:buSzPts val="1800"/>
              <a:buChar char="•"/>
              <a:defRPr/>
            </a:lvl3pPr>
            <a:lvl4pPr marL="1828800" lvl="3" indent="-342900" algn="l">
              <a:spcBef>
                <a:spcPts val="360"/>
              </a:spcBef>
              <a:spcAft>
                <a:spcPts val="0"/>
              </a:spcAft>
              <a:buClr>
                <a:srgbClr val="A5A5A5"/>
              </a:buClr>
              <a:buSzPts val="1800"/>
              <a:buChar char="–"/>
              <a:defRPr/>
            </a:lvl4pPr>
            <a:lvl5pPr marL="2286000" lvl="4" indent="-342900" algn="l">
              <a:spcBef>
                <a:spcPts val="360"/>
              </a:spcBef>
              <a:spcAft>
                <a:spcPts val="0"/>
              </a:spcAft>
              <a:buClr>
                <a:srgbClr val="A5A5A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9" name="Google Shape;59;p8"/>
          <p:cNvSpPr txBox="1">
            <a:spLocks noGrp="1"/>
          </p:cNvSpPr>
          <p:nvPr>
            <p:ph type="body" idx="3"/>
          </p:nvPr>
        </p:nvSpPr>
        <p:spPr>
          <a:xfrm>
            <a:off x="6324600" y="2133600"/>
            <a:ext cx="2362200" cy="2266950"/>
          </a:xfrm>
          <a:prstGeom prst="rect">
            <a:avLst/>
          </a:prstGeom>
          <a:noFill/>
          <a:ln>
            <a:noFill/>
          </a:ln>
        </p:spPr>
        <p:txBody>
          <a:bodyPr spcFirstLastPara="1" wrap="square" lIns="91425" tIns="45700" rIns="91425" bIns="45700" anchor="t" anchorCtr="0">
            <a:noAutofit/>
          </a:bodyPr>
          <a:lstStyle>
            <a:lvl1pPr marL="457200" lvl="0" indent="-228600" algn="ctr">
              <a:spcBef>
                <a:spcPts val="180"/>
              </a:spcBef>
              <a:spcAft>
                <a:spcPts val="0"/>
              </a:spcAft>
              <a:buClr>
                <a:srgbClr val="A6A6A6"/>
              </a:buClr>
              <a:buSzPts val="900"/>
              <a:buNone/>
              <a:defRPr sz="900" b="0" i="0">
                <a:solidFill>
                  <a:srgbClr val="A6A6A6"/>
                </a:solidFill>
                <a:latin typeface="Arial"/>
                <a:ea typeface="Arial"/>
                <a:cs typeface="Arial"/>
                <a:sym typeface="Arial"/>
              </a:defRPr>
            </a:lvl1pPr>
            <a:lvl2pPr marL="914400" lvl="1" indent="-342900" algn="l">
              <a:spcBef>
                <a:spcPts val="360"/>
              </a:spcBef>
              <a:spcAft>
                <a:spcPts val="0"/>
              </a:spcAft>
              <a:buClr>
                <a:srgbClr val="A5A5A5"/>
              </a:buClr>
              <a:buSzPts val="1800"/>
              <a:buChar char="–"/>
              <a:defRPr/>
            </a:lvl2pPr>
            <a:lvl3pPr marL="1371600" lvl="2" indent="-342900" algn="l">
              <a:spcBef>
                <a:spcPts val="360"/>
              </a:spcBef>
              <a:spcAft>
                <a:spcPts val="0"/>
              </a:spcAft>
              <a:buClr>
                <a:srgbClr val="A5A5A5"/>
              </a:buClr>
              <a:buSzPts val="1800"/>
              <a:buChar char="•"/>
              <a:defRPr/>
            </a:lvl3pPr>
            <a:lvl4pPr marL="1828800" lvl="3" indent="-342900" algn="l">
              <a:spcBef>
                <a:spcPts val="360"/>
              </a:spcBef>
              <a:spcAft>
                <a:spcPts val="0"/>
              </a:spcAft>
              <a:buClr>
                <a:srgbClr val="A5A5A5"/>
              </a:buClr>
              <a:buSzPts val="1800"/>
              <a:buChar char="–"/>
              <a:defRPr/>
            </a:lvl4pPr>
            <a:lvl5pPr marL="2286000" lvl="4" indent="-342900" algn="l">
              <a:spcBef>
                <a:spcPts val="360"/>
              </a:spcBef>
              <a:spcAft>
                <a:spcPts val="0"/>
              </a:spcAft>
              <a:buClr>
                <a:srgbClr val="A5A5A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0" name="Google Shape;60;p8"/>
          <p:cNvSpPr txBox="1">
            <a:spLocks noGrp="1"/>
          </p:cNvSpPr>
          <p:nvPr>
            <p:ph type="title"/>
          </p:nvPr>
        </p:nvSpPr>
        <p:spPr>
          <a:xfrm>
            <a:off x="457200" y="342900"/>
            <a:ext cx="76200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43E48"/>
              </a:buClr>
              <a:buSzPts val="3000"/>
              <a:buFont typeface="Lato"/>
              <a:buNone/>
              <a:defRPr>
                <a:solidFill>
                  <a:srgbClr val="343E4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8"/>
          <p:cNvSpPr txBox="1">
            <a:spLocks noGrp="1"/>
          </p:cNvSpPr>
          <p:nvPr>
            <p:ph type="body" idx="4"/>
          </p:nvPr>
        </p:nvSpPr>
        <p:spPr>
          <a:xfrm>
            <a:off x="457200" y="438150"/>
            <a:ext cx="5029200" cy="323850"/>
          </a:xfrm>
          <a:prstGeom prst="rect">
            <a:avLst/>
          </a:prstGeom>
          <a:noFill/>
          <a:ln>
            <a:noFill/>
          </a:ln>
        </p:spPr>
        <p:txBody>
          <a:bodyPr spcFirstLastPara="1" wrap="square" lIns="91425" tIns="45700" rIns="91425" bIns="45700" anchor="t" anchorCtr="0">
            <a:noAutofit/>
          </a:bodyPr>
          <a:lstStyle>
            <a:lvl1pPr marL="457200" lvl="0" indent="-228600" algn="l">
              <a:spcBef>
                <a:spcPts val="180"/>
              </a:spcBef>
              <a:spcAft>
                <a:spcPts val="0"/>
              </a:spcAft>
              <a:buClr>
                <a:srgbClr val="ED3645"/>
              </a:buClr>
              <a:buSzPts val="900"/>
              <a:buFont typeface="Lato"/>
              <a:buNone/>
              <a:defRPr sz="900" b="0" i="0">
                <a:solidFill>
                  <a:srgbClr val="ED3645"/>
                </a:solidFill>
                <a:latin typeface="Lato"/>
                <a:ea typeface="Lato"/>
                <a:cs typeface="Lato"/>
                <a:sym typeface="Lato"/>
              </a:defRPr>
            </a:lvl1pPr>
            <a:lvl2pPr marL="914400" lvl="1" indent="-228600" algn="l">
              <a:spcBef>
                <a:spcPts val="210"/>
              </a:spcBef>
              <a:spcAft>
                <a:spcPts val="0"/>
              </a:spcAft>
              <a:buClr>
                <a:srgbClr val="A5A5A5"/>
              </a:buClr>
              <a:buSzPts val="1050"/>
              <a:buFont typeface="Arial"/>
              <a:buNone/>
              <a:defRPr sz="1050">
                <a:latin typeface="Arial"/>
                <a:ea typeface="Arial"/>
                <a:cs typeface="Arial"/>
                <a:sym typeface="Arial"/>
              </a:defRPr>
            </a:lvl2pPr>
            <a:lvl3pPr marL="1371600" lvl="2" indent="-228600" algn="l">
              <a:spcBef>
                <a:spcPts val="210"/>
              </a:spcBef>
              <a:spcAft>
                <a:spcPts val="0"/>
              </a:spcAft>
              <a:buClr>
                <a:srgbClr val="A5A5A5"/>
              </a:buClr>
              <a:buSzPts val="1050"/>
              <a:buFont typeface="Arial"/>
              <a:buNone/>
              <a:defRPr sz="1050">
                <a:latin typeface="Arial"/>
                <a:ea typeface="Arial"/>
                <a:cs typeface="Arial"/>
                <a:sym typeface="Arial"/>
              </a:defRPr>
            </a:lvl3pPr>
            <a:lvl4pPr marL="1828800" lvl="3" indent="-228600" algn="l">
              <a:spcBef>
                <a:spcPts val="210"/>
              </a:spcBef>
              <a:spcAft>
                <a:spcPts val="0"/>
              </a:spcAft>
              <a:buClr>
                <a:srgbClr val="A5A5A5"/>
              </a:buClr>
              <a:buSzPts val="1050"/>
              <a:buFont typeface="Arial"/>
              <a:buNone/>
              <a:defRPr sz="1050">
                <a:latin typeface="Arial"/>
                <a:ea typeface="Arial"/>
                <a:cs typeface="Arial"/>
                <a:sym typeface="Arial"/>
              </a:defRPr>
            </a:lvl4pPr>
            <a:lvl5pPr marL="2286000" lvl="4" indent="-228600" algn="l">
              <a:spcBef>
                <a:spcPts val="210"/>
              </a:spcBef>
              <a:spcAft>
                <a:spcPts val="0"/>
              </a:spcAft>
              <a:buClr>
                <a:srgbClr val="A5A5A5"/>
              </a:buClr>
              <a:buSzPts val="1050"/>
              <a:buFont typeface="Arial"/>
              <a:buNone/>
              <a:defRPr sz="105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2"/>
        <p:cNvGrpSpPr/>
        <p:nvPr/>
      </p:nvGrpSpPr>
      <p:grpSpPr>
        <a:xfrm>
          <a:off x="0" y="0"/>
          <a:ext cx="0" cy="0"/>
          <a:chOff x="0" y="0"/>
          <a:chExt cx="0" cy="0"/>
        </a:xfrm>
      </p:grpSpPr>
      <p:sp>
        <p:nvSpPr>
          <p:cNvPr id="63" name="Google Shape;63;p9"/>
          <p:cNvSpPr>
            <a:spLocks noGrp="1"/>
          </p:cNvSpPr>
          <p:nvPr>
            <p:ph type="pic" idx="2"/>
          </p:nvPr>
        </p:nvSpPr>
        <p:spPr>
          <a:xfrm>
            <a:off x="0" y="1486852"/>
            <a:ext cx="2276856" cy="2423160"/>
          </a:xfrm>
          <a:prstGeom prst="rect">
            <a:avLst/>
          </a:prstGeom>
          <a:noFill/>
          <a:ln>
            <a:noFill/>
          </a:ln>
        </p:spPr>
        <p:txBody>
          <a:bodyPr spcFirstLastPara="1" wrap="square" lIns="91425" tIns="45700" rIns="91425" bIns="45700" anchor="t" anchorCtr="0">
            <a:noAutofit/>
          </a:bodyPr>
          <a:lstStyle>
            <a:lvl1pPr marR="0" lvl="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1pPr>
            <a:lvl2pPr marR="0" lvl="1"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R="0" lvl="2"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R="0" lvl="3"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R="0" lvl="4"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4" name="Google Shape;64;p9"/>
          <p:cNvSpPr>
            <a:spLocks noGrp="1"/>
          </p:cNvSpPr>
          <p:nvPr>
            <p:ph type="pic" idx="3"/>
          </p:nvPr>
        </p:nvSpPr>
        <p:spPr>
          <a:xfrm>
            <a:off x="2286000" y="1486852"/>
            <a:ext cx="2276856" cy="2423160"/>
          </a:xfrm>
          <a:prstGeom prst="rect">
            <a:avLst/>
          </a:prstGeom>
          <a:noFill/>
          <a:ln>
            <a:noFill/>
          </a:ln>
        </p:spPr>
        <p:txBody>
          <a:bodyPr spcFirstLastPara="1" wrap="square" lIns="91425" tIns="45700" rIns="91425" bIns="45700" anchor="t" anchorCtr="0">
            <a:noAutofit/>
          </a:bodyPr>
          <a:lstStyle>
            <a:lvl1pPr marR="0" lvl="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1pPr>
            <a:lvl2pPr marR="0" lvl="1"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R="0" lvl="2"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R="0" lvl="3"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R="0" lvl="4"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 name="Google Shape;65;p9"/>
          <p:cNvSpPr>
            <a:spLocks noGrp="1"/>
          </p:cNvSpPr>
          <p:nvPr>
            <p:ph type="pic" idx="4"/>
          </p:nvPr>
        </p:nvSpPr>
        <p:spPr>
          <a:xfrm>
            <a:off x="4572000" y="1485900"/>
            <a:ext cx="2276856" cy="2423160"/>
          </a:xfrm>
          <a:prstGeom prst="rect">
            <a:avLst/>
          </a:prstGeom>
          <a:noFill/>
          <a:ln>
            <a:noFill/>
          </a:ln>
        </p:spPr>
        <p:txBody>
          <a:bodyPr spcFirstLastPara="1" wrap="square" lIns="91425" tIns="45700" rIns="91425" bIns="45700" anchor="t" anchorCtr="0">
            <a:noAutofit/>
          </a:bodyPr>
          <a:lstStyle>
            <a:lvl1pPr marR="0" lvl="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1pPr>
            <a:lvl2pPr marR="0" lvl="1"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R="0" lvl="2"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R="0" lvl="3"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R="0" lvl="4"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 name="Google Shape;66;p9"/>
          <p:cNvSpPr>
            <a:spLocks noGrp="1"/>
          </p:cNvSpPr>
          <p:nvPr>
            <p:ph type="pic" idx="5"/>
          </p:nvPr>
        </p:nvSpPr>
        <p:spPr>
          <a:xfrm>
            <a:off x="6858000" y="1485900"/>
            <a:ext cx="2286000" cy="2423160"/>
          </a:xfrm>
          <a:prstGeom prst="rect">
            <a:avLst/>
          </a:prstGeom>
          <a:noFill/>
          <a:ln>
            <a:noFill/>
          </a:ln>
        </p:spPr>
        <p:txBody>
          <a:bodyPr spcFirstLastPara="1" wrap="square" lIns="91425" tIns="45700" rIns="91425" bIns="45700" anchor="t" anchorCtr="0">
            <a:noAutofit/>
          </a:bodyPr>
          <a:lstStyle>
            <a:lvl1pPr marR="0" lvl="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1pPr>
            <a:lvl2pPr marR="0" lvl="1"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R="0" lvl="2"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R="0" lvl="3"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R="0" lvl="4"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 name="Google Shape;67;p9"/>
          <p:cNvSpPr txBox="1">
            <a:spLocks noGrp="1"/>
          </p:cNvSpPr>
          <p:nvPr>
            <p:ph type="title"/>
          </p:nvPr>
        </p:nvSpPr>
        <p:spPr>
          <a:xfrm>
            <a:off x="457200" y="342900"/>
            <a:ext cx="76200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43E48"/>
              </a:buClr>
              <a:buSzPts val="3000"/>
              <a:buFont typeface="Lato"/>
              <a:buNone/>
              <a:defRPr>
                <a:solidFill>
                  <a:srgbClr val="343E4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9"/>
          <p:cNvSpPr txBox="1">
            <a:spLocks noGrp="1"/>
          </p:cNvSpPr>
          <p:nvPr>
            <p:ph type="body" idx="1"/>
          </p:nvPr>
        </p:nvSpPr>
        <p:spPr>
          <a:xfrm>
            <a:off x="457200" y="438150"/>
            <a:ext cx="5029200" cy="323850"/>
          </a:xfrm>
          <a:prstGeom prst="rect">
            <a:avLst/>
          </a:prstGeom>
          <a:noFill/>
          <a:ln>
            <a:noFill/>
          </a:ln>
        </p:spPr>
        <p:txBody>
          <a:bodyPr spcFirstLastPara="1" wrap="square" lIns="91425" tIns="45700" rIns="91425" bIns="45700" anchor="t" anchorCtr="0">
            <a:noAutofit/>
          </a:bodyPr>
          <a:lstStyle>
            <a:lvl1pPr marL="457200" lvl="0" indent="-228600" algn="l">
              <a:spcBef>
                <a:spcPts val="180"/>
              </a:spcBef>
              <a:spcAft>
                <a:spcPts val="0"/>
              </a:spcAft>
              <a:buClr>
                <a:srgbClr val="ED3645"/>
              </a:buClr>
              <a:buSzPts val="900"/>
              <a:buFont typeface="Lato"/>
              <a:buNone/>
              <a:defRPr sz="900" b="0" i="0">
                <a:solidFill>
                  <a:srgbClr val="ED3645"/>
                </a:solidFill>
                <a:latin typeface="Lato"/>
                <a:ea typeface="Lato"/>
                <a:cs typeface="Lato"/>
                <a:sym typeface="Lato"/>
              </a:defRPr>
            </a:lvl1pPr>
            <a:lvl2pPr marL="914400" lvl="1" indent="-228600" algn="l">
              <a:spcBef>
                <a:spcPts val="210"/>
              </a:spcBef>
              <a:spcAft>
                <a:spcPts val="0"/>
              </a:spcAft>
              <a:buClr>
                <a:srgbClr val="A5A5A5"/>
              </a:buClr>
              <a:buSzPts val="1050"/>
              <a:buFont typeface="Arial"/>
              <a:buNone/>
              <a:defRPr sz="1050">
                <a:latin typeface="Arial"/>
                <a:ea typeface="Arial"/>
                <a:cs typeface="Arial"/>
                <a:sym typeface="Arial"/>
              </a:defRPr>
            </a:lvl2pPr>
            <a:lvl3pPr marL="1371600" lvl="2" indent="-228600" algn="l">
              <a:spcBef>
                <a:spcPts val="210"/>
              </a:spcBef>
              <a:spcAft>
                <a:spcPts val="0"/>
              </a:spcAft>
              <a:buClr>
                <a:srgbClr val="A5A5A5"/>
              </a:buClr>
              <a:buSzPts val="1050"/>
              <a:buFont typeface="Arial"/>
              <a:buNone/>
              <a:defRPr sz="1050">
                <a:latin typeface="Arial"/>
                <a:ea typeface="Arial"/>
                <a:cs typeface="Arial"/>
                <a:sym typeface="Arial"/>
              </a:defRPr>
            </a:lvl3pPr>
            <a:lvl4pPr marL="1828800" lvl="3" indent="-228600" algn="l">
              <a:spcBef>
                <a:spcPts val="210"/>
              </a:spcBef>
              <a:spcAft>
                <a:spcPts val="0"/>
              </a:spcAft>
              <a:buClr>
                <a:srgbClr val="A5A5A5"/>
              </a:buClr>
              <a:buSzPts val="1050"/>
              <a:buFont typeface="Arial"/>
              <a:buNone/>
              <a:defRPr sz="1050">
                <a:latin typeface="Arial"/>
                <a:ea typeface="Arial"/>
                <a:cs typeface="Arial"/>
                <a:sym typeface="Arial"/>
              </a:defRPr>
            </a:lvl4pPr>
            <a:lvl5pPr marL="2286000" lvl="4" indent="-228600" algn="l">
              <a:spcBef>
                <a:spcPts val="210"/>
              </a:spcBef>
              <a:spcAft>
                <a:spcPts val="0"/>
              </a:spcAft>
              <a:buClr>
                <a:srgbClr val="A5A5A5"/>
              </a:buClr>
              <a:buSzPts val="1050"/>
              <a:buFont typeface="Arial"/>
              <a:buNone/>
              <a:defRPr sz="105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7_Title and Content">
  <p:cSld name="27_Title and Content">
    <p:spTree>
      <p:nvGrpSpPr>
        <p:cNvPr id="1" name="Shape 69"/>
        <p:cNvGrpSpPr/>
        <p:nvPr/>
      </p:nvGrpSpPr>
      <p:grpSpPr>
        <a:xfrm>
          <a:off x="0" y="0"/>
          <a:ext cx="0" cy="0"/>
          <a:chOff x="0" y="0"/>
          <a:chExt cx="0" cy="0"/>
        </a:xfrm>
      </p:grpSpPr>
      <p:sp>
        <p:nvSpPr>
          <p:cNvPr id="70" name="Google Shape;70;p10"/>
          <p:cNvSpPr>
            <a:spLocks noGrp="1"/>
          </p:cNvSpPr>
          <p:nvPr>
            <p:ph type="pic" idx="2"/>
          </p:nvPr>
        </p:nvSpPr>
        <p:spPr>
          <a:xfrm>
            <a:off x="609603" y="1885952"/>
            <a:ext cx="1727999" cy="1295999"/>
          </a:xfrm>
          <a:prstGeom prst="ellipse">
            <a:avLst/>
          </a:prstGeom>
          <a:noFill/>
          <a:ln>
            <a:noFill/>
          </a:ln>
        </p:spPr>
        <p:txBody>
          <a:bodyPr spcFirstLastPara="1" wrap="square" lIns="91425" tIns="45700" rIns="91425" bIns="45700" anchor="t" anchorCtr="0">
            <a:noAutofit/>
          </a:bodyPr>
          <a:lstStyle>
            <a:lvl1pPr marR="0" lvl="0" algn="ctr" rtl="0">
              <a:spcBef>
                <a:spcPts val="280"/>
              </a:spcBef>
              <a:spcAft>
                <a:spcPts val="0"/>
              </a:spcAft>
              <a:buClr>
                <a:srgbClr val="8AC2C7"/>
              </a:buClr>
              <a:buSzPts val="1400"/>
              <a:buFont typeface="Arial"/>
              <a:buNone/>
              <a:defRPr sz="1400" b="0" i="0" u="none" strike="noStrike" cap="none">
                <a:solidFill>
                  <a:srgbClr val="8AC2C7"/>
                </a:solidFill>
                <a:latin typeface="Arial"/>
                <a:ea typeface="Arial"/>
                <a:cs typeface="Arial"/>
                <a:sym typeface="Arial"/>
              </a:defRPr>
            </a:lvl1pPr>
            <a:lvl2pPr marR="0" lvl="1"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R="0" lvl="2"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R="0" lvl="3"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R="0" lvl="4"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Google Shape;71;p10"/>
          <p:cNvSpPr>
            <a:spLocks noGrp="1"/>
          </p:cNvSpPr>
          <p:nvPr>
            <p:ph type="pic" idx="3"/>
          </p:nvPr>
        </p:nvSpPr>
        <p:spPr>
          <a:xfrm>
            <a:off x="2463001" y="1885952"/>
            <a:ext cx="1727999" cy="1295999"/>
          </a:xfrm>
          <a:prstGeom prst="ellipse">
            <a:avLst/>
          </a:prstGeom>
          <a:noFill/>
          <a:ln>
            <a:noFill/>
          </a:ln>
        </p:spPr>
        <p:txBody>
          <a:bodyPr spcFirstLastPara="1" wrap="square" lIns="91425" tIns="45700" rIns="91425" bIns="45700" anchor="t" anchorCtr="0">
            <a:noAutofit/>
          </a:bodyPr>
          <a:lstStyle>
            <a:lvl1pPr marR="0" lvl="0" algn="ctr" rtl="0">
              <a:spcBef>
                <a:spcPts val="280"/>
              </a:spcBef>
              <a:spcAft>
                <a:spcPts val="0"/>
              </a:spcAft>
              <a:buClr>
                <a:srgbClr val="8AC2C7"/>
              </a:buClr>
              <a:buSzPts val="1400"/>
              <a:buFont typeface="Arial"/>
              <a:buNone/>
              <a:defRPr sz="1400" b="0" i="0" u="none" strike="noStrike" cap="none">
                <a:solidFill>
                  <a:srgbClr val="8AC2C7"/>
                </a:solidFill>
                <a:latin typeface="Arial"/>
                <a:ea typeface="Arial"/>
                <a:cs typeface="Arial"/>
                <a:sym typeface="Arial"/>
              </a:defRPr>
            </a:lvl1pPr>
            <a:lvl2pPr marR="0" lvl="1"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R="0" lvl="2"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R="0" lvl="3"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R="0" lvl="4"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 name="Google Shape;72;p10"/>
          <p:cNvSpPr>
            <a:spLocks noGrp="1"/>
          </p:cNvSpPr>
          <p:nvPr>
            <p:ph type="pic" idx="4"/>
          </p:nvPr>
        </p:nvSpPr>
        <p:spPr>
          <a:xfrm>
            <a:off x="4346453" y="1885952"/>
            <a:ext cx="1727999" cy="1295999"/>
          </a:xfrm>
          <a:prstGeom prst="ellipse">
            <a:avLst/>
          </a:prstGeom>
          <a:noFill/>
          <a:ln>
            <a:noFill/>
          </a:ln>
        </p:spPr>
        <p:txBody>
          <a:bodyPr spcFirstLastPara="1" wrap="square" lIns="91425" tIns="45700" rIns="91425" bIns="45700" anchor="t" anchorCtr="0">
            <a:noAutofit/>
          </a:bodyPr>
          <a:lstStyle>
            <a:lvl1pPr marR="0" lvl="0" algn="ctr" rtl="0">
              <a:spcBef>
                <a:spcPts val="280"/>
              </a:spcBef>
              <a:spcAft>
                <a:spcPts val="0"/>
              </a:spcAft>
              <a:buClr>
                <a:srgbClr val="8AC2C7"/>
              </a:buClr>
              <a:buSzPts val="1400"/>
              <a:buFont typeface="Arial"/>
              <a:buNone/>
              <a:defRPr sz="1400" b="0" i="0" u="none" strike="noStrike" cap="none">
                <a:solidFill>
                  <a:srgbClr val="8AC2C7"/>
                </a:solidFill>
                <a:latin typeface="Arial"/>
                <a:ea typeface="Arial"/>
                <a:cs typeface="Arial"/>
                <a:sym typeface="Arial"/>
              </a:defRPr>
            </a:lvl1pPr>
            <a:lvl2pPr marR="0" lvl="1"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R="0" lvl="2"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R="0" lvl="3"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R="0" lvl="4"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3" name="Google Shape;73;p10"/>
          <p:cNvSpPr>
            <a:spLocks noGrp="1"/>
          </p:cNvSpPr>
          <p:nvPr>
            <p:ph type="pic" idx="5"/>
          </p:nvPr>
        </p:nvSpPr>
        <p:spPr>
          <a:xfrm>
            <a:off x="6273006" y="1885952"/>
            <a:ext cx="1727999" cy="1295999"/>
          </a:xfrm>
          <a:prstGeom prst="ellipse">
            <a:avLst/>
          </a:prstGeom>
          <a:noFill/>
          <a:ln>
            <a:noFill/>
          </a:ln>
        </p:spPr>
        <p:txBody>
          <a:bodyPr spcFirstLastPara="1" wrap="square" lIns="91425" tIns="45700" rIns="91425" bIns="45700" anchor="t" anchorCtr="0">
            <a:noAutofit/>
          </a:bodyPr>
          <a:lstStyle>
            <a:lvl1pPr marR="0" lvl="0" algn="ctr" rtl="0">
              <a:spcBef>
                <a:spcPts val="280"/>
              </a:spcBef>
              <a:spcAft>
                <a:spcPts val="0"/>
              </a:spcAft>
              <a:buClr>
                <a:srgbClr val="8AC2C7"/>
              </a:buClr>
              <a:buSzPts val="1400"/>
              <a:buFont typeface="Arial"/>
              <a:buNone/>
              <a:defRPr sz="1400" b="0" i="0" u="none" strike="noStrike" cap="none">
                <a:solidFill>
                  <a:srgbClr val="8AC2C7"/>
                </a:solidFill>
                <a:latin typeface="Arial"/>
                <a:ea typeface="Arial"/>
                <a:cs typeface="Arial"/>
                <a:sym typeface="Arial"/>
              </a:defRPr>
            </a:lvl1pPr>
            <a:lvl2pPr marR="0" lvl="1"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R="0" lvl="2"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R="0" lvl="3"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R="0" lvl="4"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4" name="Google Shape;74;p10"/>
          <p:cNvSpPr txBox="1">
            <a:spLocks noGrp="1"/>
          </p:cNvSpPr>
          <p:nvPr>
            <p:ph type="body" idx="1"/>
          </p:nvPr>
        </p:nvSpPr>
        <p:spPr>
          <a:xfrm>
            <a:off x="2514600" y="3638550"/>
            <a:ext cx="1676400" cy="304800"/>
          </a:xfrm>
          <a:prstGeom prst="rect">
            <a:avLst/>
          </a:prstGeom>
          <a:noFill/>
          <a:ln>
            <a:noFill/>
          </a:ln>
        </p:spPr>
        <p:txBody>
          <a:bodyPr spcFirstLastPara="1" wrap="square" lIns="91425" tIns="45700" rIns="91425" bIns="45700" anchor="t" anchorCtr="0">
            <a:noAutofit/>
          </a:bodyPr>
          <a:lstStyle>
            <a:lvl1pPr marL="457200" lvl="0" indent="-228600" algn="ctr">
              <a:spcBef>
                <a:spcPts val="240"/>
              </a:spcBef>
              <a:spcAft>
                <a:spcPts val="0"/>
              </a:spcAft>
              <a:buClr>
                <a:srgbClr val="52A3A9"/>
              </a:buClr>
              <a:buSzPts val="1200"/>
              <a:buFont typeface="Arial"/>
              <a:buNone/>
              <a:defRPr sz="1200" b="0" i="0">
                <a:solidFill>
                  <a:srgbClr val="52A3A9"/>
                </a:solidFill>
                <a:latin typeface="Arial"/>
                <a:ea typeface="Arial"/>
                <a:cs typeface="Arial"/>
                <a:sym typeface="Arial"/>
              </a:defRPr>
            </a:lvl1pPr>
            <a:lvl2pPr marL="914400" lvl="1" indent="-228600" algn="l">
              <a:spcBef>
                <a:spcPts val="280"/>
              </a:spcBef>
              <a:spcAft>
                <a:spcPts val="0"/>
              </a:spcAft>
              <a:buClr>
                <a:srgbClr val="52A3A9"/>
              </a:buClr>
              <a:buSzPts val="1400"/>
              <a:buFont typeface="Arial"/>
              <a:buNone/>
              <a:defRPr sz="1400">
                <a:solidFill>
                  <a:srgbClr val="52A3A9"/>
                </a:solidFill>
                <a:latin typeface="Arial"/>
                <a:ea typeface="Arial"/>
                <a:cs typeface="Arial"/>
                <a:sym typeface="Arial"/>
              </a:defRPr>
            </a:lvl2pPr>
            <a:lvl3pPr marL="1371600" lvl="2" indent="-228600" algn="l">
              <a:spcBef>
                <a:spcPts val="240"/>
              </a:spcBef>
              <a:spcAft>
                <a:spcPts val="0"/>
              </a:spcAft>
              <a:buClr>
                <a:srgbClr val="52A3A9"/>
              </a:buClr>
              <a:buSzPts val="1200"/>
              <a:buFont typeface="Arial"/>
              <a:buNone/>
              <a:defRPr sz="1200">
                <a:solidFill>
                  <a:srgbClr val="52A3A9"/>
                </a:solidFill>
                <a:latin typeface="Arial"/>
                <a:ea typeface="Arial"/>
                <a:cs typeface="Arial"/>
                <a:sym typeface="Arial"/>
              </a:defRPr>
            </a:lvl3pPr>
            <a:lvl4pPr marL="1828800" lvl="3" indent="-228600" algn="l">
              <a:spcBef>
                <a:spcPts val="220"/>
              </a:spcBef>
              <a:spcAft>
                <a:spcPts val="0"/>
              </a:spcAft>
              <a:buClr>
                <a:srgbClr val="52A3A9"/>
              </a:buClr>
              <a:buSzPts val="1100"/>
              <a:buFont typeface="Arial"/>
              <a:buNone/>
              <a:defRPr sz="1100">
                <a:solidFill>
                  <a:srgbClr val="52A3A9"/>
                </a:solidFill>
                <a:latin typeface="Arial"/>
                <a:ea typeface="Arial"/>
                <a:cs typeface="Arial"/>
                <a:sym typeface="Arial"/>
              </a:defRPr>
            </a:lvl4pPr>
            <a:lvl5pPr marL="2286000" lvl="4" indent="-228600" algn="l">
              <a:spcBef>
                <a:spcPts val="220"/>
              </a:spcBef>
              <a:spcAft>
                <a:spcPts val="0"/>
              </a:spcAft>
              <a:buClr>
                <a:srgbClr val="52A3A9"/>
              </a:buClr>
              <a:buSzPts val="1100"/>
              <a:buFont typeface="Arial"/>
              <a:buNone/>
              <a:defRPr sz="1100">
                <a:solidFill>
                  <a:srgbClr val="52A3A9"/>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0"/>
          <p:cNvSpPr txBox="1">
            <a:spLocks noGrp="1"/>
          </p:cNvSpPr>
          <p:nvPr>
            <p:ph type="body" idx="6"/>
          </p:nvPr>
        </p:nvSpPr>
        <p:spPr>
          <a:xfrm>
            <a:off x="4419600" y="3638550"/>
            <a:ext cx="1676400" cy="304800"/>
          </a:xfrm>
          <a:prstGeom prst="rect">
            <a:avLst/>
          </a:prstGeom>
          <a:noFill/>
          <a:ln>
            <a:noFill/>
          </a:ln>
        </p:spPr>
        <p:txBody>
          <a:bodyPr spcFirstLastPara="1" wrap="square" lIns="91425" tIns="45700" rIns="91425" bIns="45700" anchor="t" anchorCtr="0">
            <a:noAutofit/>
          </a:bodyPr>
          <a:lstStyle>
            <a:lvl1pPr marL="457200" lvl="0" indent="-228600" algn="ctr">
              <a:spcBef>
                <a:spcPts val="240"/>
              </a:spcBef>
              <a:spcAft>
                <a:spcPts val="0"/>
              </a:spcAft>
              <a:buClr>
                <a:srgbClr val="52A3A9"/>
              </a:buClr>
              <a:buSzPts val="1200"/>
              <a:buFont typeface="Arial"/>
              <a:buNone/>
              <a:defRPr sz="1200" b="0" i="0">
                <a:solidFill>
                  <a:srgbClr val="52A3A9"/>
                </a:solidFill>
                <a:latin typeface="Arial"/>
                <a:ea typeface="Arial"/>
                <a:cs typeface="Arial"/>
                <a:sym typeface="Arial"/>
              </a:defRPr>
            </a:lvl1pPr>
            <a:lvl2pPr marL="914400" lvl="1" indent="-228600" algn="l">
              <a:spcBef>
                <a:spcPts val="280"/>
              </a:spcBef>
              <a:spcAft>
                <a:spcPts val="0"/>
              </a:spcAft>
              <a:buClr>
                <a:srgbClr val="52A3A9"/>
              </a:buClr>
              <a:buSzPts val="1400"/>
              <a:buFont typeface="Arial"/>
              <a:buNone/>
              <a:defRPr sz="1400">
                <a:solidFill>
                  <a:srgbClr val="52A3A9"/>
                </a:solidFill>
                <a:latin typeface="Arial"/>
                <a:ea typeface="Arial"/>
                <a:cs typeface="Arial"/>
                <a:sym typeface="Arial"/>
              </a:defRPr>
            </a:lvl2pPr>
            <a:lvl3pPr marL="1371600" lvl="2" indent="-228600" algn="l">
              <a:spcBef>
                <a:spcPts val="240"/>
              </a:spcBef>
              <a:spcAft>
                <a:spcPts val="0"/>
              </a:spcAft>
              <a:buClr>
                <a:srgbClr val="52A3A9"/>
              </a:buClr>
              <a:buSzPts val="1200"/>
              <a:buFont typeface="Arial"/>
              <a:buNone/>
              <a:defRPr sz="1200">
                <a:solidFill>
                  <a:srgbClr val="52A3A9"/>
                </a:solidFill>
                <a:latin typeface="Arial"/>
                <a:ea typeface="Arial"/>
                <a:cs typeface="Arial"/>
                <a:sym typeface="Arial"/>
              </a:defRPr>
            </a:lvl3pPr>
            <a:lvl4pPr marL="1828800" lvl="3" indent="-228600" algn="l">
              <a:spcBef>
                <a:spcPts val="220"/>
              </a:spcBef>
              <a:spcAft>
                <a:spcPts val="0"/>
              </a:spcAft>
              <a:buClr>
                <a:srgbClr val="52A3A9"/>
              </a:buClr>
              <a:buSzPts val="1100"/>
              <a:buFont typeface="Arial"/>
              <a:buNone/>
              <a:defRPr sz="1100">
                <a:solidFill>
                  <a:srgbClr val="52A3A9"/>
                </a:solidFill>
                <a:latin typeface="Arial"/>
                <a:ea typeface="Arial"/>
                <a:cs typeface="Arial"/>
                <a:sym typeface="Arial"/>
              </a:defRPr>
            </a:lvl4pPr>
            <a:lvl5pPr marL="2286000" lvl="4" indent="-228600" algn="l">
              <a:spcBef>
                <a:spcPts val="220"/>
              </a:spcBef>
              <a:spcAft>
                <a:spcPts val="0"/>
              </a:spcAft>
              <a:buClr>
                <a:srgbClr val="52A3A9"/>
              </a:buClr>
              <a:buSzPts val="1100"/>
              <a:buFont typeface="Arial"/>
              <a:buNone/>
              <a:defRPr sz="1100">
                <a:solidFill>
                  <a:srgbClr val="52A3A9"/>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6" name="Google Shape;76;p10"/>
          <p:cNvSpPr txBox="1">
            <a:spLocks noGrp="1"/>
          </p:cNvSpPr>
          <p:nvPr>
            <p:ph type="body" idx="7"/>
          </p:nvPr>
        </p:nvSpPr>
        <p:spPr>
          <a:xfrm>
            <a:off x="6273001" y="3638550"/>
            <a:ext cx="1676400" cy="304800"/>
          </a:xfrm>
          <a:prstGeom prst="rect">
            <a:avLst/>
          </a:prstGeom>
          <a:noFill/>
          <a:ln>
            <a:noFill/>
          </a:ln>
        </p:spPr>
        <p:txBody>
          <a:bodyPr spcFirstLastPara="1" wrap="square" lIns="91425" tIns="45700" rIns="91425" bIns="45700" anchor="t" anchorCtr="0">
            <a:noAutofit/>
          </a:bodyPr>
          <a:lstStyle>
            <a:lvl1pPr marL="457200" lvl="0" indent="-228600" algn="ctr">
              <a:spcBef>
                <a:spcPts val="240"/>
              </a:spcBef>
              <a:spcAft>
                <a:spcPts val="0"/>
              </a:spcAft>
              <a:buClr>
                <a:srgbClr val="52A3A9"/>
              </a:buClr>
              <a:buSzPts val="1200"/>
              <a:buFont typeface="Arial"/>
              <a:buNone/>
              <a:defRPr sz="1200" b="0" i="0">
                <a:solidFill>
                  <a:srgbClr val="52A3A9"/>
                </a:solidFill>
                <a:latin typeface="Arial"/>
                <a:ea typeface="Arial"/>
                <a:cs typeface="Arial"/>
                <a:sym typeface="Arial"/>
              </a:defRPr>
            </a:lvl1pPr>
            <a:lvl2pPr marL="914400" lvl="1" indent="-228600" algn="l">
              <a:spcBef>
                <a:spcPts val="280"/>
              </a:spcBef>
              <a:spcAft>
                <a:spcPts val="0"/>
              </a:spcAft>
              <a:buClr>
                <a:srgbClr val="52A3A9"/>
              </a:buClr>
              <a:buSzPts val="1400"/>
              <a:buFont typeface="Arial"/>
              <a:buNone/>
              <a:defRPr sz="1400">
                <a:solidFill>
                  <a:srgbClr val="52A3A9"/>
                </a:solidFill>
                <a:latin typeface="Arial"/>
                <a:ea typeface="Arial"/>
                <a:cs typeface="Arial"/>
                <a:sym typeface="Arial"/>
              </a:defRPr>
            </a:lvl2pPr>
            <a:lvl3pPr marL="1371600" lvl="2" indent="-228600" algn="l">
              <a:spcBef>
                <a:spcPts val="240"/>
              </a:spcBef>
              <a:spcAft>
                <a:spcPts val="0"/>
              </a:spcAft>
              <a:buClr>
                <a:srgbClr val="52A3A9"/>
              </a:buClr>
              <a:buSzPts val="1200"/>
              <a:buFont typeface="Arial"/>
              <a:buNone/>
              <a:defRPr sz="1200">
                <a:solidFill>
                  <a:srgbClr val="52A3A9"/>
                </a:solidFill>
                <a:latin typeface="Arial"/>
                <a:ea typeface="Arial"/>
                <a:cs typeface="Arial"/>
                <a:sym typeface="Arial"/>
              </a:defRPr>
            </a:lvl3pPr>
            <a:lvl4pPr marL="1828800" lvl="3" indent="-228600" algn="l">
              <a:spcBef>
                <a:spcPts val="220"/>
              </a:spcBef>
              <a:spcAft>
                <a:spcPts val="0"/>
              </a:spcAft>
              <a:buClr>
                <a:srgbClr val="52A3A9"/>
              </a:buClr>
              <a:buSzPts val="1100"/>
              <a:buFont typeface="Arial"/>
              <a:buNone/>
              <a:defRPr sz="1100">
                <a:solidFill>
                  <a:srgbClr val="52A3A9"/>
                </a:solidFill>
                <a:latin typeface="Arial"/>
                <a:ea typeface="Arial"/>
                <a:cs typeface="Arial"/>
                <a:sym typeface="Arial"/>
              </a:defRPr>
            </a:lvl4pPr>
            <a:lvl5pPr marL="2286000" lvl="4" indent="-228600" algn="l">
              <a:spcBef>
                <a:spcPts val="220"/>
              </a:spcBef>
              <a:spcAft>
                <a:spcPts val="0"/>
              </a:spcAft>
              <a:buClr>
                <a:srgbClr val="52A3A9"/>
              </a:buClr>
              <a:buSzPts val="1100"/>
              <a:buFont typeface="Arial"/>
              <a:buNone/>
              <a:defRPr sz="1100">
                <a:solidFill>
                  <a:srgbClr val="52A3A9"/>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0"/>
          <p:cNvSpPr txBox="1">
            <a:spLocks noGrp="1"/>
          </p:cNvSpPr>
          <p:nvPr>
            <p:ph type="body" idx="8"/>
          </p:nvPr>
        </p:nvSpPr>
        <p:spPr>
          <a:xfrm>
            <a:off x="609600" y="3638550"/>
            <a:ext cx="1676400" cy="304800"/>
          </a:xfrm>
          <a:prstGeom prst="rect">
            <a:avLst/>
          </a:prstGeom>
          <a:noFill/>
          <a:ln>
            <a:noFill/>
          </a:ln>
        </p:spPr>
        <p:txBody>
          <a:bodyPr spcFirstLastPara="1" wrap="square" lIns="91425" tIns="45700" rIns="91425" bIns="45700" anchor="t" anchorCtr="0">
            <a:noAutofit/>
          </a:bodyPr>
          <a:lstStyle>
            <a:lvl1pPr marL="457200" lvl="0" indent="-228600" algn="ctr">
              <a:spcBef>
                <a:spcPts val="240"/>
              </a:spcBef>
              <a:spcAft>
                <a:spcPts val="0"/>
              </a:spcAft>
              <a:buClr>
                <a:srgbClr val="52A3A9"/>
              </a:buClr>
              <a:buSzPts val="1200"/>
              <a:buFont typeface="Arial"/>
              <a:buNone/>
              <a:defRPr sz="1200" b="0" i="0">
                <a:solidFill>
                  <a:srgbClr val="52A3A9"/>
                </a:solidFill>
                <a:latin typeface="Arial"/>
                <a:ea typeface="Arial"/>
                <a:cs typeface="Arial"/>
                <a:sym typeface="Arial"/>
              </a:defRPr>
            </a:lvl1pPr>
            <a:lvl2pPr marL="914400" lvl="1" indent="-228600" algn="l">
              <a:spcBef>
                <a:spcPts val="280"/>
              </a:spcBef>
              <a:spcAft>
                <a:spcPts val="0"/>
              </a:spcAft>
              <a:buClr>
                <a:srgbClr val="52A3A9"/>
              </a:buClr>
              <a:buSzPts val="1400"/>
              <a:buFont typeface="Arial"/>
              <a:buNone/>
              <a:defRPr sz="1400">
                <a:solidFill>
                  <a:srgbClr val="52A3A9"/>
                </a:solidFill>
                <a:latin typeface="Arial"/>
                <a:ea typeface="Arial"/>
                <a:cs typeface="Arial"/>
                <a:sym typeface="Arial"/>
              </a:defRPr>
            </a:lvl2pPr>
            <a:lvl3pPr marL="1371600" lvl="2" indent="-228600" algn="l">
              <a:spcBef>
                <a:spcPts val="240"/>
              </a:spcBef>
              <a:spcAft>
                <a:spcPts val="0"/>
              </a:spcAft>
              <a:buClr>
                <a:srgbClr val="52A3A9"/>
              </a:buClr>
              <a:buSzPts val="1200"/>
              <a:buFont typeface="Arial"/>
              <a:buNone/>
              <a:defRPr sz="1200">
                <a:solidFill>
                  <a:srgbClr val="52A3A9"/>
                </a:solidFill>
                <a:latin typeface="Arial"/>
                <a:ea typeface="Arial"/>
                <a:cs typeface="Arial"/>
                <a:sym typeface="Arial"/>
              </a:defRPr>
            </a:lvl3pPr>
            <a:lvl4pPr marL="1828800" lvl="3" indent="-228600" algn="l">
              <a:spcBef>
                <a:spcPts val="220"/>
              </a:spcBef>
              <a:spcAft>
                <a:spcPts val="0"/>
              </a:spcAft>
              <a:buClr>
                <a:srgbClr val="52A3A9"/>
              </a:buClr>
              <a:buSzPts val="1100"/>
              <a:buFont typeface="Arial"/>
              <a:buNone/>
              <a:defRPr sz="1100">
                <a:solidFill>
                  <a:srgbClr val="52A3A9"/>
                </a:solidFill>
                <a:latin typeface="Arial"/>
                <a:ea typeface="Arial"/>
                <a:cs typeface="Arial"/>
                <a:sym typeface="Arial"/>
              </a:defRPr>
            </a:lvl4pPr>
            <a:lvl5pPr marL="2286000" lvl="4" indent="-228600" algn="l">
              <a:spcBef>
                <a:spcPts val="220"/>
              </a:spcBef>
              <a:spcAft>
                <a:spcPts val="0"/>
              </a:spcAft>
              <a:buClr>
                <a:srgbClr val="52A3A9"/>
              </a:buClr>
              <a:buSzPts val="1100"/>
              <a:buFont typeface="Arial"/>
              <a:buNone/>
              <a:defRPr sz="1100">
                <a:solidFill>
                  <a:srgbClr val="52A3A9"/>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8" name="Google Shape;78;p10"/>
          <p:cNvSpPr txBox="1">
            <a:spLocks noGrp="1"/>
          </p:cNvSpPr>
          <p:nvPr>
            <p:ph type="body" idx="9"/>
          </p:nvPr>
        </p:nvSpPr>
        <p:spPr>
          <a:xfrm>
            <a:off x="2514600" y="3867150"/>
            <a:ext cx="1676400" cy="533400"/>
          </a:xfrm>
          <a:prstGeom prst="rect">
            <a:avLst/>
          </a:prstGeom>
          <a:noFill/>
          <a:ln>
            <a:noFill/>
          </a:ln>
        </p:spPr>
        <p:txBody>
          <a:bodyPr spcFirstLastPara="1" wrap="square" lIns="91425" tIns="45700" rIns="91425" bIns="45700" anchor="t" anchorCtr="0">
            <a:noAutofit/>
          </a:bodyPr>
          <a:lstStyle>
            <a:lvl1pPr marL="457200" lvl="0" indent="-228600" algn="ctr">
              <a:spcBef>
                <a:spcPts val="220"/>
              </a:spcBef>
              <a:spcAft>
                <a:spcPts val="0"/>
              </a:spcAft>
              <a:buClr>
                <a:srgbClr val="A6A6A6"/>
              </a:buClr>
              <a:buSzPts val="1100"/>
              <a:buFont typeface="Arial"/>
              <a:buNone/>
              <a:defRPr sz="1100" b="0" i="0">
                <a:solidFill>
                  <a:srgbClr val="A6A6A6"/>
                </a:solidFill>
                <a:latin typeface="Arial"/>
                <a:ea typeface="Arial"/>
                <a:cs typeface="Arial"/>
                <a:sym typeface="Arial"/>
              </a:defRPr>
            </a:lvl1pPr>
            <a:lvl2pPr marL="914400" lvl="1" indent="-228600" algn="l">
              <a:spcBef>
                <a:spcPts val="240"/>
              </a:spcBef>
              <a:spcAft>
                <a:spcPts val="0"/>
              </a:spcAft>
              <a:buClr>
                <a:srgbClr val="52A3A9"/>
              </a:buClr>
              <a:buSzPts val="1200"/>
              <a:buFont typeface="Arial"/>
              <a:buNone/>
              <a:defRPr sz="1200">
                <a:solidFill>
                  <a:srgbClr val="52A3A9"/>
                </a:solidFill>
              </a:defRPr>
            </a:lvl2pPr>
            <a:lvl3pPr marL="1371600" lvl="2" indent="-228600" algn="l">
              <a:spcBef>
                <a:spcPts val="240"/>
              </a:spcBef>
              <a:spcAft>
                <a:spcPts val="0"/>
              </a:spcAft>
              <a:buClr>
                <a:srgbClr val="52A3A9"/>
              </a:buClr>
              <a:buSzPts val="1200"/>
              <a:buFont typeface="Arial"/>
              <a:buNone/>
              <a:defRPr sz="1200">
                <a:solidFill>
                  <a:srgbClr val="52A3A9"/>
                </a:solidFill>
              </a:defRPr>
            </a:lvl3pPr>
            <a:lvl4pPr marL="1828800" lvl="3" indent="-228600" algn="l">
              <a:spcBef>
                <a:spcPts val="240"/>
              </a:spcBef>
              <a:spcAft>
                <a:spcPts val="0"/>
              </a:spcAft>
              <a:buClr>
                <a:srgbClr val="52A3A9"/>
              </a:buClr>
              <a:buSzPts val="1200"/>
              <a:buFont typeface="Arial"/>
              <a:buNone/>
              <a:defRPr sz="1200">
                <a:solidFill>
                  <a:srgbClr val="52A3A9"/>
                </a:solidFill>
              </a:defRPr>
            </a:lvl4pPr>
            <a:lvl5pPr marL="2286000" lvl="4" indent="-228600" algn="l">
              <a:spcBef>
                <a:spcPts val="240"/>
              </a:spcBef>
              <a:spcAft>
                <a:spcPts val="0"/>
              </a:spcAft>
              <a:buClr>
                <a:srgbClr val="52A3A9"/>
              </a:buClr>
              <a:buSzPts val="1200"/>
              <a:buFont typeface="Arial"/>
              <a:buNone/>
              <a:defRPr sz="1200">
                <a:solidFill>
                  <a:srgbClr val="52A3A9"/>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9" name="Google Shape;79;p10"/>
          <p:cNvSpPr txBox="1">
            <a:spLocks noGrp="1"/>
          </p:cNvSpPr>
          <p:nvPr>
            <p:ph type="body" idx="13"/>
          </p:nvPr>
        </p:nvSpPr>
        <p:spPr>
          <a:xfrm>
            <a:off x="4419600" y="3867150"/>
            <a:ext cx="1676400" cy="533400"/>
          </a:xfrm>
          <a:prstGeom prst="rect">
            <a:avLst/>
          </a:prstGeom>
          <a:noFill/>
          <a:ln>
            <a:noFill/>
          </a:ln>
        </p:spPr>
        <p:txBody>
          <a:bodyPr spcFirstLastPara="1" wrap="square" lIns="91425" tIns="45700" rIns="91425" bIns="45700" anchor="t" anchorCtr="0">
            <a:noAutofit/>
          </a:bodyPr>
          <a:lstStyle>
            <a:lvl1pPr marL="457200" lvl="0" indent="-228600" algn="ctr">
              <a:spcBef>
                <a:spcPts val="220"/>
              </a:spcBef>
              <a:spcAft>
                <a:spcPts val="0"/>
              </a:spcAft>
              <a:buClr>
                <a:srgbClr val="A6A6A6"/>
              </a:buClr>
              <a:buSzPts val="1100"/>
              <a:buFont typeface="Arial"/>
              <a:buNone/>
              <a:defRPr sz="1100" b="0" i="0">
                <a:solidFill>
                  <a:srgbClr val="A6A6A6"/>
                </a:solidFill>
                <a:latin typeface="Arial"/>
                <a:ea typeface="Arial"/>
                <a:cs typeface="Arial"/>
                <a:sym typeface="Arial"/>
              </a:defRPr>
            </a:lvl1pPr>
            <a:lvl2pPr marL="914400" lvl="1" indent="-228600" algn="l">
              <a:spcBef>
                <a:spcPts val="240"/>
              </a:spcBef>
              <a:spcAft>
                <a:spcPts val="0"/>
              </a:spcAft>
              <a:buClr>
                <a:srgbClr val="52A3A9"/>
              </a:buClr>
              <a:buSzPts val="1200"/>
              <a:buFont typeface="Arial"/>
              <a:buNone/>
              <a:defRPr sz="1200">
                <a:solidFill>
                  <a:srgbClr val="52A3A9"/>
                </a:solidFill>
              </a:defRPr>
            </a:lvl2pPr>
            <a:lvl3pPr marL="1371600" lvl="2" indent="-228600" algn="l">
              <a:spcBef>
                <a:spcPts val="240"/>
              </a:spcBef>
              <a:spcAft>
                <a:spcPts val="0"/>
              </a:spcAft>
              <a:buClr>
                <a:srgbClr val="52A3A9"/>
              </a:buClr>
              <a:buSzPts val="1200"/>
              <a:buFont typeface="Arial"/>
              <a:buNone/>
              <a:defRPr sz="1200">
                <a:solidFill>
                  <a:srgbClr val="52A3A9"/>
                </a:solidFill>
              </a:defRPr>
            </a:lvl3pPr>
            <a:lvl4pPr marL="1828800" lvl="3" indent="-228600" algn="l">
              <a:spcBef>
                <a:spcPts val="240"/>
              </a:spcBef>
              <a:spcAft>
                <a:spcPts val="0"/>
              </a:spcAft>
              <a:buClr>
                <a:srgbClr val="52A3A9"/>
              </a:buClr>
              <a:buSzPts val="1200"/>
              <a:buFont typeface="Arial"/>
              <a:buNone/>
              <a:defRPr sz="1200">
                <a:solidFill>
                  <a:srgbClr val="52A3A9"/>
                </a:solidFill>
              </a:defRPr>
            </a:lvl4pPr>
            <a:lvl5pPr marL="2286000" lvl="4" indent="-228600" algn="l">
              <a:spcBef>
                <a:spcPts val="240"/>
              </a:spcBef>
              <a:spcAft>
                <a:spcPts val="0"/>
              </a:spcAft>
              <a:buClr>
                <a:srgbClr val="52A3A9"/>
              </a:buClr>
              <a:buSzPts val="1200"/>
              <a:buFont typeface="Arial"/>
              <a:buNone/>
              <a:defRPr sz="1200">
                <a:solidFill>
                  <a:srgbClr val="52A3A9"/>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0" name="Google Shape;80;p10"/>
          <p:cNvSpPr txBox="1">
            <a:spLocks noGrp="1"/>
          </p:cNvSpPr>
          <p:nvPr>
            <p:ph type="body" idx="14"/>
          </p:nvPr>
        </p:nvSpPr>
        <p:spPr>
          <a:xfrm>
            <a:off x="6273001" y="3867150"/>
            <a:ext cx="1676400" cy="533400"/>
          </a:xfrm>
          <a:prstGeom prst="rect">
            <a:avLst/>
          </a:prstGeom>
          <a:noFill/>
          <a:ln>
            <a:noFill/>
          </a:ln>
        </p:spPr>
        <p:txBody>
          <a:bodyPr spcFirstLastPara="1" wrap="square" lIns="91425" tIns="45700" rIns="91425" bIns="45700" anchor="t" anchorCtr="0">
            <a:noAutofit/>
          </a:bodyPr>
          <a:lstStyle>
            <a:lvl1pPr marL="457200" lvl="0" indent="-228600" algn="ctr">
              <a:spcBef>
                <a:spcPts val="220"/>
              </a:spcBef>
              <a:spcAft>
                <a:spcPts val="0"/>
              </a:spcAft>
              <a:buClr>
                <a:srgbClr val="A6A6A6"/>
              </a:buClr>
              <a:buSzPts val="1100"/>
              <a:buFont typeface="Arial"/>
              <a:buNone/>
              <a:defRPr sz="1100" b="0" i="0">
                <a:solidFill>
                  <a:srgbClr val="A6A6A6"/>
                </a:solidFill>
                <a:latin typeface="Arial"/>
                <a:ea typeface="Arial"/>
                <a:cs typeface="Arial"/>
                <a:sym typeface="Arial"/>
              </a:defRPr>
            </a:lvl1pPr>
            <a:lvl2pPr marL="914400" lvl="1" indent="-228600" algn="l">
              <a:spcBef>
                <a:spcPts val="240"/>
              </a:spcBef>
              <a:spcAft>
                <a:spcPts val="0"/>
              </a:spcAft>
              <a:buClr>
                <a:srgbClr val="52A3A9"/>
              </a:buClr>
              <a:buSzPts val="1200"/>
              <a:buFont typeface="Arial"/>
              <a:buNone/>
              <a:defRPr sz="1200">
                <a:solidFill>
                  <a:srgbClr val="52A3A9"/>
                </a:solidFill>
              </a:defRPr>
            </a:lvl2pPr>
            <a:lvl3pPr marL="1371600" lvl="2" indent="-228600" algn="l">
              <a:spcBef>
                <a:spcPts val="240"/>
              </a:spcBef>
              <a:spcAft>
                <a:spcPts val="0"/>
              </a:spcAft>
              <a:buClr>
                <a:srgbClr val="52A3A9"/>
              </a:buClr>
              <a:buSzPts val="1200"/>
              <a:buFont typeface="Arial"/>
              <a:buNone/>
              <a:defRPr sz="1200">
                <a:solidFill>
                  <a:srgbClr val="52A3A9"/>
                </a:solidFill>
              </a:defRPr>
            </a:lvl3pPr>
            <a:lvl4pPr marL="1828800" lvl="3" indent="-228600" algn="l">
              <a:spcBef>
                <a:spcPts val="240"/>
              </a:spcBef>
              <a:spcAft>
                <a:spcPts val="0"/>
              </a:spcAft>
              <a:buClr>
                <a:srgbClr val="52A3A9"/>
              </a:buClr>
              <a:buSzPts val="1200"/>
              <a:buFont typeface="Arial"/>
              <a:buNone/>
              <a:defRPr sz="1200">
                <a:solidFill>
                  <a:srgbClr val="52A3A9"/>
                </a:solidFill>
              </a:defRPr>
            </a:lvl4pPr>
            <a:lvl5pPr marL="2286000" lvl="4" indent="-228600" algn="l">
              <a:spcBef>
                <a:spcPts val="240"/>
              </a:spcBef>
              <a:spcAft>
                <a:spcPts val="0"/>
              </a:spcAft>
              <a:buClr>
                <a:srgbClr val="52A3A9"/>
              </a:buClr>
              <a:buSzPts val="1200"/>
              <a:buFont typeface="Arial"/>
              <a:buNone/>
              <a:defRPr sz="1200">
                <a:solidFill>
                  <a:srgbClr val="52A3A9"/>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0"/>
          <p:cNvSpPr txBox="1">
            <a:spLocks noGrp="1"/>
          </p:cNvSpPr>
          <p:nvPr>
            <p:ph type="body" idx="15"/>
          </p:nvPr>
        </p:nvSpPr>
        <p:spPr>
          <a:xfrm>
            <a:off x="609600" y="3867150"/>
            <a:ext cx="1676400" cy="533400"/>
          </a:xfrm>
          <a:prstGeom prst="rect">
            <a:avLst/>
          </a:prstGeom>
          <a:noFill/>
          <a:ln>
            <a:noFill/>
          </a:ln>
        </p:spPr>
        <p:txBody>
          <a:bodyPr spcFirstLastPara="1" wrap="square" lIns="91425" tIns="45700" rIns="91425" bIns="45700" anchor="t" anchorCtr="0">
            <a:noAutofit/>
          </a:bodyPr>
          <a:lstStyle>
            <a:lvl1pPr marL="457200" lvl="0" indent="-228600" algn="ctr">
              <a:spcBef>
                <a:spcPts val="220"/>
              </a:spcBef>
              <a:spcAft>
                <a:spcPts val="0"/>
              </a:spcAft>
              <a:buClr>
                <a:srgbClr val="A6A6A6"/>
              </a:buClr>
              <a:buSzPts val="1100"/>
              <a:buFont typeface="Arial"/>
              <a:buNone/>
              <a:defRPr sz="1100" b="0" i="0">
                <a:solidFill>
                  <a:srgbClr val="A6A6A6"/>
                </a:solidFill>
                <a:latin typeface="Arial"/>
                <a:ea typeface="Arial"/>
                <a:cs typeface="Arial"/>
                <a:sym typeface="Arial"/>
              </a:defRPr>
            </a:lvl1pPr>
            <a:lvl2pPr marL="914400" lvl="1" indent="-228600" algn="l">
              <a:spcBef>
                <a:spcPts val="240"/>
              </a:spcBef>
              <a:spcAft>
                <a:spcPts val="0"/>
              </a:spcAft>
              <a:buClr>
                <a:srgbClr val="52A3A9"/>
              </a:buClr>
              <a:buSzPts val="1200"/>
              <a:buFont typeface="Arial"/>
              <a:buNone/>
              <a:defRPr sz="1200">
                <a:solidFill>
                  <a:srgbClr val="52A3A9"/>
                </a:solidFill>
              </a:defRPr>
            </a:lvl2pPr>
            <a:lvl3pPr marL="1371600" lvl="2" indent="-228600" algn="l">
              <a:spcBef>
                <a:spcPts val="240"/>
              </a:spcBef>
              <a:spcAft>
                <a:spcPts val="0"/>
              </a:spcAft>
              <a:buClr>
                <a:srgbClr val="52A3A9"/>
              </a:buClr>
              <a:buSzPts val="1200"/>
              <a:buFont typeface="Arial"/>
              <a:buNone/>
              <a:defRPr sz="1200">
                <a:solidFill>
                  <a:srgbClr val="52A3A9"/>
                </a:solidFill>
              </a:defRPr>
            </a:lvl3pPr>
            <a:lvl4pPr marL="1828800" lvl="3" indent="-228600" algn="l">
              <a:spcBef>
                <a:spcPts val="240"/>
              </a:spcBef>
              <a:spcAft>
                <a:spcPts val="0"/>
              </a:spcAft>
              <a:buClr>
                <a:srgbClr val="52A3A9"/>
              </a:buClr>
              <a:buSzPts val="1200"/>
              <a:buFont typeface="Arial"/>
              <a:buNone/>
              <a:defRPr sz="1200">
                <a:solidFill>
                  <a:srgbClr val="52A3A9"/>
                </a:solidFill>
              </a:defRPr>
            </a:lvl4pPr>
            <a:lvl5pPr marL="2286000" lvl="4" indent="-228600" algn="l">
              <a:spcBef>
                <a:spcPts val="240"/>
              </a:spcBef>
              <a:spcAft>
                <a:spcPts val="0"/>
              </a:spcAft>
              <a:buClr>
                <a:srgbClr val="52A3A9"/>
              </a:buClr>
              <a:buSzPts val="1200"/>
              <a:buFont typeface="Arial"/>
              <a:buNone/>
              <a:defRPr sz="1200">
                <a:solidFill>
                  <a:srgbClr val="52A3A9"/>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10"/>
          <p:cNvSpPr txBox="1">
            <a:spLocks noGrp="1"/>
          </p:cNvSpPr>
          <p:nvPr>
            <p:ph type="title"/>
          </p:nvPr>
        </p:nvSpPr>
        <p:spPr>
          <a:xfrm>
            <a:off x="457200" y="342900"/>
            <a:ext cx="76200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43E48"/>
              </a:buClr>
              <a:buSzPts val="3000"/>
              <a:buFont typeface="Lato"/>
              <a:buNone/>
              <a:defRPr>
                <a:solidFill>
                  <a:srgbClr val="343E4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0"/>
          <p:cNvSpPr txBox="1">
            <a:spLocks noGrp="1"/>
          </p:cNvSpPr>
          <p:nvPr>
            <p:ph type="body" idx="16"/>
          </p:nvPr>
        </p:nvSpPr>
        <p:spPr>
          <a:xfrm>
            <a:off x="457200" y="438150"/>
            <a:ext cx="5029200" cy="323850"/>
          </a:xfrm>
          <a:prstGeom prst="rect">
            <a:avLst/>
          </a:prstGeom>
          <a:noFill/>
          <a:ln>
            <a:noFill/>
          </a:ln>
        </p:spPr>
        <p:txBody>
          <a:bodyPr spcFirstLastPara="1" wrap="square" lIns="91425" tIns="45700" rIns="91425" bIns="45700" anchor="t" anchorCtr="0">
            <a:noAutofit/>
          </a:bodyPr>
          <a:lstStyle>
            <a:lvl1pPr marL="457200" lvl="0" indent="-228600" algn="l">
              <a:spcBef>
                <a:spcPts val="180"/>
              </a:spcBef>
              <a:spcAft>
                <a:spcPts val="0"/>
              </a:spcAft>
              <a:buClr>
                <a:srgbClr val="ED3645"/>
              </a:buClr>
              <a:buSzPts val="900"/>
              <a:buFont typeface="Lato"/>
              <a:buNone/>
              <a:defRPr sz="900" b="0" i="0">
                <a:solidFill>
                  <a:srgbClr val="ED3645"/>
                </a:solidFill>
                <a:latin typeface="Lato"/>
                <a:ea typeface="Lato"/>
                <a:cs typeface="Lato"/>
                <a:sym typeface="Lato"/>
              </a:defRPr>
            </a:lvl1pPr>
            <a:lvl2pPr marL="914400" lvl="1" indent="-228600" algn="l">
              <a:spcBef>
                <a:spcPts val="210"/>
              </a:spcBef>
              <a:spcAft>
                <a:spcPts val="0"/>
              </a:spcAft>
              <a:buClr>
                <a:srgbClr val="A5A5A5"/>
              </a:buClr>
              <a:buSzPts val="1050"/>
              <a:buFont typeface="Arial"/>
              <a:buNone/>
              <a:defRPr sz="1050">
                <a:latin typeface="Arial"/>
                <a:ea typeface="Arial"/>
                <a:cs typeface="Arial"/>
                <a:sym typeface="Arial"/>
              </a:defRPr>
            </a:lvl2pPr>
            <a:lvl3pPr marL="1371600" lvl="2" indent="-228600" algn="l">
              <a:spcBef>
                <a:spcPts val="210"/>
              </a:spcBef>
              <a:spcAft>
                <a:spcPts val="0"/>
              </a:spcAft>
              <a:buClr>
                <a:srgbClr val="A5A5A5"/>
              </a:buClr>
              <a:buSzPts val="1050"/>
              <a:buFont typeface="Arial"/>
              <a:buNone/>
              <a:defRPr sz="1050">
                <a:latin typeface="Arial"/>
                <a:ea typeface="Arial"/>
                <a:cs typeface="Arial"/>
                <a:sym typeface="Arial"/>
              </a:defRPr>
            </a:lvl3pPr>
            <a:lvl4pPr marL="1828800" lvl="3" indent="-228600" algn="l">
              <a:spcBef>
                <a:spcPts val="210"/>
              </a:spcBef>
              <a:spcAft>
                <a:spcPts val="0"/>
              </a:spcAft>
              <a:buClr>
                <a:srgbClr val="A5A5A5"/>
              </a:buClr>
              <a:buSzPts val="1050"/>
              <a:buFont typeface="Arial"/>
              <a:buNone/>
              <a:defRPr sz="1050">
                <a:latin typeface="Arial"/>
                <a:ea typeface="Arial"/>
                <a:cs typeface="Arial"/>
                <a:sym typeface="Arial"/>
              </a:defRPr>
            </a:lvl4pPr>
            <a:lvl5pPr marL="2286000" lvl="4" indent="-228600" algn="l">
              <a:spcBef>
                <a:spcPts val="210"/>
              </a:spcBef>
              <a:spcAft>
                <a:spcPts val="0"/>
              </a:spcAft>
              <a:buClr>
                <a:srgbClr val="A5A5A5"/>
              </a:buClr>
              <a:buSzPts val="1050"/>
              <a:buFont typeface="Arial"/>
              <a:buNone/>
              <a:defRPr sz="105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342900"/>
            <a:ext cx="7620000" cy="85725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343E48"/>
              </a:buClr>
              <a:buSzPts val="3000"/>
              <a:buFont typeface="Lato"/>
              <a:buNone/>
              <a:defRPr sz="3000" b="0" i="0" u="none" strike="noStrike" cap="none">
                <a:solidFill>
                  <a:srgbClr val="343E48"/>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504953"/>
            <a:ext cx="8229600" cy="3124199"/>
          </a:xfrm>
          <a:prstGeom prst="rect">
            <a:avLst/>
          </a:prstGeom>
          <a:noFill/>
          <a:ln>
            <a:noFill/>
          </a:ln>
        </p:spPr>
        <p:txBody>
          <a:bodyPr spcFirstLastPara="1" wrap="square" lIns="91425" tIns="45700" rIns="91425" bIns="45700" anchor="t" anchorCtr="0">
            <a:noAutofit/>
          </a:bodyPr>
          <a:lstStyle>
            <a:lvl1pPr marL="457200" marR="0" lvl="0" indent="-330200" algn="l" rtl="0">
              <a:spcBef>
                <a:spcPts val="320"/>
              </a:spcBef>
              <a:spcAft>
                <a:spcPts val="0"/>
              </a:spcAft>
              <a:buClr>
                <a:srgbClr val="A5A5A5"/>
              </a:buClr>
              <a:buSzPts val="1600"/>
              <a:buFont typeface="Arial"/>
              <a:buChar char="•"/>
              <a:defRPr sz="1600" b="0" i="0" u="none" strike="noStrike" cap="none">
                <a:solidFill>
                  <a:srgbClr val="A5A5A5"/>
                </a:solidFill>
                <a:latin typeface="Arial"/>
                <a:ea typeface="Arial"/>
                <a:cs typeface="Arial"/>
                <a:sym typeface="Arial"/>
              </a:defRPr>
            </a:lvl1pPr>
            <a:lvl2pPr marL="914400" marR="0" lvl="1" indent="-31750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371600" marR="0" lvl="2" indent="-3048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828800" marR="0" lvl="3"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286000" marR="0" lvl="4"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p:nvPr/>
        </p:nvSpPr>
        <p:spPr>
          <a:xfrm>
            <a:off x="8305800" y="514353"/>
            <a:ext cx="381000" cy="27463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800" b="0" i="0" u="none" strike="noStrike" cap="none">
                <a:solidFill>
                  <a:srgbClr val="FFFFFF"/>
                </a:solidFill>
                <a:latin typeface="Lato Light"/>
                <a:ea typeface="Lato Light"/>
                <a:cs typeface="Lato Light"/>
                <a:sym typeface="Lato Light"/>
              </a:rPr>
              <a:t>‹#›</a:t>
            </a:fld>
            <a:endParaRPr sz="900" b="0" i="0" u="none" strike="noStrike" cap="none">
              <a:solidFill>
                <a:srgbClr val="FFFFFF"/>
              </a:solidFill>
              <a:latin typeface="Lato Light"/>
              <a:ea typeface="Lato Light"/>
              <a:cs typeface="Lato Light"/>
              <a:sym typeface="Lato Light"/>
            </a:endParaRPr>
          </a:p>
        </p:txBody>
      </p:sp>
      <p:cxnSp>
        <p:nvCxnSpPr>
          <p:cNvPr id="13" name="Google Shape;13;p1"/>
          <p:cNvCxnSpPr/>
          <p:nvPr/>
        </p:nvCxnSpPr>
        <p:spPr>
          <a:xfrm>
            <a:off x="568200" y="1028700"/>
            <a:ext cx="395998" cy="0"/>
          </a:xfrm>
          <a:prstGeom prst="straightConnector1">
            <a:avLst/>
          </a:prstGeom>
          <a:noFill/>
          <a:ln w="12700" cap="flat" cmpd="sng">
            <a:solidFill>
              <a:srgbClr val="343E48"/>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41" descr="BACKGROUND PATTERN copy.jpg"/>
          <p:cNvPicPr preferRelativeResize="0"/>
          <p:nvPr/>
        </p:nvPicPr>
        <p:blipFill rotWithShape="1">
          <a:blip r:embed="rId3">
            <a:alphaModFix/>
          </a:blip>
          <a:srcRect b="14849"/>
          <a:stretch/>
        </p:blipFill>
        <p:spPr>
          <a:xfrm>
            <a:off x="0" y="69156"/>
            <a:ext cx="9144000" cy="4324350"/>
          </a:xfrm>
          <a:prstGeom prst="rect">
            <a:avLst/>
          </a:prstGeom>
          <a:noFill/>
          <a:ln>
            <a:noFill/>
          </a:ln>
        </p:spPr>
      </p:pic>
      <p:sp>
        <p:nvSpPr>
          <p:cNvPr id="294" name="Google Shape;294;p41"/>
          <p:cNvSpPr/>
          <p:nvPr/>
        </p:nvSpPr>
        <p:spPr>
          <a:xfrm>
            <a:off x="0" y="5072063"/>
            <a:ext cx="9144000" cy="77742"/>
          </a:xfrm>
          <a:prstGeom prst="rect">
            <a:avLst/>
          </a:prstGeom>
          <a:solidFill>
            <a:srgbClr val="43B6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b="0" i="0" u="none" strike="noStrike" cap="none">
              <a:solidFill>
                <a:schemeClr val="lt1"/>
              </a:solidFill>
              <a:latin typeface="Arial"/>
              <a:ea typeface="Arial"/>
              <a:cs typeface="Arial"/>
              <a:sym typeface="Arial"/>
            </a:endParaRPr>
          </a:p>
        </p:txBody>
      </p:sp>
      <p:sp>
        <p:nvSpPr>
          <p:cNvPr id="295" name="Google Shape;295;p41"/>
          <p:cNvSpPr txBox="1"/>
          <p:nvPr/>
        </p:nvSpPr>
        <p:spPr>
          <a:xfrm>
            <a:off x="520699" y="2261375"/>
            <a:ext cx="8523547" cy="1473200"/>
          </a:xfrm>
          <a:prstGeom prst="rect">
            <a:avLst/>
          </a:prstGeom>
          <a:noFill/>
          <a:ln>
            <a:noFill/>
          </a:ln>
        </p:spPr>
        <p:txBody>
          <a:bodyPr spcFirstLastPara="1" wrap="square" lIns="91425" tIns="45700" rIns="91425" bIns="45700" anchor="ctr" anchorCtr="0">
            <a:noAutofit/>
          </a:bodyPr>
          <a:lstStyle/>
          <a:p>
            <a:pPr marL="0" marR="0" lvl="0" indent="0" algn="r" rtl="1">
              <a:spcBef>
                <a:spcPts val="0"/>
              </a:spcBef>
              <a:spcAft>
                <a:spcPts val="0"/>
              </a:spcAft>
              <a:buClr>
                <a:schemeClr val="lt1"/>
              </a:buClr>
              <a:buSzPts val="4400"/>
              <a:buFont typeface="Arial"/>
              <a:buNone/>
            </a:pPr>
            <a:r>
              <a:rPr lang="ar-IQ" sz="4400" b="1" i="0" u="none" strike="noStrike" cap="none" dirty="0" smtClean="0">
                <a:solidFill>
                  <a:schemeClr val="lt1"/>
                </a:solidFill>
                <a:latin typeface="Arial"/>
                <a:ea typeface="Arial"/>
                <a:cs typeface="Arial"/>
                <a:sym typeface="Arial"/>
              </a:rPr>
              <a:t>تيسير العمل غير </a:t>
            </a:r>
            <a:r>
              <a:rPr lang="ar-IQ" sz="4400" b="1" i="0" u="none" strike="noStrike" cap="none" dirty="0" smtClean="0">
                <a:solidFill>
                  <a:schemeClr val="lt1"/>
                </a:solidFill>
                <a:latin typeface="Arial"/>
                <a:ea typeface="Arial"/>
                <a:cs typeface="Arial"/>
                <a:sym typeface="Arial"/>
              </a:rPr>
              <a:t>المتز</a:t>
            </a:r>
            <a:r>
              <a:rPr lang="ar-IQ" sz="4400" b="1" dirty="0">
                <a:solidFill>
                  <a:schemeClr val="lt1"/>
                </a:solidFill>
              </a:rPr>
              <a:t>ا</a:t>
            </a:r>
            <a:r>
              <a:rPr lang="ar-IQ" sz="4400" b="1" i="0" u="none" strike="noStrike" cap="none" dirty="0" smtClean="0">
                <a:solidFill>
                  <a:schemeClr val="lt1"/>
                </a:solidFill>
                <a:latin typeface="Arial"/>
                <a:ea typeface="Arial"/>
                <a:cs typeface="Arial"/>
                <a:sym typeface="Arial"/>
              </a:rPr>
              <a:t>من </a:t>
            </a:r>
            <a:r>
              <a:rPr lang="ar-IQ" sz="4400" b="1" i="0" u="none" strike="noStrike" cap="none" dirty="0" smtClean="0">
                <a:solidFill>
                  <a:schemeClr val="lt1"/>
                </a:solidFill>
                <a:latin typeface="Arial"/>
                <a:ea typeface="Arial"/>
                <a:cs typeface="Arial"/>
                <a:sym typeface="Arial"/>
              </a:rPr>
              <a:t>وتشجيع السلوك الايجابي على الانترنت</a:t>
            </a:r>
            <a:endParaRPr sz="4400" b="0" i="0" u="none" strike="noStrike" cap="none" dirty="0">
              <a:solidFill>
                <a:schemeClr val="lt1"/>
              </a:solidFill>
              <a:latin typeface="Arial"/>
              <a:ea typeface="Arial"/>
              <a:cs typeface="Arial"/>
              <a:sym typeface="Arial"/>
            </a:endParaRPr>
          </a:p>
        </p:txBody>
      </p:sp>
      <p:sp>
        <p:nvSpPr>
          <p:cNvPr id="296" name="Google Shape;296;p41"/>
          <p:cNvSpPr txBox="1"/>
          <p:nvPr/>
        </p:nvSpPr>
        <p:spPr>
          <a:xfrm>
            <a:off x="520698" y="4393506"/>
            <a:ext cx="6040121" cy="52322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IQ" sz="2800" b="1" i="0" u="none" strike="noStrike" cap="none" dirty="0" smtClean="0">
                <a:solidFill>
                  <a:schemeClr val="dk1"/>
                </a:solidFill>
                <a:latin typeface="Arial"/>
                <a:ea typeface="Arial"/>
                <a:cs typeface="Arial"/>
                <a:sym typeface="Arial"/>
              </a:rPr>
              <a:t>الوحدة 2, الجلسة 1, 31 أيار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0"/>
          <p:cNvSpPr txBox="1"/>
          <p:nvPr/>
        </p:nvSpPr>
        <p:spPr>
          <a:xfrm>
            <a:off x="533400" y="6350"/>
            <a:ext cx="8077200" cy="857250"/>
          </a:xfrm>
          <a:prstGeom prst="rect">
            <a:avLst/>
          </a:prstGeom>
          <a:noFill/>
          <a:ln>
            <a:noFill/>
          </a:ln>
        </p:spPr>
        <p:txBody>
          <a:bodyPr spcFirstLastPara="1" wrap="square" lIns="91425" tIns="45700" rIns="91425" bIns="45700" anchor="ctr" anchorCtr="0">
            <a:noAutofit/>
          </a:bodyPr>
          <a:lstStyle/>
          <a:p>
            <a:pPr marL="0" marR="0" lvl="0" indent="0" algn="ctr">
              <a:spcBef>
                <a:spcPts val="0"/>
              </a:spcBef>
              <a:spcAft>
                <a:spcPts val="0"/>
              </a:spcAft>
              <a:buClr>
                <a:srgbClr val="009BA0"/>
              </a:buClr>
              <a:buSzPts val="3400"/>
              <a:buFont typeface="Arial"/>
              <a:buNone/>
            </a:pPr>
            <a:r>
              <a:rPr lang="ar-IQ" sz="3400" b="1" dirty="0" smtClean="0">
                <a:solidFill>
                  <a:srgbClr val="009BA0"/>
                </a:solidFill>
                <a:latin typeface="Arial"/>
                <a:ea typeface="Arial"/>
                <a:cs typeface="Arial"/>
                <a:sym typeface="Arial"/>
              </a:rPr>
              <a:t>نموذج: مجتمع التحقيق</a:t>
            </a:r>
            <a:endParaRPr sz="3400" b="1" dirty="0">
              <a:solidFill>
                <a:srgbClr val="009BA0"/>
              </a:solidFill>
              <a:latin typeface="Arial"/>
              <a:ea typeface="Arial"/>
              <a:cs typeface="Arial"/>
              <a:sym typeface="Arial"/>
            </a:endParaRPr>
          </a:p>
        </p:txBody>
      </p:sp>
      <p:sp>
        <p:nvSpPr>
          <p:cNvPr id="372" name="Google Shape;372;p50"/>
          <p:cNvSpPr/>
          <p:nvPr/>
        </p:nvSpPr>
        <p:spPr>
          <a:xfrm>
            <a:off x="0" y="5072063"/>
            <a:ext cx="9144000" cy="77742"/>
          </a:xfrm>
          <a:prstGeom prst="rect">
            <a:avLst/>
          </a:prstGeom>
          <a:solidFill>
            <a:srgbClr val="43B6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Arial"/>
              <a:ea typeface="Arial"/>
              <a:cs typeface="Arial"/>
              <a:sym typeface="Arial"/>
            </a:endParaRPr>
          </a:p>
        </p:txBody>
      </p:sp>
      <p:cxnSp>
        <p:nvCxnSpPr>
          <p:cNvPr id="373" name="Google Shape;373;p50"/>
          <p:cNvCxnSpPr/>
          <p:nvPr/>
        </p:nvCxnSpPr>
        <p:spPr>
          <a:xfrm rot="10800000" flipH="1">
            <a:off x="590567" y="654050"/>
            <a:ext cx="8089883" cy="44450"/>
          </a:xfrm>
          <a:prstGeom prst="straightConnector1">
            <a:avLst/>
          </a:prstGeom>
          <a:noFill/>
          <a:ln w="12700" cap="flat" cmpd="sng">
            <a:solidFill>
              <a:srgbClr val="009BA0"/>
            </a:solidFill>
            <a:prstDash val="solid"/>
            <a:round/>
            <a:headEnd type="none" w="sm" len="sm"/>
            <a:tailEnd type="none" w="sm" len="sm"/>
          </a:ln>
        </p:spPr>
      </p:cxnSp>
      <p:pic>
        <p:nvPicPr>
          <p:cNvPr id="374" name="Google Shape;374;p50" descr="community of inquiry - YouTube"/>
          <p:cNvPicPr preferRelativeResize="0"/>
          <p:nvPr/>
        </p:nvPicPr>
        <p:blipFill rotWithShape="1">
          <a:blip r:embed="rId3">
            <a:alphaModFix/>
          </a:blip>
          <a:srcRect/>
          <a:stretch/>
        </p:blipFill>
        <p:spPr>
          <a:xfrm>
            <a:off x="783166" y="712882"/>
            <a:ext cx="7577667" cy="4262438"/>
          </a:xfrm>
          <a:prstGeom prst="rect">
            <a:avLst/>
          </a:prstGeom>
          <a:noFill/>
          <a:ln>
            <a:noFill/>
          </a:ln>
        </p:spPr>
      </p:pic>
      <p:sp>
        <p:nvSpPr>
          <p:cNvPr id="2" name="TextBox 1"/>
          <p:cNvSpPr txBox="1"/>
          <p:nvPr/>
        </p:nvSpPr>
        <p:spPr>
          <a:xfrm>
            <a:off x="1744824" y="863600"/>
            <a:ext cx="970383" cy="307777"/>
          </a:xfrm>
          <a:prstGeom prst="rect">
            <a:avLst/>
          </a:prstGeom>
          <a:noFill/>
        </p:spPr>
        <p:txBody>
          <a:bodyPr wrap="square" rtlCol="0">
            <a:spAutoFit/>
          </a:bodyPr>
          <a:lstStyle/>
          <a:p>
            <a:pPr algn="r" rtl="1"/>
            <a:r>
              <a:rPr lang="ar-IQ" dirty="0" smtClean="0"/>
              <a:t>مجتمع التحقق</a:t>
            </a:r>
            <a:endParaRPr lang="en-US" dirty="0"/>
          </a:p>
        </p:txBody>
      </p:sp>
      <p:cxnSp>
        <p:nvCxnSpPr>
          <p:cNvPr id="4" name="Straight Arrow Connector 3"/>
          <p:cNvCxnSpPr/>
          <p:nvPr/>
        </p:nvCxnSpPr>
        <p:spPr>
          <a:xfrm>
            <a:off x="2715207" y="1017488"/>
            <a:ext cx="3172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287625" y="1810139"/>
            <a:ext cx="1091682" cy="1015663"/>
          </a:xfrm>
          <a:prstGeom prst="rect">
            <a:avLst/>
          </a:prstGeom>
          <a:noFill/>
        </p:spPr>
        <p:txBody>
          <a:bodyPr wrap="square" rtlCol="0">
            <a:spAutoFit/>
          </a:bodyPr>
          <a:lstStyle/>
          <a:p>
            <a:pPr algn="r" rtl="1"/>
            <a:r>
              <a:rPr lang="ar-IQ" sz="1000" b="1" dirty="0" smtClean="0"/>
              <a:t>الحضور الاج</a:t>
            </a:r>
            <a:r>
              <a:rPr lang="ar-IQ" sz="1000" b="1" dirty="0" smtClean="0">
                <a:solidFill>
                  <a:schemeClr val="bg1"/>
                </a:solidFill>
              </a:rPr>
              <a:t>تماعي</a:t>
            </a:r>
          </a:p>
          <a:p>
            <a:pPr algn="r" rtl="1"/>
            <a:r>
              <a:rPr lang="ar-IQ" sz="1000" dirty="0" smtClean="0"/>
              <a:t>اي اظهار نفس</a:t>
            </a:r>
            <a:r>
              <a:rPr lang="ar-IQ" sz="1000" dirty="0" smtClean="0">
                <a:solidFill>
                  <a:schemeClr val="bg1"/>
                </a:solidFill>
              </a:rPr>
              <a:t>ك </a:t>
            </a:r>
            <a:r>
              <a:rPr lang="ar-IQ" sz="1000" dirty="0" smtClean="0"/>
              <a:t>كشخص حقيقي</a:t>
            </a:r>
            <a:r>
              <a:rPr lang="ar-IQ" sz="1000" dirty="0">
                <a:solidFill>
                  <a:schemeClr val="bg1"/>
                </a:solidFill>
              </a:rPr>
              <a:t>,</a:t>
            </a:r>
            <a:r>
              <a:rPr lang="ar-IQ" sz="1000" dirty="0" smtClean="0">
                <a:solidFill>
                  <a:schemeClr val="bg1"/>
                </a:solidFill>
              </a:rPr>
              <a:t> قادر </a:t>
            </a:r>
            <a:r>
              <a:rPr lang="ar-IQ" sz="1000" dirty="0" smtClean="0"/>
              <a:t>على التعبير بد</a:t>
            </a:r>
            <a:r>
              <a:rPr lang="ar-IQ" sz="1000" dirty="0" smtClean="0">
                <a:solidFill>
                  <a:schemeClr val="bg1"/>
                </a:solidFill>
              </a:rPr>
              <a:t>ون </a:t>
            </a:r>
            <a:r>
              <a:rPr lang="ar-IQ" sz="1000" dirty="0" smtClean="0"/>
              <a:t>مخاوف, ومش</a:t>
            </a:r>
            <a:r>
              <a:rPr lang="ar-IQ" sz="1000" dirty="0" smtClean="0">
                <a:solidFill>
                  <a:schemeClr val="bg1"/>
                </a:solidFill>
              </a:rPr>
              <a:t>جع </a:t>
            </a:r>
            <a:r>
              <a:rPr lang="ar-IQ" sz="1000" dirty="0" smtClean="0"/>
              <a:t>للتعاون</a:t>
            </a:r>
            <a:endParaRPr lang="en-US" sz="1000" dirty="0"/>
          </a:p>
        </p:txBody>
      </p:sp>
      <p:cxnSp>
        <p:nvCxnSpPr>
          <p:cNvPr id="7" name="Straight Arrow Connector 6"/>
          <p:cNvCxnSpPr/>
          <p:nvPr/>
        </p:nvCxnSpPr>
        <p:spPr>
          <a:xfrm>
            <a:off x="2379307" y="2317970"/>
            <a:ext cx="2332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55371" y="2885281"/>
            <a:ext cx="634482" cy="246221"/>
          </a:xfrm>
          <a:prstGeom prst="rect">
            <a:avLst/>
          </a:prstGeom>
          <a:noFill/>
        </p:spPr>
        <p:txBody>
          <a:bodyPr wrap="square" rtlCol="0">
            <a:spAutoFit/>
          </a:bodyPr>
          <a:lstStyle/>
          <a:p>
            <a:pPr algn="r" rtl="1"/>
            <a:r>
              <a:rPr lang="ar-IQ" sz="1000" dirty="0" smtClean="0"/>
              <a:t>تهيئة البيئة</a:t>
            </a:r>
            <a:endParaRPr lang="en-US" sz="1000" dirty="0"/>
          </a:p>
        </p:txBody>
      </p:sp>
      <p:cxnSp>
        <p:nvCxnSpPr>
          <p:cNvPr id="10" name="Straight Arrow Connector 9"/>
          <p:cNvCxnSpPr/>
          <p:nvPr/>
        </p:nvCxnSpPr>
        <p:spPr>
          <a:xfrm>
            <a:off x="2873828" y="3008391"/>
            <a:ext cx="51318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833466" y="3489649"/>
            <a:ext cx="1404256" cy="707886"/>
          </a:xfrm>
          <a:prstGeom prst="rect">
            <a:avLst/>
          </a:prstGeom>
          <a:noFill/>
        </p:spPr>
        <p:txBody>
          <a:bodyPr wrap="square" rtlCol="0">
            <a:spAutoFit/>
          </a:bodyPr>
          <a:lstStyle/>
          <a:p>
            <a:pPr algn="r" rtl="1"/>
            <a:r>
              <a:rPr lang="ar-IQ" sz="1000" b="1" dirty="0" smtClean="0"/>
              <a:t>الحضور التعليمي</a:t>
            </a:r>
          </a:p>
          <a:p>
            <a:pPr algn="r" rtl="1"/>
            <a:r>
              <a:rPr lang="ar-IQ" sz="1000" dirty="0" smtClean="0"/>
              <a:t>اي تهيئة المناهج والوسائل, مشاركة المعنى, النقاشات المركزة</a:t>
            </a:r>
            <a:endParaRPr lang="en-US" sz="1000" dirty="0"/>
          </a:p>
        </p:txBody>
      </p:sp>
      <p:cxnSp>
        <p:nvCxnSpPr>
          <p:cNvPr id="13" name="Straight Arrow Connector 12"/>
          <p:cNvCxnSpPr/>
          <p:nvPr/>
        </p:nvCxnSpPr>
        <p:spPr>
          <a:xfrm>
            <a:off x="3387012" y="3843592"/>
            <a:ext cx="5691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783355" y="1660849"/>
            <a:ext cx="895739" cy="861774"/>
          </a:xfrm>
          <a:prstGeom prst="rect">
            <a:avLst/>
          </a:prstGeom>
          <a:noFill/>
        </p:spPr>
        <p:txBody>
          <a:bodyPr wrap="square" rtlCol="0">
            <a:spAutoFit/>
          </a:bodyPr>
          <a:lstStyle/>
          <a:p>
            <a:pPr algn="r" rtl="1"/>
            <a:r>
              <a:rPr lang="ar-IQ" sz="1000" b="1" dirty="0" smtClean="0">
                <a:solidFill>
                  <a:schemeClr val="bg1"/>
                </a:solidFill>
              </a:rPr>
              <a:t>الح</a:t>
            </a:r>
            <a:r>
              <a:rPr lang="ar-IQ" sz="1000" b="1" dirty="0" smtClean="0"/>
              <a:t>ضور المعرفي</a:t>
            </a:r>
          </a:p>
          <a:p>
            <a:pPr algn="r" rtl="1"/>
            <a:r>
              <a:rPr lang="ar-IQ" sz="1000" dirty="0" smtClean="0">
                <a:solidFill>
                  <a:schemeClr val="bg1"/>
                </a:solidFill>
              </a:rPr>
              <a:t>اي ت</a:t>
            </a:r>
            <a:r>
              <a:rPr lang="ar-IQ" sz="1000" dirty="0" smtClean="0"/>
              <a:t>بادل </a:t>
            </a:r>
            <a:r>
              <a:rPr lang="ar-IQ" sz="1000" dirty="0" smtClean="0">
                <a:solidFill>
                  <a:schemeClr val="bg1"/>
                </a:solidFill>
              </a:rPr>
              <a:t>المع</a:t>
            </a:r>
            <a:r>
              <a:rPr lang="ar-IQ" sz="1000" dirty="0" smtClean="0"/>
              <a:t>لومات, ربط </a:t>
            </a:r>
            <a:r>
              <a:rPr lang="ar-IQ" sz="1000" dirty="0" smtClean="0">
                <a:solidFill>
                  <a:schemeClr val="bg1"/>
                </a:solidFill>
              </a:rPr>
              <a:t>الاف</a:t>
            </a:r>
            <a:r>
              <a:rPr lang="ar-IQ" sz="1000" dirty="0" smtClean="0"/>
              <a:t>كار وتطبيق </a:t>
            </a:r>
            <a:r>
              <a:rPr lang="ar-IQ" sz="1000" dirty="0" smtClean="0">
                <a:solidFill>
                  <a:schemeClr val="bg1"/>
                </a:solidFill>
              </a:rPr>
              <a:t>افكا</a:t>
            </a:r>
            <a:r>
              <a:rPr lang="ar-IQ" sz="1000" dirty="0" smtClean="0"/>
              <a:t>ر جديدة </a:t>
            </a:r>
            <a:endParaRPr lang="en-US" sz="1000" dirty="0"/>
          </a:p>
        </p:txBody>
      </p:sp>
      <p:cxnSp>
        <p:nvCxnSpPr>
          <p:cNvPr id="16" name="Straight Arrow Connector 15"/>
          <p:cNvCxnSpPr/>
          <p:nvPr/>
        </p:nvCxnSpPr>
        <p:spPr>
          <a:xfrm flipH="1">
            <a:off x="6522098" y="2091736"/>
            <a:ext cx="1866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046237" y="3111032"/>
            <a:ext cx="737118" cy="246221"/>
          </a:xfrm>
          <a:prstGeom prst="rect">
            <a:avLst/>
          </a:prstGeom>
          <a:noFill/>
        </p:spPr>
        <p:txBody>
          <a:bodyPr wrap="square" rtlCol="0">
            <a:spAutoFit/>
          </a:bodyPr>
          <a:lstStyle/>
          <a:p>
            <a:pPr algn="r" rtl="1"/>
            <a:r>
              <a:rPr lang="ar-IQ" sz="1000" dirty="0" smtClean="0"/>
              <a:t>تنظيم التعلم</a:t>
            </a:r>
            <a:endParaRPr lang="en-US" sz="1000" dirty="0"/>
          </a:p>
        </p:txBody>
      </p:sp>
      <p:cxnSp>
        <p:nvCxnSpPr>
          <p:cNvPr id="20" name="Straight Arrow Connector 19"/>
          <p:cNvCxnSpPr/>
          <p:nvPr/>
        </p:nvCxnSpPr>
        <p:spPr>
          <a:xfrm flipH="1" flipV="1">
            <a:off x="5756989" y="3131502"/>
            <a:ext cx="205272" cy="769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783355" y="2733869"/>
            <a:ext cx="634482" cy="400110"/>
          </a:xfrm>
          <a:prstGeom prst="rect">
            <a:avLst/>
          </a:prstGeom>
          <a:noFill/>
        </p:spPr>
        <p:txBody>
          <a:bodyPr wrap="square" rtlCol="0">
            <a:spAutoFit/>
          </a:bodyPr>
          <a:lstStyle/>
          <a:p>
            <a:pPr algn="r" rtl="1"/>
            <a:r>
              <a:rPr lang="ar-IQ" sz="1000" dirty="0" smtClean="0"/>
              <a:t>التجربة النعليمية</a:t>
            </a:r>
            <a:endParaRPr lang="en-US" sz="1000" dirty="0"/>
          </a:p>
        </p:txBody>
      </p:sp>
      <p:cxnSp>
        <p:nvCxnSpPr>
          <p:cNvPr id="23" name="Straight Arrow Connector 22"/>
          <p:cNvCxnSpPr/>
          <p:nvPr/>
        </p:nvCxnSpPr>
        <p:spPr>
          <a:xfrm flipH="1" flipV="1">
            <a:off x="5215812" y="2522623"/>
            <a:ext cx="1492898" cy="3626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1"/>
          <p:cNvSpPr txBox="1"/>
          <p:nvPr/>
        </p:nvSpPr>
        <p:spPr>
          <a:xfrm>
            <a:off x="533400" y="6350"/>
            <a:ext cx="8077200" cy="857250"/>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9BA0"/>
              </a:buClr>
              <a:buSzPts val="3400"/>
              <a:buFont typeface="Arial"/>
              <a:buNone/>
            </a:pPr>
            <a:r>
              <a:rPr lang="ar-IQ" sz="3400" b="1" dirty="0" smtClean="0">
                <a:solidFill>
                  <a:srgbClr val="009BA0"/>
                </a:solidFill>
                <a:latin typeface="Arial"/>
                <a:ea typeface="Arial"/>
                <a:cs typeface="Arial"/>
                <a:sym typeface="Arial"/>
              </a:rPr>
              <a:t>مجتمع التحقق</a:t>
            </a:r>
            <a:endParaRPr sz="3400" b="1" dirty="0">
              <a:solidFill>
                <a:srgbClr val="009BA0"/>
              </a:solidFill>
              <a:latin typeface="Arial"/>
              <a:ea typeface="Arial"/>
              <a:cs typeface="Arial"/>
              <a:sym typeface="Arial"/>
            </a:endParaRPr>
          </a:p>
        </p:txBody>
      </p:sp>
      <p:sp>
        <p:nvSpPr>
          <p:cNvPr id="381" name="Google Shape;381;p51"/>
          <p:cNvSpPr/>
          <p:nvPr/>
        </p:nvSpPr>
        <p:spPr>
          <a:xfrm>
            <a:off x="0" y="5072063"/>
            <a:ext cx="9144000" cy="77742"/>
          </a:xfrm>
          <a:prstGeom prst="rect">
            <a:avLst/>
          </a:prstGeom>
          <a:solidFill>
            <a:srgbClr val="43B6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Arial"/>
              <a:ea typeface="Arial"/>
              <a:cs typeface="Arial"/>
              <a:sym typeface="Arial"/>
            </a:endParaRPr>
          </a:p>
        </p:txBody>
      </p:sp>
      <p:cxnSp>
        <p:nvCxnSpPr>
          <p:cNvPr id="382" name="Google Shape;382;p51"/>
          <p:cNvCxnSpPr/>
          <p:nvPr/>
        </p:nvCxnSpPr>
        <p:spPr>
          <a:xfrm rot="10800000" flipH="1">
            <a:off x="590567" y="654050"/>
            <a:ext cx="8089883" cy="44450"/>
          </a:xfrm>
          <a:prstGeom prst="straightConnector1">
            <a:avLst/>
          </a:prstGeom>
          <a:noFill/>
          <a:ln w="12700" cap="flat" cmpd="sng">
            <a:solidFill>
              <a:srgbClr val="009BA0"/>
            </a:solidFill>
            <a:prstDash val="solid"/>
            <a:round/>
            <a:headEnd type="none" w="sm" len="sm"/>
            <a:tailEnd type="none" w="sm" len="sm"/>
          </a:ln>
        </p:spPr>
      </p:cxnSp>
      <p:sp>
        <p:nvSpPr>
          <p:cNvPr id="383" name="Google Shape;383;p51"/>
          <p:cNvSpPr/>
          <p:nvPr/>
        </p:nvSpPr>
        <p:spPr>
          <a:xfrm>
            <a:off x="590567" y="863600"/>
            <a:ext cx="7554366" cy="3170099"/>
          </a:xfrm>
          <a:prstGeom prst="rect">
            <a:avLst/>
          </a:prstGeom>
          <a:noFill/>
          <a:ln>
            <a:noFill/>
          </a:ln>
        </p:spPr>
        <p:txBody>
          <a:bodyPr spcFirstLastPara="1" wrap="square" lIns="91425" tIns="45700" rIns="91425" bIns="45700" anchor="t" anchorCtr="0">
            <a:noAutofit/>
          </a:bodyPr>
          <a:lstStyle/>
          <a:p>
            <a:pPr marL="285750" marR="0" lvl="0" indent="-285750" algn="r" rtl="1">
              <a:spcBef>
                <a:spcPts val="0"/>
              </a:spcBef>
              <a:spcAft>
                <a:spcPts val="0"/>
              </a:spcAft>
              <a:buClr>
                <a:srgbClr val="082C2D"/>
              </a:buClr>
              <a:buSzPts val="2000"/>
              <a:buFont typeface="Arial"/>
              <a:buChar char="•"/>
            </a:pPr>
            <a:r>
              <a:rPr lang="ar-IQ" sz="2000" dirty="0" smtClean="0">
                <a:solidFill>
                  <a:srgbClr val="082C2D"/>
                </a:solidFill>
                <a:latin typeface="Arial"/>
                <a:ea typeface="Arial"/>
                <a:cs typeface="Arial"/>
                <a:sym typeface="Arial"/>
              </a:rPr>
              <a:t>اطار لتشجيع الحس المجتمعي </a:t>
            </a:r>
            <a:r>
              <a:rPr lang="ar-IQ" sz="2000" dirty="0" smtClean="0">
                <a:solidFill>
                  <a:srgbClr val="082C2D"/>
                </a:solidFill>
                <a:latin typeface="Arial"/>
                <a:ea typeface="Arial"/>
                <a:cs typeface="Arial"/>
                <a:sym typeface="Arial"/>
              </a:rPr>
              <a:t>وللتعلم </a:t>
            </a:r>
            <a:r>
              <a:rPr lang="ar-IQ" sz="2000" dirty="0" smtClean="0">
                <a:solidFill>
                  <a:srgbClr val="082C2D"/>
                </a:solidFill>
                <a:latin typeface="Arial"/>
                <a:ea typeface="Arial"/>
                <a:cs typeface="Arial"/>
                <a:sym typeface="Arial"/>
              </a:rPr>
              <a:t>الاعمق في البيئات التعليمية الالكترونية</a:t>
            </a:r>
            <a:endParaRPr dirty="0"/>
          </a:p>
          <a:p>
            <a:pPr marL="742950" marR="0" lvl="1" indent="-285750" algn="r" rtl="1">
              <a:spcBef>
                <a:spcPts val="0"/>
              </a:spcBef>
              <a:spcAft>
                <a:spcPts val="0"/>
              </a:spcAft>
              <a:buClr>
                <a:srgbClr val="082C2D"/>
              </a:buClr>
              <a:buSzPts val="2000"/>
              <a:buFont typeface="Arial"/>
              <a:buChar char="•"/>
            </a:pPr>
            <a:r>
              <a:rPr lang="ar-IQ" sz="2000" b="0" i="0" u="none" strike="noStrike" cap="none" dirty="0" smtClean="0">
                <a:solidFill>
                  <a:srgbClr val="082C2D"/>
                </a:solidFill>
                <a:latin typeface="Arial"/>
                <a:ea typeface="Arial"/>
                <a:cs typeface="Arial"/>
                <a:sym typeface="Arial"/>
              </a:rPr>
              <a:t>الحضور الاجتماعي: خلق فرصة للناس ليشعروا بانهم يتعلمون سوية, وبأنهم مشاركون مع اناس حقيقيين</a:t>
            </a:r>
            <a:endParaRPr sz="2000" b="0" i="0" u="none" strike="noStrike" cap="none" dirty="0">
              <a:solidFill>
                <a:srgbClr val="082C2D"/>
              </a:solidFill>
              <a:latin typeface="Arial"/>
              <a:ea typeface="Arial"/>
              <a:cs typeface="Arial"/>
              <a:sym typeface="Arial"/>
            </a:endParaRPr>
          </a:p>
          <a:p>
            <a:pPr marL="1371600" marR="0" lvl="2" indent="-355600" algn="r" rtl="1">
              <a:spcBef>
                <a:spcPts val="0"/>
              </a:spcBef>
              <a:spcAft>
                <a:spcPts val="0"/>
              </a:spcAft>
              <a:buClr>
                <a:srgbClr val="082C2D"/>
              </a:buClr>
              <a:buSzPts val="2000"/>
              <a:buChar char="■"/>
            </a:pPr>
            <a:r>
              <a:rPr lang="ar-IQ" sz="2000" dirty="0" smtClean="0">
                <a:solidFill>
                  <a:srgbClr val="082C2D"/>
                </a:solidFill>
                <a:highlight>
                  <a:srgbClr val="FFFF00"/>
                </a:highlight>
              </a:rPr>
              <a:t>نشاطات العمل الجماعي</a:t>
            </a:r>
          </a:p>
          <a:p>
            <a:pPr marL="1371600" marR="0" lvl="2" indent="-355600" algn="r" rtl="1">
              <a:spcBef>
                <a:spcPts val="0"/>
              </a:spcBef>
              <a:spcAft>
                <a:spcPts val="0"/>
              </a:spcAft>
              <a:buClr>
                <a:srgbClr val="082C2D"/>
              </a:buClr>
              <a:buSzPts val="2000"/>
              <a:buChar char="■"/>
            </a:pPr>
            <a:r>
              <a:rPr lang="ar-IQ" sz="2000" dirty="0" smtClean="0">
                <a:solidFill>
                  <a:srgbClr val="082C2D"/>
                </a:solidFill>
                <a:highlight>
                  <a:srgbClr val="FFFF00"/>
                </a:highlight>
              </a:rPr>
              <a:t>مناقشات غير رسمية/فرص للتفاعل</a:t>
            </a:r>
          </a:p>
          <a:p>
            <a:pPr marL="1371600" marR="0" lvl="2" indent="-355600" algn="r" rtl="1">
              <a:spcBef>
                <a:spcPts val="0"/>
              </a:spcBef>
              <a:spcAft>
                <a:spcPts val="0"/>
              </a:spcAft>
              <a:buClr>
                <a:srgbClr val="082C2D"/>
              </a:buClr>
              <a:buSzPts val="2000"/>
              <a:buChar char="■"/>
            </a:pPr>
            <a:r>
              <a:rPr lang="ar-IQ" sz="2000" dirty="0" smtClean="0">
                <a:solidFill>
                  <a:srgbClr val="082C2D"/>
                </a:solidFill>
                <a:highlight>
                  <a:srgbClr val="FFFF00"/>
                </a:highlight>
              </a:rPr>
              <a:t>ان تكون حقيقيا للطلاب</a:t>
            </a:r>
            <a:endParaRPr sz="2000" dirty="0">
              <a:solidFill>
                <a:srgbClr val="082C2D"/>
              </a:solidFill>
              <a:highlight>
                <a:srgbClr val="FFFF00"/>
              </a:highlight>
            </a:endParaRPr>
          </a:p>
          <a:p>
            <a:pPr marL="742950" marR="0" lvl="1" indent="-285750" algn="r" rtl="1">
              <a:spcBef>
                <a:spcPts val="0"/>
              </a:spcBef>
              <a:spcAft>
                <a:spcPts val="0"/>
              </a:spcAft>
              <a:buClr>
                <a:srgbClr val="082C2D"/>
              </a:buClr>
              <a:buSzPts val="2000"/>
              <a:buFont typeface="Arial"/>
              <a:buChar char="•"/>
            </a:pPr>
            <a:r>
              <a:rPr lang="ar-IQ" sz="2000" b="0" i="0" u="none" strike="noStrike" cap="none" dirty="0" smtClean="0">
                <a:solidFill>
                  <a:srgbClr val="082C2D"/>
                </a:solidFill>
                <a:latin typeface="Arial"/>
                <a:ea typeface="Arial"/>
                <a:cs typeface="Arial"/>
                <a:sym typeface="Arial"/>
              </a:rPr>
              <a:t>الحضور </a:t>
            </a:r>
            <a:r>
              <a:rPr lang="ar-IQ" sz="2000" b="0" i="0" u="none" strike="noStrike" cap="none" dirty="0" smtClean="0">
                <a:solidFill>
                  <a:srgbClr val="082C2D"/>
                </a:solidFill>
                <a:latin typeface="Arial"/>
                <a:ea typeface="Arial"/>
                <a:cs typeface="Arial"/>
                <a:sym typeface="Arial"/>
              </a:rPr>
              <a:t>المعرفي</a:t>
            </a:r>
            <a:r>
              <a:rPr lang="ar-IQ" sz="2000" b="0" i="0" u="none" strike="noStrike" cap="none" dirty="0" smtClean="0">
                <a:solidFill>
                  <a:srgbClr val="082C2D"/>
                </a:solidFill>
                <a:latin typeface="Arial"/>
                <a:ea typeface="Arial"/>
                <a:cs typeface="Arial"/>
                <a:sym typeface="Arial"/>
              </a:rPr>
              <a:t>: تنويع طرق الوصول الى المعلومات ومشاركتها وانشائها ضمن مجموعة</a:t>
            </a:r>
          </a:p>
          <a:p>
            <a:pPr marL="1371600" marR="0" lvl="2" indent="-355600" algn="r" rtl="1">
              <a:spcBef>
                <a:spcPts val="0"/>
              </a:spcBef>
              <a:spcAft>
                <a:spcPts val="0"/>
              </a:spcAft>
              <a:buClr>
                <a:srgbClr val="082C2D"/>
              </a:buClr>
              <a:buSzPts val="2000"/>
              <a:buChar char="■"/>
            </a:pPr>
            <a:r>
              <a:rPr lang="ar-IQ" sz="2000" dirty="0" smtClean="0">
                <a:solidFill>
                  <a:srgbClr val="082C2D"/>
                </a:solidFill>
                <a:highlight>
                  <a:srgbClr val="FFFF00"/>
                </a:highlight>
              </a:rPr>
              <a:t>استخدام انواع مختلفة من المصادر (القراءة, مقاطع الفيديو, الفنون)</a:t>
            </a:r>
          </a:p>
          <a:p>
            <a:pPr marL="1371600" marR="0" lvl="2" indent="-355600" algn="r" rtl="1">
              <a:spcBef>
                <a:spcPts val="0"/>
              </a:spcBef>
              <a:spcAft>
                <a:spcPts val="0"/>
              </a:spcAft>
              <a:buClr>
                <a:srgbClr val="082C2D"/>
              </a:buClr>
              <a:buSzPts val="2000"/>
              <a:buChar char="■"/>
            </a:pPr>
            <a:r>
              <a:rPr lang="ar-IQ" sz="2000" dirty="0" smtClean="0">
                <a:solidFill>
                  <a:srgbClr val="082C2D"/>
                </a:solidFill>
                <a:highlight>
                  <a:srgbClr val="FFFF00"/>
                </a:highlight>
              </a:rPr>
              <a:t>اعطاء «الخيار» في الواجبات والتقييمات</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2"/>
          <p:cNvSpPr txBox="1"/>
          <p:nvPr/>
        </p:nvSpPr>
        <p:spPr>
          <a:xfrm>
            <a:off x="533400" y="6350"/>
            <a:ext cx="8077200" cy="857400"/>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9BA0"/>
              </a:buClr>
              <a:buSzPts val="3400"/>
              <a:buFont typeface="Arial"/>
              <a:buNone/>
            </a:pPr>
            <a:r>
              <a:rPr lang="ar-IQ" sz="3400" b="1" dirty="0" smtClean="0">
                <a:solidFill>
                  <a:srgbClr val="009BA0"/>
                </a:solidFill>
                <a:latin typeface="Arial"/>
                <a:ea typeface="Arial"/>
                <a:cs typeface="Arial"/>
                <a:sym typeface="Arial"/>
              </a:rPr>
              <a:t>مجتمع التحقق</a:t>
            </a:r>
            <a:endParaRPr sz="3400" b="1" dirty="0">
              <a:solidFill>
                <a:srgbClr val="009BA0"/>
              </a:solidFill>
              <a:latin typeface="Arial"/>
              <a:ea typeface="Arial"/>
              <a:cs typeface="Arial"/>
              <a:sym typeface="Arial"/>
            </a:endParaRPr>
          </a:p>
        </p:txBody>
      </p:sp>
      <p:sp>
        <p:nvSpPr>
          <p:cNvPr id="390" name="Google Shape;390;p52"/>
          <p:cNvSpPr/>
          <p:nvPr/>
        </p:nvSpPr>
        <p:spPr>
          <a:xfrm>
            <a:off x="0" y="5072063"/>
            <a:ext cx="9144000" cy="77700"/>
          </a:xfrm>
          <a:prstGeom prst="rect">
            <a:avLst/>
          </a:prstGeom>
          <a:solidFill>
            <a:srgbClr val="43B6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Arial"/>
              <a:ea typeface="Arial"/>
              <a:cs typeface="Arial"/>
              <a:sym typeface="Arial"/>
            </a:endParaRPr>
          </a:p>
        </p:txBody>
      </p:sp>
      <p:cxnSp>
        <p:nvCxnSpPr>
          <p:cNvPr id="391" name="Google Shape;391;p52"/>
          <p:cNvCxnSpPr/>
          <p:nvPr/>
        </p:nvCxnSpPr>
        <p:spPr>
          <a:xfrm rot="10800000" flipH="1">
            <a:off x="590567" y="654100"/>
            <a:ext cx="8089800" cy="44400"/>
          </a:xfrm>
          <a:prstGeom prst="straightConnector1">
            <a:avLst/>
          </a:prstGeom>
          <a:noFill/>
          <a:ln w="12700" cap="flat" cmpd="sng">
            <a:solidFill>
              <a:srgbClr val="009BA0"/>
            </a:solidFill>
            <a:prstDash val="solid"/>
            <a:round/>
            <a:headEnd type="none" w="sm" len="sm"/>
            <a:tailEnd type="none" w="sm" len="sm"/>
          </a:ln>
        </p:spPr>
      </p:cxnSp>
      <p:sp>
        <p:nvSpPr>
          <p:cNvPr id="392" name="Google Shape;392;p52"/>
          <p:cNvSpPr/>
          <p:nvPr/>
        </p:nvSpPr>
        <p:spPr>
          <a:xfrm>
            <a:off x="590567" y="863600"/>
            <a:ext cx="7554300" cy="31701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082C2D"/>
              </a:buClr>
              <a:buSzPts val="2000"/>
              <a:buFont typeface="Arial"/>
              <a:buChar char="•"/>
            </a:pPr>
            <a:endParaRPr lang="ar-IQ" sz="2000" dirty="0" smtClean="0">
              <a:solidFill>
                <a:srgbClr val="082C2D"/>
              </a:solidFill>
              <a:highlight>
                <a:srgbClr val="FFFF00"/>
              </a:highlight>
              <a:latin typeface="Arial"/>
              <a:ea typeface="Arial"/>
              <a:cs typeface="Arial"/>
              <a:sym typeface="Arial"/>
            </a:endParaRPr>
          </a:p>
          <a:p>
            <a:pPr marL="285750" lvl="0" indent="-285750" algn="r" rtl="1">
              <a:buClr>
                <a:srgbClr val="082C2D"/>
              </a:buClr>
              <a:buSzPts val="2000"/>
              <a:buFont typeface="Arial"/>
              <a:buChar char="•"/>
            </a:pPr>
            <a:r>
              <a:rPr lang="ar-IQ" sz="2000" dirty="0">
                <a:solidFill>
                  <a:srgbClr val="082C2D"/>
                </a:solidFill>
              </a:rPr>
              <a:t>اطار لتشجيع الحس المجتمعي </a:t>
            </a:r>
            <a:r>
              <a:rPr lang="ar-IQ" sz="2000" dirty="0" smtClean="0">
                <a:solidFill>
                  <a:srgbClr val="082C2D"/>
                </a:solidFill>
              </a:rPr>
              <a:t>وللتعلم </a:t>
            </a:r>
            <a:r>
              <a:rPr lang="ar-IQ" sz="2000" dirty="0">
                <a:solidFill>
                  <a:srgbClr val="082C2D"/>
                </a:solidFill>
              </a:rPr>
              <a:t>الاعمق في البيئات التعليمية الالكترونية</a:t>
            </a:r>
            <a:endParaRPr sz="2000" dirty="0">
              <a:solidFill>
                <a:srgbClr val="082C2D"/>
              </a:solidFill>
              <a:highlight>
                <a:srgbClr val="FFFF00"/>
              </a:highlight>
            </a:endParaRPr>
          </a:p>
          <a:p>
            <a:pPr marL="742950" marR="0" lvl="1" indent="-285750" algn="r" rtl="1">
              <a:spcBef>
                <a:spcPts val="0"/>
              </a:spcBef>
              <a:spcAft>
                <a:spcPts val="0"/>
              </a:spcAft>
              <a:buClr>
                <a:srgbClr val="082C2D"/>
              </a:buClr>
              <a:buSzPts val="2000"/>
              <a:buFont typeface="Arial"/>
              <a:buChar char="•"/>
            </a:pPr>
            <a:r>
              <a:rPr lang="ar-IQ" sz="2000" b="0" i="0" u="none" strike="noStrike" cap="none" dirty="0" smtClean="0">
                <a:solidFill>
                  <a:srgbClr val="082C2D"/>
                </a:solidFill>
                <a:highlight>
                  <a:srgbClr val="FFFF00"/>
                </a:highlight>
                <a:latin typeface="Arial"/>
                <a:ea typeface="Arial"/>
                <a:cs typeface="Arial"/>
                <a:sym typeface="Arial"/>
              </a:rPr>
              <a:t>الحضور التعليمي: الطرق التي يكون فيها المدرب متاحا للطلاب, والطريقة التي تم بها تصميم الدرس</a:t>
            </a:r>
            <a:endParaRPr sz="2000" b="0" i="0" u="none" strike="noStrike" cap="none" dirty="0">
              <a:solidFill>
                <a:srgbClr val="082C2D"/>
              </a:solidFill>
              <a:highlight>
                <a:srgbClr val="FFFF00"/>
              </a:highlight>
              <a:latin typeface="Arial"/>
              <a:ea typeface="Arial"/>
              <a:cs typeface="Arial"/>
              <a:sym typeface="Arial"/>
            </a:endParaRPr>
          </a:p>
          <a:p>
            <a:pPr marL="1371600" marR="0" lvl="2" indent="-355600" algn="r" rtl="1">
              <a:spcBef>
                <a:spcPts val="0"/>
              </a:spcBef>
              <a:spcAft>
                <a:spcPts val="0"/>
              </a:spcAft>
              <a:buClr>
                <a:srgbClr val="082C2D"/>
              </a:buClr>
              <a:buSzPts val="2000"/>
              <a:buChar char="■"/>
            </a:pPr>
            <a:r>
              <a:rPr lang="ar-IQ" sz="2000" dirty="0" smtClean="0">
                <a:solidFill>
                  <a:srgbClr val="082C2D"/>
                </a:solidFill>
                <a:highlight>
                  <a:srgbClr val="FFFF00"/>
                </a:highlight>
              </a:rPr>
              <a:t>ساعت العمل الرسمية, التقويم الالكتروني لجدولة الاجتماعات الفردية</a:t>
            </a:r>
          </a:p>
          <a:p>
            <a:pPr marL="1371600" marR="0" lvl="2" indent="-355600" algn="r" rtl="1">
              <a:spcBef>
                <a:spcPts val="0"/>
              </a:spcBef>
              <a:spcAft>
                <a:spcPts val="0"/>
              </a:spcAft>
              <a:buClr>
                <a:srgbClr val="082C2D"/>
              </a:buClr>
              <a:buSzPts val="2000"/>
              <a:buChar char="■"/>
            </a:pPr>
            <a:r>
              <a:rPr lang="ar-IQ" sz="2000" dirty="0" smtClean="0">
                <a:solidFill>
                  <a:srgbClr val="082C2D"/>
                </a:solidFill>
                <a:highlight>
                  <a:srgbClr val="FFFF00"/>
                </a:highlight>
              </a:rPr>
              <a:t>جعل </a:t>
            </a:r>
            <a:r>
              <a:rPr lang="ar-IQ" sz="2000" dirty="0" smtClean="0">
                <a:solidFill>
                  <a:srgbClr val="082C2D"/>
                </a:solidFill>
                <a:highlight>
                  <a:srgbClr val="FFFF00"/>
                </a:highlight>
              </a:rPr>
              <a:t>استراتيجية </a:t>
            </a:r>
            <a:r>
              <a:rPr lang="ar-IQ" sz="2000" dirty="0" smtClean="0">
                <a:solidFill>
                  <a:srgbClr val="082C2D"/>
                </a:solidFill>
                <a:highlight>
                  <a:srgbClr val="FFFF00"/>
                </a:highlight>
              </a:rPr>
              <a:t>التواصل واضحة منذ بداية الدورة</a:t>
            </a:r>
          </a:p>
          <a:p>
            <a:pPr marL="1371600" marR="0" lvl="2" indent="-355600" algn="r" rtl="1">
              <a:spcBef>
                <a:spcPts val="0"/>
              </a:spcBef>
              <a:spcAft>
                <a:spcPts val="0"/>
              </a:spcAft>
              <a:buClr>
                <a:srgbClr val="082C2D"/>
              </a:buClr>
              <a:buSzPts val="2000"/>
              <a:buChar char="■"/>
            </a:pPr>
            <a:r>
              <a:rPr lang="ar-IQ" sz="2000" dirty="0" smtClean="0">
                <a:solidFill>
                  <a:srgbClr val="082C2D"/>
                </a:solidFill>
                <a:highlight>
                  <a:srgbClr val="FFFF00"/>
                </a:highlight>
              </a:rPr>
              <a:t>المشاركة الفاعلة والتساؤلات ذات المعنى في المناقشات غير المتزامنة</a:t>
            </a:r>
            <a:endParaRPr sz="2000" dirty="0">
              <a:solidFill>
                <a:srgbClr val="082C2D"/>
              </a:solidFill>
              <a:highlight>
                <a:srgbClr val="FFFF00"/>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3"/>
          <p:cNvSpPr txBox="1"/>
          <p:nvPr/>
        </p:nvSpPr>
        <p:spPr>
          <a:xfrm>
            <a:off x="533400" y="6350"/>
            <a:ext cx="8077200" cy="857250"/>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9BA0"/>
              </a:buClr>
              <a:buSzPts val="3400"/>
              <a:buFont typeface="Arial"/>
              <a:buNone/>
            </a:pPr>
            <a:r>
              <a:rPr lang="ar-IQ" sz="3400" b="1" dirty="0" smtClean="0">
                <a:solidFill>
                  <a:srgbClr val="009BA0"/>
                </a:solidFill>
                <a:latin typeface="Arial"/>
                <a:ea typeface="Arial"/>
                <a:cs typeface="Arial"/>
                <a:sym typeface="Arial"/>
              </a:rPr>
              <a:t>لماذا المجتمع مهم؟</a:t>
            </a:r>
            <a:endParaRPr sz="3400" b="1" dirty="0">
              <a:solidFill>
                <a:srgbClr val="009BA0"/>
              </a:solidFill>
              <a:latin typeface="Arial"/>
              <a:ea typeface="Arial"/>
              <a:cs typeface="Arial"/>
              <a:sym typeface="Arial"/>
            </a:endParaRPr>
          </a:p>
        </p:txBody>
      </p:sp>
      <p:sp>
        <p:nvSpPr>
          <p:cNvPr id="399" name="Google Shape;399;p53"/>
          <p:cNvSpPr/>
          <p:nvPr/>
        </p:nvSpPr>
        <p:spPr>
          <a:xfrm>
            <a:off x="0" y="5072063"/>
            <a:ext cx="9144000" cy="77742"/>
          </a:xfrm>
          <a:prstGeom prst="rect">
            <a:avLst/>
          </a:prstGeom>
          <a:solidFill>
            <a:srgbClr val="43B6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Arial"/>
              <a:ea typeface="Arial"/>
              <a:cs typeface="Arial"/>
              <a:sym typeface="Arial"/>
            </a:endParaRPr>
          </a:p>
        </p:txBody>
      </p:sp>
      <p:cxnSp>
        <p:nvCxnSpPr>
          <p:cNvPr id="400" name="Google Shape;400;p53"/>
          <p:cNvCxnSpPr/>
          <p:nvPr/>
        </p:nvCxnSpPr>
        <p:spPr>
          <a:xfrm rot="10800000" flipH="1">
            <a:off x="590567" y="654050"/>
            <a:ext cx="8089883" cy="44450"/>
          </a:xfrm>
          <a:prstGeom prst="straightConnector1">
            <a:avLst/>
          </a:prstGeom>
          <a:noFill/>
          <a:ln w="12700" cap="flat" cmpd="sng">
            <a:solidFill>
              <a:srgbClr val="009BA0"/>
            </a:solidFill>
            <a:prstDash val="solid"/>
            <a:round/>
            <a:headEnd type="none" w="sm" len="sm"/>
            <a:tailEnd type="none" w="sm" len="sm"/>
          </a:ln>
        </p:spPr>
      </p:cxnSp>
      <p:sp>
        <p:nvSpPr>
          <p:cNvPr id="401" name="Google Shape;401;p53"/>
          <p:cNvSpPr/>
          <p:nvPr/>
        </p:nvSpPr>
        <p:spPr>
          <a:xfrm>
            <a:off x="590567" y="863600"/>
            <a:ext cx="7554366" cy="2123658"/>
          </a:xfrm>
          <a:prstGeom prst="rect">
            <a:avLst/>
          </a:prstGeom>
          <a:noFill/>
          <a:ln>
            <a:noFill/>
          </a:ln>
        </p:spPr>
        <p:txBody>
          <a:bodyPr spcFirstLastPara="1" wrap="square" lIns="91425" tIns="45700" rIns="91425" bIns="45700" anchor="t" anchorCtr="0">
            <a:noAutofit/>
          </a:bodyPr>
          <a:lstStyle/>
          <a:p>
            <a:pPr marL="285750" marR="0" lvl="0" indent="-285750" algn="r" rtl="1">
              <a:spcBef>
                <a:spcPts val="0"/>
              </a:spcBef>
              <a:spcAft>
                <a:spcPts val="0"/>
              </a:spcAft>
              <a:buClr>
                <a:srgbClr val="082C2D"/>
              </a:buClr>
              <a:buSzPts val="2000"/>
              <a:buFont typeface="Arial"/>
              <a:buChar char="•"/>
            </a:pPr>
            <a:r>
              <a:rPr lang="ar-IQ" sz="2000" dirty="0" smtClean="0">
                <a:solidFill>
                  <a:srgbClr val="082C2D"/>
                </a:solidFill>
                <a:latin typeface="Arial"/>
                <a:ea typeface="Arial"/>
                <a:cs typeface="Arial"/>
                <a:sym typeface="Arial"/>
              </a:rPr>
              <a:t>تبين الدراسات بشكل متكرر ان الشعور بالعزلة يؤدي عادة الى تجارب الكترونية غير ناجحة</a:t>
            </a:r>
            <a:endParaRPr dirty="0">
              <a:highlight>
                <a:srgbClr val="FFFF00"/>
              </a:highlight>
            </a:endParaRPr>
          </a:p>
          <a:p>
            <a:pPr marL="742950" marR="0" lvl="1" indent="-285750" algn="r" rtl="1">
              <a:spcBef>
                <a:spcPts val="0"/>
              </a:spcBef>
              <a:spcAft>
                <a:spcPts val="0"/>
              </a:spcAft>
              <a:buClr>
                <a:schemeClr val="dk1"/>
              </a:buClr>
              <a:buSzPts val="1800"/>
              <a:buFont typeface="Arial"/>
              <a:buChar char="•"/>
            </a:pPr>
            <a:r>
              <a:rPr lang="ar-IQ" sz="1800" b="0" i="1" u="none" strike="noStrike" cap="none" dirty="0" smtClean="0">
                <a:solidFill>
                  <a:schemeClr val="dk1"/>
                </a:solidFill>
                <a:latin typeface="Calibri"/>
                <a:ea typeface="Calibri"/>
                <a:cs typeface="Calibri"/>
                <a:sym typeface="Calibri"/>
              </a:rPr>
              <a:t>اكتشفت الدراسات ان حس الطلاب بالحضور الاجتماعي وبحضور المدرب في الدورات الالكترونية يؤثر على منظورهم العام للتعلم وبأن الطلاب الفاقدين للتفاعل الاجتماعي والشعور بحضور المدرب اكثر </a:t>
            </a:r>
            <a:r>
              <a:rPr lang="ar-IQ" sz="1800" b="0" i="1" u="none" strike="noStrike" cap="none" dirty="0" smtClean="0">
                <a:solidFill>
                  <a:schemeClr val="dk1"/>
                </a:solidFill>
                <a:latin typeface="Calibri"/>
                <a:ea typeface="Calibri"/>
                <a:cs typeface="Calibri"/>
                <a:sym typeface="Calibri"/>
              </a:rPr>
              <a:t>عرضة </a:t>
            </a:r>
            <a:r>
              <a:rPr lang="ar-IQ" sz="1800" b="0" i="1" u="none" strike="noStrike" cap="none" dirty="0" smtClean="0">
                <a:solidFill>
                  <a:schemeClr val="dk1"/>
                </a:solidFill>
                <a:latin typeface="Calibri"/>
                <a:ea typeface="Calibri"/>
                <a:cs typeface="Calibri"/>
                <a:sym typeface="Calibri"/>
              </a:rPr>
              <a:t>للانسحاب والفشل (كابرا, 2011, روفاي و وايتينك, تريلو, 2007)</a:t>
            </a:r>
            <a:endParaRPr sz="2000" b="0" i="0" u="none" strike="noStrike" cap="none" dirty="0">
              <a:solidFill>
                <a:srgbClr val="082C2D"/>
              </a:solidFill>
              <a:latin typeface="Arial"/>
              <a:ea typeface="Arial"/>
              <a:cs typeface="Arial"/>
              <a:sym typeface="Arial"/>
            </a:endParaRPr>
          </a:p>
        </p:txBody>
      </p:sp>
      <p:pic>
        <p:nvPicPr>
          <p:cNvPr id="402" name="Google Shape;402;p53" descr="Community Is Important - Summer's Fitness"/>
          <p:cNvPicPr preferRelativeResize="0"/>
          <p:nvPr/>
        </p:nvPicPr>
        <p:blipFill rotWithShape="1">
          <a:blip r:embed="rId3">
            <a:alphaModFix/>
          </a:blip>
          <a:srcRect/>
          <a:stretch/>
        </p:blipFill>
        <p:spPr>
          <a:xfrm>
            <a:off x="3843865" y="2831358"/>
            <a:ext cx="3886201" cy="129418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54"/>
          <p:cNvSpPr txBox="1"/>
          <p:nvPr/>
        </p:nvSpPr>
        <p:spPr>
          <a:xfrm>
            <a:off x="533400" y="6350"/>
            <a:ext cx="8077200" cy="857250"/>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9BA0"/>
              </a:buClr>
              <a:buSzPts val="3400"/>
              <a:buFont typeface="Arial"/>
              <a:buNone/>
            </a:pPr>
            <a:r>
              <a:rPr lang="ar-IQ" sz="3400" b="1" dirty="0" smtClean="0">
                <a:solidFill>
                  <a:srgbClr val="009BA0"/>
                </a:solidFill>
                <a:latin typeface="Arial"/>
                <a:ea typeface="Arial"/>
                <a:cs typeface="Arial"/>
                <a:sym typeface="Arial"/>
              </a:rPr>
              <a:t>التعاون</a:t>
            </a:r>
            <a:endParaRPr sz="3400" b="1" dirty="0">
              <a:solidFill>
                <a:srgbClr val="009BA0"/>
              </a:solidFill>
              <a:latin typeface="Arial"/>
              <a:ea typeface="Arial"/>
              <a:cs typeface="Arial"/>
              <a:sym typeface="Arial"/>
            </a:endParaRPr>
          </a:p>
        </p:txBody>
      </p:sp>
      <p:sp>
        <p:nvSpPr>
          <p:cNvPr id="409" name="Google Shape;409;p54"/>
          <p:cNvSpPr/>
          <p:nvPr/>
        </p:nvSpPr>
        <p:spPr>
          <a:xfrm>
            <a:off x="0" y="5072063"/>
            <a:ext cx="9144000" cy="77742"/>
          </a:xfrm>
          <a:prstGeom prst="rect">
            <a:avLst/>
          </a:prstGeom>
          <a:solidFill>
            <a:srgbClr val="43B6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Arial"/>
              <a:ea typeface="Arial"/>
              <a:cs typeface="Arial"/>
              <a:sym typeface="Arial"/>
            </a:endParaRPr>
          </a:p>
        </p:txBody>
      </p:sp>
      <p:cxnSp>
        <p:nvCxnSpPr>
          <p:cNvPr id="410" name="Google Shape;410;p54"/>
          <p:cNvCxnSpPr/>
          <p:nvPr/>
        </p:nvCxnSpPr>
        <p:spPr>
          <a:xfrm rot="10800000" flipH="1">
            <a:off x="590567" y="654050"/>
            <a:ext cx="8089883" cy="44450"/>
          </a:xfrm>
          <a:prstGeom prst="straightConnector1">
            <a:avLst/>
          </a:prstGeom>
          <a:noFill/>
          <a:ln w="12700" cap="flat" cmpd="sng">
            <a:solidFill>
              <a:srgbClr val="009BA0"/>
            </a:solidFill>
            <a:prstDash val="solid"/>
            <a:round/>
            <a:headEnd type="none" w="sm" len="sm"/>
            <a:tailEnd type="none" w="sm" len="sm"/>
          </a:ln>
        </p:spPr>
      </p:cxnSp>
      <p:sp>
        <p:nvSpPr>
          <p:cNvPr id="411" name="Google Shape;411;p54"/>
          <p:cNvSpPr/>
          <p:nvPr/>
        </p:nvSpPr>
        <p:spPr>
          <a:xfrm>
            <a:off x="590567" y="863600"/>
            <a:ext cx="7554366" cy="2862322"/>
          </a:xfrm>
          <a:prstGeom prst="rect">
            <a:avLst/>
          </a:prstGeom>
          <a:noFill/>
          <a:ln>
            <a:noFill/>
          </a:ln>
        </p:spPr>
        <p:txBody>
          <a:bodyPr spcFirstLastPara="1" wrap="square" lIns="91425" tIns="45700" rIns="91425" bIns="45700" anchor="t" anchorCtr="0">
            <a:noAutofit/>
          </a:bodyPr>
          <a:lstStyle/>
          <a:p>
            <a:pPr marL="742950" marR="0" lvl="1" indent="-285750" algn="r" rtl="1">
              <a:spcBef>
                <a:spcPts val="0"/>
              </a:spcBef>
              <a:spcAft>
                <a:spcPts val="0"/>
              </a:spcAft>
              <a:buClr>
                <a:srgbClr val="082C2D"/>
              </a:buClr>
              <a:buSzPts val="2000"/>
              <a:buFont typeface="Arial"/>
              <a:buChar char="•"/>
            </a:pPr>
            <a:r>
              <a:rPr lang="ar-IQ" sz="2000" b="0" i="0" u="none" strike="noStrike" cap="none" dirty="0" smtClean="0">
                <a:solidFill>
                  <a:srgbClr val="082C2D"/>
                </a:solidFill>
                <a:latin typeface="Arial"/>
                <a:ea typeface="Arial"/>
                <a:cs typeface="Arial"/>
                <a:sym typeface="Arial"/>
              </a:rPr>
              <a:t>يشجع التعلم النشط, مشاركة المعرفة, التفاعل الاجتماعي, الابداع, وملكية المتعلم</a:t>
            </a:r>
          </a:p>
          <a:p>
            <a:pPr marL="742950" marR="0" lvl="1" indent="-285750" algn="r" rtl="1">
              <a:spcBef>
                <a:spcPts val="0"/>
              </a:spcBef>
              <a:spcAft>
                <a:spcPts val="0"/>
              </a:spcAft>
              <a:buClr>
                <a:srgbClr val="082C2D"/>
              </a:buClr>
              <a:buSzPts val="2000"/>
              <a:buFont typeface="Arial"/>
              <a:buChar char="•"/>
            </a:pPr>
            <a:r>
              <a:rPr lang="ar-IQ" sz="2000" dirty="0" smtClean="0">
                <a:solidFill>
                  <a:srgbClr val="082C2D"/>
                </a:solidFill>
              </a:rPr>
              <a:t>يساعد الطلاب لتعلم العمل مع الاخرين خارج البيئة الاكاديمية</a:t>
            </a:r>
          </a:p>
          <a:p>
            <a:pPr marL="742950" marR="0" lvl="1" indent="-285750" algn="r" rtl="1">
              <a:spcBef>
                <a:spcPts val="0"/>
              </a:spcBef>
              <a:spcAft>
                <a:spcPts val="0"/>
              </a:spcAft>
              <a:buClr>
                <a:srgbClr val="082C2D"/>
              </a:buClr>
              <a:buSzPts val="2000"/>
              <a:buFont typeface="Arial"/>
              <a:buChar char="•"/>
            </a:pPr>
            <a:r>
              <a:rPr lang="ar-IQ" sz="2000" b="0" i="0" u="none" strike="noStrike" cap="none" dirty="0" smtClean="0">
                <a:solidFill>
                  <a:srgbClr val="082C2D"/>
                </a:solidFill>
                <a:latin typeface="Arial"/>
                <a:ea typeface="Arial"/>
                <a:cs typeface="Arial"/>
                <a:sym typeface="Arial"/>
              </a:rPr>
              <a:t>يؤتي افضل ثماره بوجود توقعات واضحة لدى الجميع</a:t>
            </a:r>
            <a:endParaRPr sz="2000" b="0" i="0" u="none" strike="noStrike" cap="none" dirty="0">
              <a:solidFill>
                <a:srgbClr val="082C2D"/>
              </a:solidFill>
              <a:latin typeface="Arial"/>
              <a:ea typeface="Arial"/>
              <a:cs typeface="Arial"/>
              <a:sym typeface="Arial"/>
            </a:endParaRPr>
          </a:p>
          <a:p>
            <a:pPr marL="742950" marR="0" lvl="1" indent="-158750" algn="l" rtl="0">
              <a:spcBef>
                <a:spcPts val="0"/>
              </a:spcBef>
              <a:spcAft>
                <a:spcPts val="0"/>
              </a:spcAft>
              <a:buClr>
                <a:schemeClr val="dk1"/>
              </a:buClr>
              <a:buSzPts val="2000"/>
              <a:buFont typeface="Arial"/>
              <a:buNone/>
            </a:pPr>
            <a:endParaRPr sz="2000" b="0" i="0" u="none" strike="noStrike" cap="none" dirty="0">
              <a:solidFill>
                <a:srgbClr val="082C2D"/>
              </a:solidFill>
              <a:latin typeface="Arial"/>
              <a:ea typeface="Arial"/>
              <a:cs typeface="Arial"/>
              <a:sym typeface="Arial"/>
            </a:endParaRPr>
          </a:p>
          <a:p>
            <a:pPr marL="742950" marR="0" lvl="1" indent="-158750" algn="l" rtl="0">
              <a:spcBef>
                <a:spcPts val="0"/>
              </a:spcBef>
              <a:spcAft>
                <a:spcPts val="0"/>
              </a:spcAft>
              <a:buClr>
                <a:schemeClr val="dk1"/>
              </a:buClr>
              <a:buSzPts val="2000"/>
              <a:buFont typeface="Arial"/>
              <a:buNone/>
            </a:pPr>
            <a:endParaRPr sz="2000" b="0" i="0" u="none" strike="noStrike" cap="none" dirty="0">
              <a:solidFill>
                <a:srgbClr val="082C2D"/>
              </a:solidFill>
              <a:latin typeface="Arial"/>
              <a:ea typeface="Arial"/>
              <a:cs typeface="Arial"/>
              <a:sym typeface="Arial"/>
            </a:endParaRPr>
          </a:p>
          <a:p>
            <a:pPr marL="742950" marR="0" lvl="1" indent="-158750" algn="l" rtl="0">
              <a:spcBef>
                <a:spcPts val="0"/>
              </a:spcBef>
              <a:spcAft>
                <a:spcPts val="0"/>
              </a:spcAft>
              <a:buClr>
                <a:schemeClr val="dk1"/>
              </a:buClr>
              <a:buSzPts val="2000"/>
              <a:buFont typeface="Arial"/>
              <a:buNone/>
            </a:pPr>
            <a:endParaRPr sz="2000" b="0" i="0" u="none" strike="noStrike" cap="none" dirty="0">
              <a:solidFill>
                <a:srgbClr val="082C2D"/>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5"/>
          <p:cNvSpPr txBox="1"/>
          <p:nvPr/>
        </p:nvSpPr>
        <p:spPr>
          <a:xfrm>
            <a:off x="533400" y="6350"/>
            <a:ext cx="8077200" cy="857250"/>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9BA0"/>
              </a:buClr>
              <a:buSzPts val="3400"/>
              <a:buFont typeface="Arial"/>
              <a:buNone/>
            </a:pPr>
            <a:r>
              <a:rPr lang="ar-IQ" sz="3400" b="1" dirty="0" smtClean="0">
                <a:solidFill>
                  <a:srgbClr val="009BA0"/>
                </a:solidFill>
                <a:latin typeface="Arial"/>
                <a:ea typeface="Arial"/>
                <a:cs typeface="Arial"/>
                <a:sym typeface="Arial"/>
              </a:rPr>
              <a:t>لماذا التعاون؟</a:t>
            </a:r>
            <a:endParaRPr sz="3400" b="1" dirty="0">
              <a:solidFill>
                <a:srgbClr val="009BA0"/>
              </a:solidFill>
              <a:latin typeface="Arial"/>
              <a:ea typeface="Arial"/>
              <a:cs typeface="Arial"/>
              <a:sym typeface="Arial"/>
            </a:endParaRPr>
          </a:p>
        </p:txBody>
      </p:sp>
      <p:sp>
        <p:nvSpPr>
          <p:cNvPr id="418" name="Google Shape;418;p55"/>
          <p:cNvSpPr/>
          <p:nvPr/>
        </p:nvSpPr>
        <p:spPr>
          <a:xfrm>
            <a:off x="0" y="5072063"/>
            <a:ext cx="9144000" cy="77742"/>
          </a:xfrm>
          <a:prstGeom prst="rect">
            <a:avLst/>
          </a:prstGeom>
          <a:solidFill>
            <a:srgbClr val="43B6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Arial"/>
              <a:ea typeface="Arial"/>
              <a:cs typeface="Arial"/>
              <a:sym typeface="Arial"/>
            </a:endParaRPr>
          </a:p>
        </p:txBody>
      </p:sp>
      <p:cxnSp>
        <p:nvCxnSpPr>
          <p:cNvPr id="419" name="Google Shape;419;p55"/>
          <p:cNvCxnSpPr/>
          <p:nvPr/>
        </p:nvCxnSpPr>
        <p:spPr>
          <a:xfrm rot="10800000" flipH="1">
            <a:off x="590567" y="654050"/>
            <a:ext cx="8089883" cy="44450"/>
          </a:xfrm>
          <a:prstGeom prst="straightConnector1">
            <a:avLst/>
          </a:prstGeom>
          <a:noFill/>
          <a:ln w="12700" cap="flat" cmpd="sng">
            <a:solidFill>
              <a:srgbClr val="009BA0"/>
            </a:solidFill>
            <a:prstDash val="solid"/>
            <a:round/>
            <a:headEnd type="none" w="sm" len="sm"/>
            <a:tailEnd type="none" w="sm" len="sm"/>
          </a:ln>
        </p:spPr>
      </p:cxnSp>
      <p:sp>
        <p:nvSpPr>
          <p:cNvPr id="420" name="Google Shape;420;p55"/>
          <p:cNvSpPr/>
          <p:nvPr/>
        </p:nvSpPr>
        <p:spPr>
          <a:xfrm>
            <a:off x="590567" y="863600"/>
            <a:ext cx="7554366" cy="2123658"/>
          </a:xfrm>
          <a:prstGeom prst="rect">
            <a:avLst/>
          </a:prstGeom>
          <a:noFill/>
          <a:ln>
            <a:noFill/>
          </a:ln>
        </p:spPr>
        <p:txBody>
          <a:bodyPr spcFirstLastPara="1" wrap="square" lIns="91425" tIns="45700" rIns="91425" bIns="45700" anchor="t" anchorCtr="0">
            <a:noAutofit/>
          </a:bodyPr>
          <a:lstStyle/>
          <a:p>
            <a:pPr marL="800100" marR="0" lvl="1" indent="-342900" algn="r" rtl="1">
              <a:spcBef>
                <a:spcPts val="0"/>
              </a:spcBef>
              <a:spcAft>
                <a:spcPts val="0"/>
              </a:spcAft>
              <a:buClr>
                <a:schemeClr val="dk1"/>
              </a:buClr>
              <a:buSzPts val="1800"/>
              <a:buFont typeface="Arial"/>
              <a:buChar char="•"/>
            </a:pPr>
            <a:r>
              <a:rPr lang="ar-IQ" sz="1800" b="0" i="0" u="none" strike="noStrike" cap="none" dirty="0" smtClean="0">
                <a:solidFill>
                  <a:schemeClr val="dk1"/>
                </a:solidFill>
                <a:latin typeface="Calibri"/>
                <a:ea typeface="Calibri"/>
                <a:cs typeface="Calibri"/>
                <a:sym typeface="Calibri"/>
              </a:rPr>
              <a:t>...لم يعد التعلم في العصر الرقمي معتمدا على اكتساب المعرفة الفردية, بل يعتمد التعلم المترابط الذي يحدث في الشبكات الاجتماعية والمهام الجماعية (بريندلي, والتي وبلاك, 2009)</a:t>
            </a:r>
            <a:endParaRPr sz="2000" b="0" i="0" u="none" strike="noStrike" cap="none" dirty="0">
              <a:solidFill>
                <a:srgbClr val="082C2D"/>
              </a:solidFill>
              <a:latin typeface="Arial"/>
              <a:ea typeface="Arial"/>
              <a:cs typeface="Arial"/>
              <a:sym typeface="Arial"/>
            </a:endParaRPr>
          </a:p>
          <a:p>
            <a:pPr marL="742950" marR="0" lvl="1" indent="-158750" algn="l" rtl="0">
              <a:spcBef>
                <a:spcPts val="0"/>
              </a:spcBef>
              <a:spcAft>
                <a:spcPts val="0"/>
              </a:spcAft>
              <a:buClr>
                <a:schemeClr val="dk1"/>
              </a:buClr>
              <a:buSzPts val="2000"/>
              <a:buFont typeface="Arial"/>
              <a:buNone/>
            </a:pPr>
            <a:endParaRPr sz="2000" b="0" i="0" u="none" strike="noStrike" cap="none" dirty="0">
              <a:solidFill>
                <a:srgbClr val="082C2D"/>
              </a:solidFill>
              <a:latin typeface="Arial"/>
              <a:ea typeface="Arial"/>
              <a:cs typeface="Arial"/>
              <a:sym typeface="Arial"/>
            </a:endParaRPr>
          </a:p>
          <a:p>
            <a:pPr marL="742950" marR="0" lvl="1" indent="-158750" algn="l" rtl="0">
              <a:spcBef>
                <a:spcPts val="0"/>
              </a:spcBef>
              <a:spcAft>
                <a:spcPts val="0"/>
              </a:spcAft>
              <a:buClr>
                <a:schemeClr val="dk1"/>
              </a:buClr>
              <a:buSzPts val="2000"/>
              <a:buFont typeface="Arial"/>
              <a:buNone/>
            </a:pPr>
            <a:endParaRPr sz="2000" b="0" i="0" u="none" strike="noStrike" cap="none" dirty="0">
              <a:solidFill>
                <a:srgbClr val="082C2D"/>
              </a:solidFill>
              <a:latin typeface="Arial"/>
              <a:ea typeface="Arial"/>
              <a:cs typeface="Arial"/>
              <a:sym typeface="Arial"/>
            </a:endParaRPr>
          </a:p>
        </p:txBody>
      </p:sp>
      <p:pic>
        <p:nvPicPr>
          <p:cNvPr id="421" name="Google Shape;421;p55" descr="Using MIS: Chapter 2: Collaboration Information Systems"/>
          <p:cNvPicPr preferRelativeResize="0"/>
          <p:nvPr/>
        </p:nvPicPr>
        <p:blipFill rotWithShape="1">
          <a:blip r:embed="rId3">
            <a:alphaModFix/>
          </a:blip>
          <a:srcRect/>
          <a:stretch/>
        </p:blipFill>
        <p:spPr>
          <a:xfrm>
            <a:off x="2728913" y="3043418"/>
            <a:ext cx="3533775" cy="30765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56"/>
          <p:cNvSpPr txBox="1"/>
          <p:nvPr/>
        </p:nvSpPr>
        <p:spPr>
          <a:xfrm>
            <a:off x="533400" y="6350"/>
            <a:ext cx="8077200" cy="857250"/>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9BA0"/>
              </a:buClr>
              <a:buSzPts val="3400"/>
              <a:buFont typeface="Arial"/>
              <a:buNone/>
            </a:pPr>
            <a:r>
              <a:rPr lang="ar-IQ" sz="3400" b="1" dirty="0" smtClean="0">
                <a:solidFill>
                  <a:srgbClr val="009BA0"/>
                </a:solidFill>
                <a:latin typeface="Arial"/>
                <a:ea typeface="Arial"/>
                <a:cs typeface="Arial"/>
                <a:sym typeface="Arial"/>
              </a:rPr>
              <a:t>امثلة على الانشطة التعاونية</a:t>
            </a:r>
            <a:endParaRPr sz="3400" b="1" dirty="0">
              <a:solidFill>
                <a:srgbClr val="009BA0"/>
              </a:solidFill>
              <a:latin typeface="Arial"/>
              <a:ea typeface="Arial"/>
              <a:cs typeface="Arial"/>
              <a:sym typeface="Arial"/>
            </a:endParaRPr>
          </a:p>
        </p:txBody>
      </p:sp>
      <p:sp>
        <p:nvSpPr>
          <p:cNvPr id="428" name="Google Shape;428;p56"/>
          <p:cNvSpPr/>
          <p:nvPr/>
        </p:nvSpPr>
        <p:spPr>
          <a:xfrm>
            <a:off x="0" y="5072063"/>
            <a:ext cx="9144000" cy="77742"/>
          </a:xfrm>
          <a:prstGeom prst="rect">
            <a:avLst/>
          </a:prstGeom>
          <a:solidFill>
            <a:srgbClr val="43B6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Arial"/>
              <a:ea typeface="Arial"/>
              <a:cs typeface="Arial"/>
              <a:sym typeface="Arial"/>
            </a:endParaRPr>
          </a:p>
        </p:txBody>
      </p:sp>
      <p:cxnSp>
        <p:nvCxnSpPr>
          <p:cNvPr id="429" name="Google Shape;429;p56"/>
          <p:cNvCxnSpPr/>
          <p:nvPr/>
        </p:nvCxnSpPr>
        <p:spPr>
          <a:xfrm rot="10800000" flipH="1">
            <a:off x="590567" y="654050"/>
            <a:ext cx="8089883" cy="44450"/>
          </a:xfrm>
          <a:prstGeom prst="straightConnector1">
            <a:avLst/>
          </a:prstGeom>
          <a:noFill/>
          <a:ln w="12700" cap="flat" cmpd="sng">
            <a:solidFill>
              <a:srgbClr val="009BA0"/>
            </a:solidFill>
            <a:prstDash val="solid"/>
            <a:round/>
            <a:headEnd type="none" w="sm" len="sm"/>
            <a:tailEnd type="none" w="sm" len="sm"/>
          </a:ln>
        </p:spPr>
      </p:cxnSp>
      <p:sp>
        <p:nvSpPr>
          <p:cNvPr id="430" name="Google Shape;430;p56"/>
          <p:cNvSpPr/>
          <p:nvPr/>
        </p:nvSpPr>
        <p:spPr>
          <a:xfrm>
            <a:off x="590567" y="863600"/>
            <a:ext cx="7554366" cy="5016758"/>
          </a:xfrm>
          <a:prstGeom prst="rect">
            <a:avLst/>
          </a:prstGeom>
          <a:noFill/>
          <a:ln>
            <a:noFill/>
          </a:ln>
        </p:spPr>
        <p:txBody>
          <a:bodyPr spcFirstLastPara="1" wrap="square" lIns="91425" tIns="45700" rIns="91425" bIns="45700" anchor="t" anchorCtr="0">
            <a:noAutofit/>
          </a:bodyPr>
          <a:lstStyle/>
          <a:p>
            <a:pPr marL="800100" marR="0" lvl="1" indent="-342900" algn="r" rtl="1">
              <a:spcBef>
                <a:spcPts val="0"/>
              </a:spcBef>
              <a:spcAft>
                <a:spcPts val="0"/>
              </a:spcAft>
              <a:buClr>
                <a:srgbClr val="082C2D"/>
              </a:buClr>
              <a:buSzPts val="2000"/>
              <a:buFont typeface="Arial"/>
              <a:buChar char="•"/>
            </a:pPr>
            <a:r>
              <a:rPr lang="ar-IQ" sz="2000" b="0" i="0" u="none" strike="noStrike" cap="none" dirty="0" smtClean="0">
                <a:solidFill>
                  <a:srgbClr val="082C2D"/>
                </a:solidFill>
                <a:latin typeface="Arial"/>
                <a:ea typeface="Arial"/>
                <a:cs typeface="Arial"/>
                <a:sym typeface="Arial"/>
              </a:rPr>
              <a:t>الاستطلاع</a:t>
            </a:r>
          </a:p>
          <a:p>
            <a:pPr marL="800100" marR="0" lvl="1" indent="-342900" algn="r" rtl="1">
              <a:spcBef>
                <a:spcPts val="0"/>
              </a:spcBef>
              <a:spcAft>
                <a:spcPts val="0"/>
              </a:spcAft>
              <a:buClr>
                <a:srgbClr val="082C2D"/>
              </a:buClr>
              <a:buSzPts val="2000"/>
              <a:buFont typeface="Arial"/>
              <a:buChar char="•"/>
            </a:pPr>
            <a:r>
              <a:rPr lang="ar-IQ" sz="2000" dirty="0" smtClean="0">
                <a:solidFill>
                  <a:srgbClr val="082C2D"/>
                </a:solidFill>
              </a:rPr>
              <a:t>العصف الذهني الجماعي</a:t>
            </a:r>
          </a:p>
          <a:p>
            <a:pPr marL="800100" marR="0" lvl="1" indent="-342900" algn="r" rtl="1">
              <a:spcBef>
                <a:spcPts val="0"/>
              </a:spcBef>
              <a:spcAft>
                <a:spcPts val="0"/>
              </a:spcAft>
              <a:buClr>
                <a:srgbClr val="082C2D"/>
              </a:buClr>
              <a:buSzPts val="2000"/>
              <a:buFont typeface="Arial"/>
              <a:buChar char="•"/>
            </a:pPr>
            <a:r>
              <a:rPr lang="ar-IQ" sz="2000" b="0" i="0" u="none" strike="noStrike" cap="none" dirty="0" smtClean="0">
                <a:solidFill>
                  <a:srgbClr val="082C2D"/>
                </a:solidFill>
                <a:latin typeface="Arial"/>
                <a:ea typeface="Arial"/>
                <a:cs typeface="Arial"/>
                <a:sym typeface="Arial"/>
              </a:rPr>
              <a:t>تأسيس مجاميع القراءة/دوائر التعلم</a:t>
            </a:r>
          </a:p>
          <a:p>
            <a:pPr marL="800100" marR="0" lvl="1" indent="-342900" algn="r" rtl="1">
              <a:spcBef>
                <a:spcPts val="0"/>
              </a:spcBef>
              <a:spcAft>
                <a:spcPts val="0"/>
              </a:spcAft>
              <a:buClr>
                <a:srgbClr val="082C2D"/>
              </a:buClr>
              <a:buSzPts val="2000"/>
              <a:buFont typeface="Arial"/>
              <a:buChar char="•"/>
            </a:pPr>
            <a:r>
              <a:rPr lang="ar-IQ" sz="2000" dirty="0" smtClean="0">
                <a:solidFill>
                  <a:srgbClr val="082C2D"/>
                </a:solidFill>
              </a:rPr>
              <a:t>المشاريع الجماعية</a:t>
            </a:r>
          </a:p>
          <a:p>
            <a:pPr marL="800100" marR="0" lvl="1" indent="-342900" algn="r" rtl="1">
              <a:spcBef>
                <a:spcPts val="0"/>
              </a:spcBef>
              <a:spcAft>
                <a:spcPts val="0"/>
              </a:spcAft>
              <a:buClr>
                <a:srgbClr val="082C2D"/>
              </a:buClr>
              <a:buSzPts val="2000"/>
              <a:buFont typeface="Arial"/>
              <a:buChar char="•"/>
            </a:pPr>
            <a:r>
              <a:rPr lang="ar-IQ" sz="2000" b="0" i="0" u="none" strike="noStrike" cap="none" dirty="0" smtClean="0">
                <a:solidFill>
                  <a:srgbClr val="082C2D"/>
                </a:solidFill>
                <a:latin typeface="Arial"/>
                <a:ea typeface="Arial"/>
                <a:cs typeface="Arial"/>
                <a:sym typeface="Arial"/>
              </a:rPr>
              <a:t>انشطة بانورامية</a:t>
            </a:r>
          </a:p>
          <a:p>
            <a:pPr marL="800100" marR="0" lvl="1" indent="-342900" algn="r" rtl="1">
              <a:spcBef>
                <a:spcPts val="0"/>
              </a:spcBef>
              <a:spcAft>
                <a:spcPts val="0"/>
              </a:spcAft>
              <a:buClr>
                <a:srgbClr val="082C2D"/>
              </a:buClr>
              <a:buSzPts val="2000"/>
              <a:buFont typeface="Arial"/>
              <a:buChar char="•"/>
            </a:pPr>
            <a:r>
              <a:rPr lang="ar-IQ" sz="2000" dirty="0" smtClean="0">
                <a:solidFill>
                  <a:srgbClr val="082C2D"/>
                </a:solidFill>
              </a:rPr>
              <a:t>لعب ادوار</a:t>
            </a:r>
          </a:p>
          <a:p>
            <a:pPr marL="800100" marR="0" lvl="1" indent="-342900" algn="r" rtl="1">
              <a:spcBef>
                <a:spcPts val="0"/>
              </a:spcBef>
              <a:spcAft>
                <a:spcPts val="0"/>
              </a:spcAft>
              <a:buClr>
                <a:srgbClr val="082C2D"/>
              </a:buClr>
              <a:buSzPts val="2000"/>
              <a:buFont typeface="Arial"/>
              <a:buChar char="•"/>
            </a:pPr>
            <a:r>
              <a:rPr lang="ar-IQ" sz="2000" b="0" i="0" u="none" strike="noStrike" cap="none" dirty="0" smtClean="0">
                <a:solidFill>
                  <a:srgbClr val="082C2D"/>
                </a:solidFill>
                <a:latin typeface="Arial"/>
                <a:ea typeface="Arial"/>
                <a:cs typeface="Arial"/>
                <a:sym typeface="Arial"/>
              </a:rPr>
              <a:t>مناظرات</a:t>
            </a:r>
          </a:p>
          <a:p>
            <a:pPr marL="800100" marR="0" lvl="1" indent="-342900" algn="r" rtl="1">
              <a:spcBef>
                <a:spcPts val="0"/>
              </a:spcBef>
              <a:spcAft>
                <a:spcPts val="0"/>
              </a:spcAft>
              <a:buClr>
                <a:srgbClr val="082C2D"/>
              </a:buClr>
              <a:buSzPts val="2000"/>
              <a:buFont typeface="Arial"/>
              <a:buChar char="•"/>
            </a:pPr>
            <a:r>
              <a:rPr lang="ar-IQ" sz="2000" dirty="0" smtClean="0">
                <a:solidFill>
                  <a:srgbClr val="082C2D"/>
                </a:solidFill>
              </a:rPr>
              <a:t>دراسة حالات</a:t>
            </a:r>
          </a:p>
          <a:p>
            <a:pPr marL="800100" marR="0" lvl="1" indent="-342900" algn="r" rtl="1">
              <a:spcBef>
                <a:spcPts val="0"/>
              </a:spcBef>
              <a:spcAft>
                <a:spcPts val="0"/>
              </a:spcAft>
              <a:buClr>
                <a:srgbClr val="082C2D"/>
              </a:buClr>
              <a:buSzPts val="2000"/>
              <a:buFont typeface="Arial"/>
              <a:buChar char="•"/>
            </a:pPr>
            <a:r>
              <a:rPr lang="ar-IQ" sz="2000" b="0" i="0" u="none" strike="noStrike" cap="none" dirty="0" smtClean="0">
                <a:solidFill>
                  <a:srgbClr val="082C2D"/>
                </a:solidFill>
                <a:latin typeface="Arial"/>
                <a:ea typeface="Arial"/>
                <a:cs typeface="Arial"/>
                <a:sym typeface="Arial"/>
              </a:rPr>
              <a:t>التغذية الراجعة للاقران حول العمل</a:t>
            </a:r>
            <a:endParaRPr dirty="0"/>
          </a:p>
          <a:p>
            <a:pPr marL="1257300" marR="0" lvl="2" indent="-342900" algn="r" rtl="1">
              <a:spcBef>
                <a:spcPts val="0"/>
              </a:spcBef>
              <a:spcAft>
                <a:spcPts val="0"/>
              </a:spcAft>
              <a:buClr>
                <a:srgbClr val="082C2D"/>
              </a:buClr>
              <a:buSzPts val="2000"/>
              <a:buFont typeface="Arial"/>
              <a:buChar char="•"/>
            </a:pPr>
            <a:r>
              <a:rPr lang="ar-IQ" sz="2000" b="0" i="0" u="none" strike="noStrike" cap="none" dirty="0" smtClean="0">
                <a:solidFill>
                  <a:srgbClr val="082C2D"/>
                </a:solidFill>
                <a:latin typeface="Arial"/>
                <a:ea typeface="Arial"/>
                <a:cs typeface="Arial"/>
                <a:sym typeface="Arial"/>
              </a:rPr>
              <a:t>تحرير الاقران للواجبات </a:t>
            </a:r>
            <a:r>
              <a:rPr lang="ar-IQ" sz="2000" b="0" i="0" u="none" strike="noStrike" cap="none" dirty="0" smtClean="0">
                <a:solidFill>
                  <a:srgbClr val="082C2D"/>
                </a:solidFill>
                <a:latin typeface="Arial"/>
                <a:ea typeface="Arial"/>
                <a:cs typeface="Arial"/>
                <a:sym typeface="Arial"/>
              </a:rPr>
              <a:t>المكتوبة لبعضهم البعض</a:t>
            </a:r>
            <a:endParaRPr lang="ar-IQ" sz="2000" b="0" i="0" u="none" strike="noStrike" cap="none" dirty="0" smtClean="0">
              <a:solidFill>
                <a:srgbClr val="082C2D"/>
              </a:solidFill>
              <a:latin typeface="Arial"/>
              <a:ea typeface="Arial"/>
              <a:cs typeface="Arial"/>
              <a:sym typeface="Arial"/>
            </a:endParaRPr>
          </a:p>
          <a:p>
            <a:pPr marL="1257300" marR="0" lvl="2" indent="-342900" algn="r" rtl="1">
              <a:spcBef>
                <a:spcPts val="0"/>
              </a:spcBef>
              <a:spcAft>
                <a:spcPts val="0"/>
              </a:spcAft>
              <a:buClr>
                <a:srgbClr val="082C2D"/>
              </a:buClr>
              <a:buSzPts val="2000"/>
              <a:buFont typeface="Arial"/>
              <a:buChar char="•"/>
            </a:pPr>
            <a:r>
              <a:rPr lang="ar-IQ" sz="2000" dirty="0" smtClean="0">
                <a:solidFill>
                  <a:srgbClr val="082C2D"/>
                </a:solidFill>
              </a:rPr>
              <a:t>نشاط المعرض, حيث يعرض الطلاب مشاريعهم ويقوم الطلاب باعطاء التغذية الراجعة لبعضهم البعض</a:t>
            </a:r>
            <a:endParaRPr sz="2000" b="0" i="0" u="none" strike="noStrike" cap="none" dirty="0">
              <a:solidFill>
                <a:srgbClr val="082C2D"/>
              </a:solidFill>
              <a:latin typeface="Arial"/>
              <a:ea typeface="Arial"/>
              <a:cs typeface="Arial"/>
              <a:sym typeface="Arial"/>
            </a:endParaRPr>
          </a:p>
          <a:p>
            <a:pPr marL="742950" marR="0" lvl="1" indent="-158750" algn="l" rtl="0">
              <a:spcBef>
                <a:spcPts val="0"/>
              </a:spcBef>
              <a:spcAft>
                <a:spcPts val="0"/>
              </a:spcAft>
              <a:buClr>
                <a:schemeClr val="dk1"/>
              </a:buClr>
              <a:buSzPts val="2000"/>
              <a:buFont typeface="Arial"/>
              <a:buNone/>
            </a:pPr>
            <a:endParaRPr sz="2000" b="0" i="0" u="none" strike="noStrike" cap="none" dirty="0">
              <a:solidFill>
                <a:srgbClr val="082C2D"/>
              </a:solidFill>
              <a:latin typeface="Arial"/>
              <a:ea typeface="Arial"/>
              <a:cs typeface="Arial"/>
              <a:sym typeface="Arial"/>
            </a:endParaRPr>
          </a:p>
          <a:p>
            <a:pPr marL="742950" marR="0" lvl="1" indent="-158750" algn="l" rtl="0">
              <a:spcBef>
                <a:spcPts val="0"/>
              </a:spcBef>
              <a:spcAft>
                <a:spcPts val="0"/>
              </a:spcAft>
              <a:buClr>
                <a:schemeClr val="dk1"/>
              </a:buClr>
              <a:buSzPts val="2000"/>
              <a:buFont typeface="Arial"/>
              <a:buNone/>
            </a:pPr>
            <a:endParaRPr sz="2000" b="0" i="0" u="none" strike="noStrike" cap="none" dirty="0">
              <a:solidFill>
                <a:srgbClr val="082C2D"/>
              </a:solidFill>
              <a:latin typeface="Arial"/>
              <a:ea typeface="Arial"/>
              <a:cs typeface="Arial"/>
              <a:sym typeface="Arial"/>
            </a:endParaRPr>
          </a:p>
          <a:p>
            <a:pPr marL="742950" marR="0" lvl="1" indent="-158750" algn="l" rtl="0">
              <a:spcBef>
                <a:spcPts val="0"/>
              </a:spcBef>
              <a:spcAft>
                <a:spcPts val="0"/>
              </a:spcAft>
              <a:buClr>
                <a:schemeClr val="dk1"/>
              </a:buClr>
              <a:buSzPts val="2000"/>
              <a:buFont typeface="Arial"/>
              <a:buNone/>
            </a:pPr>
            <a:endParaRPr sz="2000" b="0" i="0" u="none" strike="noStrike" cap="none" dirty="0">
              <a:solidFill>
                <a:srgbClr val="082C2D"/>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57"/>
          <p:cNvSpPr txBox="1"/>
          <p:nvPr/>
        </p:nvSpPr>
        <p:spPr>
          <a:xfrm>
            <a:off x="533400" y="6350"/>
            <a:ext cx="8077200" cy="857250"/>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9BA0"/>
              </a:buClr>
              <a:buSzPts val="3400"/>
              <a:buFont typeface="Arial"/>
              <a:buNone/>
            </a:pPr>
            <a:r>
              <a:rPr lang="ar-IQ" sz="3400" b="1" dirty="0" smtClean="0">
                <a:solidFill>
                  <a:srgbClr val="009BA0"/>
                </a:solidFill>
              </a:rPr>
              <a:t>نصائح وارشادات لعمل المجاميع</a:t>
            </a:r>
            <a:endParaRPr sz="3400" b="1" dirty="0">
              <a:solidFill>
                <a:srgbClr val="009BA0"/>
              </a:solidFill>
              <a:latin typeface="Arial"/>
              <a:ea typeface="Arial"/>
              <a:cs typeface="Arial"/>
              <a:sym typeface="Arial"/>
            </a:endParaRPr>
          </a:p>
        </p:txBody>
      </p:sp>
      <p:sp>
        <p:nvSpPr>
          <p:cNvPr id="437" name="Google Shape;437;p57"/>
          <p:cNvSpPr/>
          <p:nvPr/>
        </p:nvSpPr>
        <p:spPr>
          <a:xfrm>
            <a:off x="0" y="5072063"/>
            <a:ext cx="9144000" cy="77742"/>
          </a:xfrm>
          <a:prstGeom prst="rect">
            <a:avLst/>
          </a:prstGeom>
          <a:solidFill>
            <a:srgbClr val="43B6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Arial"/>
              <a:ea typeface="Arial"/>
              <a:cs typeface="Arial"/>
              <a:sym typeface="Arial"/>
            </a:endParaRPr>
          </a:p>
        </p:txBody>
      </p:sp>
      <p:cxnSp>
        <p:nvCxnSpPr>
          <p:cNvPr id="438" name="Google Shape;438;p57"/>
          <p:cNvCxnSpPr/>
          <p:nvPr/>
        </p:nvCxnSpPr>
        <p:spPr>
          <a:xfrm rot="10800000" flipH="1">
            <a:off x="590567" y="654050"/>
            <a:ext cx="8089883" cy="44450"/>
          </a:xfrm>
          <a:prstGeom prst="straightConnector1">
            <a:avLst/>
          </a:prstGeom>
          <a:noFill/>
          <a:ln w="12700" cap="flat" cmpd="sng">
            <a:solidFill>
              <a:srgbClr val="009BA0"/>
            </a:solidFill>
            <a:prstDash val="solid"/>
            <a:round/>
            <a:headEnd type="none" w="sm" len="sm"/>
            <a:tailEnd type="none" w="sm" len="sm"/>
          </a:ln>
        </p:spPr>
      </p:cxnSp>
      <p:sp>
        <p:nvSpPr>
          <p:cNvPr id="439" name="Google Shape;439;p57"/>
          <p:cNvSpPr/>
          <p:nvPr/>
        </p:nvSpPr>
        <p:spPr>
          <a:xfrm>
            <a:off x="590567" y="863600"/>
            <a:ext cx="7554366" cy="4093428"/>
          </a:xfrm>
          <a:prstGeom prst="rect">
            <a:avLst/>
          </a:prstGeom>
          <a:noFill/>
          <a:ln>
            <a:noFill/>
          </a:ln>
        </p:spPr>
        <p:txBody>
          <a:bodyPr spcFirstLastPara="1" wrap="square" lIns="91425" tIns="45700" rIns="91425" bIns="45700" anchor="t" anchorCtr="0">
            <a:noAutofit/>
          </a:bodyPr>
          <a:lstStyle/>
          <a:p>
            <a:pPr marL="800100" marR="0" lvl="1" indent="-342900" algn="r" rtl="1">
              <a:spcBef>
                <a:spcPts val="0"/>
              </a:spcBef>
              <a:spcAft>
                <a:spcPts val="0"/>
              </a:spcAft>
              <a:buClr>
                <a:srgbClr val="082C2D"/>
              </a:buClr>
              <a:buSzPts val="2000"/>
              <a:buFont typeface="Arial"/>
              <a:buChar char="•"/>
            </a:pPr>
            <a:r>
              <a:rPr lang="ar-IQ" sz="2000" b="0" i="0" u="none" strike="noStrike" cap="none" dirty="0" smtClean="0">
                <a:solidFill>
                  <a:srgbClr val="082C2D"/>
                </a:solidFill>
                <a:latin typeface="Arial"/>
                <a:ea typeface="Arial"/>
                <a:cs typeface="Arial"/>
                <a:sym typeface="Arial"/>
              </a:rPr>
              <a:t>وضع اهداف المجموعة</a:t>
            </a:r>
          </a:p>
          <a:p>
            <a:pPr marL="800100" marR="0" lvl="1" indent="-342900" algn="r" rtl="1">
              <a:spcBef>
                <a:spcPts val="0"/>
              </a:spcBef>
              <a:spcAft>
                <a:spcPts val="0"/>
              </a:spcAft>
              <a:buClr>
                <a:srgbClr val="082C2D"/>
              </a:buClr>
              <a:buSzPts val="2000"/>
              <a:buFont typeface="Arial"/>
              <a:buChar char="•"/>
            </a:pPr>
            <a:r>
              <a:rPr lang="ar-IQ" sz="2000" dirty="0" smtClean="0">
                <a:solidFill>
                  <a:srgbClr val="082C2D"/>
                </a:solidFill>
              </a:rPr>
              <a:t>الابقاء على المجاميع صغيرة/متوسطة الحجم</a:t>
            </a:r>
          </a:p>
          <a:p>
            <a:pPr marL="800100" marR="0" lvl="1" indent="-342900" algn="r" rtl="1">
              <a:spcBef>
                <a:spcPts val="0"/>
              </a:spcBef>
              <a:spcAft>
                <a:spcPts val="0"/>
              </a:spcAft>
              <a:buClr>
                <a:srgbClr val="082C2D"/>
              </a:buClr>
              <a:buSzPts val="2000"/>
              <a:buFont typeface="Arial"/>
              <a:buChar char="•"/>
            </a:pPr>
            <a:r>
              <a:rPr lang="ar-IQ" sz="2000" b="0" i="0" u="none" strike="noStrike" cap="none" dirty="0" smtClean="0">
                <a:solidFill>
                  <a:srgbClr val="082C2D"/>
                </a:solidFill>
                <a:latin typeface="Arial"/>
                <a:ea typeface="Arial"/>
                <a:cs typeface="Arial"/>
                <a:sym typeface="Arial"/>
              </a:rPr>
              <a:t>خلق الادوار ضمن المجموعة, حين يكون ذلك مناسبا</a:t>
            </a:r>
          </a:p>
          <a:p>
            <a:pPr marL="800100" marR="0" lvl="1" indent="-342900" algn="r" rtl="1">
              <a:spcBef>
                <a:spcPts val="0"/>
              </a:spcBef>
              <a:spcAft>
                <a:spcPts val="0"/>
              </a:spcAft>
              <a:buClr>
                <a:srgbClr val="082C2D"/>
              </a:buClr>
              <a:buSzPts val="2000"/>
              <a:buFont typeface="Arial"/>
              <a:buChar char="•"/>
            </a:pPr>
            <a:r>
              <a:rPr lang="ar-IQ" sz="2000" dirty="0" smtClean="0">
                <a:solidFill>
                  <a:srgbClr val="082C2D"/>
                </a:solidFill>
              </a:rPr>
              <a:t>التركيز على المشاكل والقضايا الواقعية ذات الصلة</a:t>
            </a:r>
          </a:p>
          <a:p>
            <a:pPr marL="800100" marR="0" lvl="1" indent="-342900" algn="r" rtl="1">
              <a:spcBef>
                <a:spcPts val="0"/>
              </a:spcBef>
              <a:spcAft>
                <a:spcPts val="0"/>
              </a:spcAft>
              <a:buClr>
                <a:srgbClr val="082C2D"/>
              </a:buClr>
              <a:buSzPts val="2000"/>
              <a:buFont typeface="Arial"/>
              <a:buChar char="•"/>
            </a:pPr>
            <a:r>
              <a:rPr lang="ar-IQ" sz="2000" b="0" i="0" u="none" strike="noStrike" cap="none" dirty="0" smtClean="0">
                <a:solidFill>
                  <a:srgbClr val="082C2D"/>
                </a:solidFill>
                <a:latin typeface="Arial"/>
                <a:ea typeface="Arial"/>
                <a:cs typeface="Arial"/>
                <a:sym typeface="Arial"/>
              </a:rPr>
              <a:t>متابعة تقدم المجموعة وتوفير الدعم عند </a:t>
            </a:r>
            <a:r>
              <a:rPr lang="ar-IQ" sz="2000" b="0" i="0" u="none" strike="noStrike" cap="none" dirty="0" smtClean="0">
                <a:solidFill>
                  <a:srgbClr val="082C2D"/>
                </a:solidFill>
                <a:latin typeface="Arial"/>
                <a:ea typeface="Arial"/>
                <a:cs typeface="Arial"/>
                <a:sym typeface="Arial"/>
              </a:rPr>
              <a:t>الحاجة</a:t>
            </a:r>
            <a:endParaRPr lang="ar-IQ" sz="2000" b="0" i="0" u="none" strike="noStrike" cap="none" dirty="0" smtClean="0">
              <a:solidFill>
                <a:srgbClr val="082C2D"/>
              </a:solidFill>
              <a:latin typeface="Arial"/>
              <a:ea typeface="Arial"/>
              <a:cs typeface="Arial"/>
              <a:sym typeface="Arial"/>
            </a:endParaRPr>
          </a:p>
          <a:p>
            <a:pPr marL="800100" marR="0" lvl="1" indent="-342900" algn="r" rtl="1">
              <a:spcBef>
                <a:spcPts val="0"/>
              </a:spcBef>
              <a:spcAft>
                <a:spcPts val="0"/>
              </a:spcAft>
              <a:buClr>
                <a:srgbClr val="082C2D"/>
              </a:buClr>
              <a:buSzPts val="2000"/>
              <a:buFont typeface="Arial"/>
              <a:buChar char="•"/>
            </a:pPr>
            <a:r>
              <a:rPr lang="ar-IQ" sz="2000" dirty="0" smtClean="0">
                <a:solidFill>
                  <a:srgbClr val="082C2D"/>
                </a:solidFill>
              </a:rPr>
              <a:t>كن واضحا حول تقييم النشاطات</a:t>
            </a:r>
          </a:p>
          <a:p>
            <a:pPr marL="800100" marR="0" lvl="1" indent="-342900" algn="r" rtl="1">
              <a:spcBef>
                <a:spcPts val="0"/>
              </a:spcBef>
              <a:spcAft>
                <a:spcPts val="0"/>
              </a:spcAft>
              <a:buClr>
                <a:srgbClr val="082C2D"/>
              </a:buClr>
              <a:buSzPts val="2000"/>
              <a:buFont typeface="Arial"/>
              <a:buChar char="•"/>
            </a:pPr>
            <a:r>
              <a:rPr lang="ar-IQ" sz="2000" dirty="0" smtClean="0">
                <a:solidFill>
                  <a:srgbClr val="082C2D"/>
                </a:solidFill>
              </a:rPr>
              <a:t>اسمح للمجاميع للابداع بطرق عرض نتائج عملهم</a:t>
            </a:r>
            <a:endParaRPr sz="2000" b="0" i="0" u="none" strike="noStrike" cap="none" dirty="0">
              <a:solidFill>
                <a:srgbClr val="082C2D"/>
              </a:solidFill>
              <a:latin typeface="Arial"/>
              <a:ea typeface="Arial"/>
              <a:cs typeface="Arial"/>
              <a:sym typeface="Arial"/>
            </a:endParaRPr>
          </a:p>
          <a:p>
            <a:pPr marL="800100" marR="0" lvl="1" indent="-215900" algn="l" rtl="0">
              <a:spcBef>
                <a:spcPts val="0"/>
              </a:spcBef>
              <a:spcAft>
                <a:spcPts val="0"/>
              </a:spcAft>
              <a:buClr>
                <a:schemeClr val="dk1"/>
              </a:buClr>
              <a:buSzPts val="2000"/>
              <a:buFont typeface="Arial"/>
              <a:buNone/>
            </a:pPr>
            <a:endParaRPr sz="2000" b="0" i="0" u="none" strike="noStrike" cap="none" dirty="0">
              <a:solidFill>
                <a:srgbClr val="082C2D"/>
              </a:solidFill>
              <a:latin typeface="Arial"/>
              <a:ea typeface="Arial"/>
              <a:cs typeface="Arial"/>
              <a:sym typeface="Arial"/>
            </a:endParaRPr>
          </a:p>
          <a:p>
            <a:pPr marL="800100" marR="0" lvl="1" indent="-215900" algn="l" rtl="0">
              <a:spcBef>
                <a:spcPts val="0"/>
              </a:spcBef>
              <a:spcAft>
                <a:spcPts val="0"/>
              </a:spcAft>
              <a:buClr>
                <a:schemeClr val="dk1"/>
              </a:buClr>
              <a:buSzPts val="2000"/>
              <a:buFont typeface="Arial"/>
              <a:buNone/>
            </a:pPr>
            <a:endParaRPr sz="2000" b="0" i="0" u="none" strike="noStrike" cap="none" dirty="0">
              <a:solidFill>
                <a:srgbClr val="082C2D"/>
              </a:solidFill>
              <a:latin typeface="Arial"/>
              <a:ea typeface="Arial"/>
              <a:cs typeface="Arial"/>
              <a:sym typeface="Arial"/>
            </a:endParaRPr>
          </a:p>
          <a:p>
            <a:pPr marL="800100" marR="0" lvl="1" indent="-215900" algn="l" rtl="0">
              <a:spcBef>
                <a:spcPts val="0"/>
              </a:spcBef>
              <a:spcAft>
                <a:spcPts val="0"/>
              </a:spcAft>
              <a:buClr>
                <a:schemeClr val="dk1"/>
              </a:buClr>
              <a:buSzPts val="2000"/>
              <a:buFont typeface="Arial"/>
              <a:buNone/>
            </a:pPr>
            <a:endParaRPr sz="2000" b="0" i="0" u="none" strike="noStrike" cap="none" dirty="0">
              <a:solidFill>
                <a:srgbClr val="082C2D"/>
              </a:solidFill>
              <a:latin typeface="Arial"/>
              <a:ea typeface="Arial"/>
              <a:cs typeface="Arial"/>
              <a:sym typeface="Arial"/>
            </a:endParaRPr>
          </a:p>
          <a:p>
            <a:pPr marL="742950" marR="0" lvl="1" indent="-158750" algn="l" rtl="0">
              <a:spcBef>
                <a:spcPts val="0"/>
              </a:spcBef>
              <a:spcAft>
                <a:spcPts val="0"/>
              </a:spcAft>
              <a:buClr>
                <a:schemeClr val="dk1"/>
              </a:buClr>
              <a:buSzPts val="2000"/>
              <a:buFont typeface="Arial"/>
              <a:buNone/>
            </a:pPr>
            <a:endParaRPr sz="2000" b="0" i="0" u="none" strike="noStrike" cap="none" dirty="0">
              <a:solidFill>
                <a:srgbClr val="082C2D"/>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58"/>
          <p:cNvSpPr/>
          <p:nvPr/>
        </p:nvSpPr>
        <p:spPr>
          <a:xfrm>
            <a:off x="0" y="12699"/>
            <a:ext cx="3703704" cy="5059363"/>
          </a:xfrm>
          <a:prstGeom prst="rect">
            <a:avLst/>
          </a:prstGeom>
          <a:solidFill>
            <a:srgbClr val="99B83C"/>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3"/>
              </a:solidFill>
              <a:latin typeface="Arial"/>
              <a:ea typeface="Arial"/>
              <a:cs typeface="Arial"/>
              <a:sym typeface="Arial"/>
            </a:endParaRPr>
          </a:p>
        </p:txBody>
      </p:sp>
      <p:sp>
        <p:nvSpPr>
          <p:cNvPr id="445" name="Google Shape;445;p58"/>
          <p:cNvSpPr txBox="1"/>
          <p:nvPr/>
        </p:nvSpPr>
        <p:spPr>
          <a:xfrm>
            <a:off x="671713" y="1685937"/>
            <a:ext cx="3277881" cy="857250"/>
          </a:xfrm>
          <a:prstGeom prst="rect">
            <a:avLst/>
          </a:prstGeom>
          <a:noFill/>
          <a:ln>
            <a:noFill/>
          </a:ln>
        </p:spPr>
        <p:txBody>
          <a:bodyPr spcFirstLastPara="1" wrap="square" lIns="91425" tIns="45700" rIns="91425" bIns="45700" anchor="ctr" anchorCtr="0">
            <a:noAutofit/>
          </a:bodyPr>
          <a:lstStyle/>
          <a:p>
            <a:pPr marL="0" marR="0" lvl="0" indent="0" algn="ctr" rtl="1">
              <a:lnSpc>
                <a:spcPct val="80000"/>
              </a:lnSpc>
              <a:spcBef>
                <a:spcPts val="0"/>
              </a:spcBef>
              <a:spcAft>
                <a:spcPts val="0"/>
              </a:spcAft>
              <a:buClr>
                <a:schemeClr val="lt1"/>
              </a:buClr>
              <a:buSzPts val="3145"/>
              <a:buFont typeface="Arial"/>
              <a:buNone/>
            </a:pPr>
            <a:r>
              <a:rPr lang="ar-IQ" sz="3145" b="1" dirty="0" smtClean="0">
                <a:solidFill>
                  <a:schemeClr val="lt1"/>
                </a:solidFill>
                <a:latin typeface="Arial"/>
                <a:ea typeface="Arial"/>
                <a:cs typeface="Arial"/>
                <a:sym typeface="Arial"/>
              </a:rPr>
              <a:t>التأمل والتفكير</a:t>
            </a:r>
            <a:endParaRPr sz="3145" b="1" dirty="0">
              <a:solidFill>
                <a:schemeClr val="lt1"/>
              </a:solidFill>
              <a:latin typeface="Arial"/>
              <a:ea typeface="Arial"/>
              <a:cs typeface="Arial"/>
              <a:sym typeface="Arial"/>
            </a:endParaRPr>
          </a:p>
        </p:txBody>
      </p:sp>
      <p:sp>
        <p:nvSpPr>
          <p:cNvPr id="446" name="Google Shape;446;p58"/>
          <p:cNvSpPr/>
          <p:nvPr/>
        </p:nvSpPr>
        <p:spPr>
          <a:xfrm>
            <a:off x="0" y="5072063"/>
            <a:ext cx="9144000" cy="77742"/>
          </a:xfrm>
          <a:prstGeom prst="rect">
            <a:avLst/>
          </a:prstGeom>
          <a:solidFill>
            <a:srgbClr val="43B6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Arial"/>
              <a:ea typeface="Arial"/>
              <a:cs typeface="Arial"/>
              <a:sym typeface="Arial"/>
            </a:endParaRPr>
          </a:p>
        </p:txBody>
      </p:sp>
      <p:sp>
        <p:nvSpPr>
          <p:cNvPr id="447" name="Google Shape;447;p58"/>
          <p:cNvSpPr txBox="1"/>
          <p:nvPr/>
        </p:nvSpPr>
        <p:spPr>
          <a:xfrm>
            <a:off x="4571999" y="1468231"/>
            <a:ext cx="3429001" cy="92333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IQ" sz="1800" dirty="0" smtClean="0">
                <a:solidFill>
                  <a:srgbClr val="000000"/>
                </a:solidFill>
                <a:latin typeface="Arial"/>
                <a:ea typeface="Arial"/>
                <a:cs typeface="Arial"/>
                <a:sym typeface="Arial"/>
              </a:rPr>
              <a:t>ما هي احدى النشاطات التعليمية التي يمكنك القيام بها لتشجيع التعاون بين المتعلمين؟</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59"/>
          <p:cNvSpPr txBox="1"/>
          <p:nvPr/>
        </p:nvSpPr>
        <p:spPr>
          <a:xfrm>
            <a:off x="533400" y="6350"/>
            <a:ext cx="8077200" cy="857250"/>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9BA0"/>
              </a:buClr>
              <a:buSzPts val="3400"/>
              <a:buFont typeface="Arial"/>
              <a:buNone/>
            </a:pPr>
            <a:r>
              <a:rPr lang="ar-IQ" sz="3400" b="1" dirty="0" smtClean="0">
                <a:solidFill>
                  <a:srgbClr val="009BA0"/>
                </a:solidFill>
                <a:latin typeface="Arial"/>
                <a:ea typeface="Arial"/>
                <a:cs typeface="Arial"/>
                <a:sym typeface="Arial"/>
              </a:rPr>
              <a:t>اشراك المتعلمين بواسطة المناقشة</a:t>
            </a:r>
            <a:endParaRPr sz="3400" b="1" dirty="0">
              <a:solidFill>
                <a:srgbClr val="009BA0"/>
              </a:solidFill>
              <a:latin typeface="Arial"/>
              <a:ea typeface="Arial"/>
              <a:cs typeface="Arial"/>
              <a:sym typeface="Arial"/>
            </a:endParaRPr>
          </a:p>
        </p:txBody>
      </p:sp>
      <p:sp>
        <p:nvSpPr>
          <p:cNvPr id="454" name="Google Shape;454;p59"/>
          <p:cNvSpPr/>
          <p:nvPr/>
        </p:nvSpPr>
        <p:spPr>
          <a:xfrm>
            <a:off x="0" y="5072063"/>
            <a:ext cx="9144000" cy="77742"/>
          </a:xfrm>
          <a:prstGeom prst="rect">
            <a:avLst/>
          </a:prstGeom>
          <a:solidFill>
            <a:srgbClr val="43B6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Arial"/>
              <a:ea typeface="Arial"/>
              <a:cs typeface="Arial"/>
              <a:sym typeface="Arial"/>
            </a:endParaRPr>
          </a:p>
        </p:txBody>
      </p:sp>
      <p:cxnSp>
        <p:nvCxnSpPr>
          <p:cNvPr id="455" name="Google Shape;455;p59"/>
          <p:cNvCxnSpPr/>
          <p:nvPr/>
        </p:nvCxnSpPr>
        <p:spPr>
          <a:xfrm rot="10800000" flipH="1">
            <a:off x="590567" y="654050"/>
            <a:ext cx="8089883" cy="44450"/>
          </a:xfrm>
          <a:prstGeom prst="straightConnector1">
            <a:avLst/>
          </a:prstGeom>
          <a:noFill/>
          <a:ln w="12700" cap="flat" cmpd="sng">
            <a:solidFill>
              <a:srgbClr val="009BA0"/>
            </a:solidFill>
            <a:prstDash val="solid"/>
            <a:round/>
            <a:headEnd type="none" w="sm" len="sm"/>
            <a:tailEnd type="none" w="sm" len="sm"/>
          </a:ln>
        </p:spPr>
      </p:cxnSp>
      <p:sp>
        <p:nvSpPr>
          <p:cNvPr id="456" name="Google Shape;456;p59"/>
          <p:cNvSpPr/>
          <p:nvPr/>
        </p:nvSpPr>
        <p:spPr>
          <a:xfrm>
            <a:off x="590567" y="863600"/>
            <a:ext cx="4413233" cy="5324535"/>
          </a:xfrm>
          <a:prstGeom prst="rect">
            <a:avLst/>
          </a:prstGeom>
          <a:noFill/>
          <a:ln>
            <a:noFill/>
          </a:ln>
        </p:spPr>
        <p:txBody>
          <a:bodyPr spcFirstLastPara="1" wrap="square" lIns="91425" tIns="45700" rIns="91425" bIns="45700" anchor="t" anchorCtr="0">
            <a:noAutofit/>
          </a:bodyPr>
          <a:lstStyle/>
          <a:p>
            <a:pPr marL="285750" marR="0" lvl="0" indent="-285750" algn="r" rtl="1">
              <a:spcBef>
                <a:spcPts val="0"/>
              </a:spcBef>
              <a:spcAft>
                <a:spcPts val="0"/>
              </a:spcAft>
              <a:buClr>
                <a:srgbClr val="082C2D"/>
              </a:buClr>
              <a:buSzPts val="2000"/>
              <a:buFont typeface="Arial"/>
              <a:buChar char="•"/>
            </a:pPr>
            <a:r>
              <a:rPr lang="ar-IQ" sz="2000" dirty="0" smtClean="0">
                <a:solidFill>
                  <a:srgbClr val="082C2D"/>
                </a:solidFill>
                <a:latin typeface="Arial"/>
                <a:ea typeface="Arial"/>
                <a:cs typeface="Arial"/>
                <a:sym typeface="Arial"/>
              </a:rPr>
              <a:t>المناقشات غير المتزامنة</a:t>
            </a:r>
            <a:endParaRPr dirty="0"/>
          </a:p>
          <a:p>
            <a:pPr marL="742950" marR="0" lvl="1" indent="-285750" algn="r" rtl="1">
              <a:spcBef>
                <a:spcPts val="0"/>
              </a:spcBef>
              <a:spcAft>
                <a:spcPts val="0"/>
              </a:spcAft>
              <a:buClr>
                <a:srgbClr val="082C2D"/>
              </a:buClr>
              <a:buSzPts val="2000"/>
              <a:buFont typeface="Arial"/>
              <a:buChar char="•"/>
            </a:pPr>
            <a:r>
              <a:rPr lang="ar-IQ" sz="2000" b="0" i="0" u="none" strike="noStrike" cap="none" dirty="0" smtClean="0">
                <a:solidFill>
                  <a:srgbClr val="082C2D"/>
                </a:solidFill>
                <a:latin typeface="Arial"/>
                <a:ea typeface="Arial"/>
                <a:cs typeface="Arial"/>
                <a:sym typeface="Arial"/>
              </a:rPr>
              <a:t>تبقي الطلاب مركزين على اهداف ومخرجات التعلم</a:t>
            </a:r>
          </a:p>
          <a:p>
            <a:pPr marL="742950" marR="0" lvl="1" indent="-285750" algn="r" rtl="1">
              <a:spcBef>
                <a:spcPts val="0"/>
              </a:spcBef>
              <a:spcAft>
                <a:spcPts val="0"/>
              </a:spcAft>
              <a:buClr>
                <a:srgbClr val="082C2D"/>
              </a:buClr>
              <a:buSzPts val="2000"/>
              <a:buFont typeface="Arial"/>
              <a:buChar char="•"/>
            </a:pPr>
            <a:r>
              <a:rPr lang="ar-IQ" sz="2000" dirty="0" smtClean="0">
                <a:solidFill>
                  <a:srgbClr val="082C2D"/>
                </a:solidFill>
              </a:rPr>
              <a:t>توفر تفاعلا مستمرا مع المدرب ومع بعضهم</a:t>
            </a:r>
          </a:p>
          <a:p>
            <a:pPr marL="742950" marR="0" lvl="1" indent="-285750" algn="r" rtl="1">
              <a:spcBef>
                <a:spcPts val="0"/>
              </a:spcBef>
              <a:spcAft>
                <a:spcPts val="0"/>
              </a:spcAft>
              <a:buClr>
                <a:srgbClr val="082C2D"/>
              </a:buClr>
              <a:buSzPts val="2000"/>
              <a:buFont typeface="Arial"/>
              <a:buChar char="•"/>
            </a:pPr>
            <a:r>
              <a:rPr lang="ar-IQ" sz="2000" dirty="0" smtClean="0">
                <a:solidFill>
                  <a:srgbClr val="082C2D"/>
                </a:solidFill>
              </a:rPr>
              <a:t>يسمح للطلاب بمشاركة معرفتهم وتجاربهم ومصادرهم الخاصة, ويستلهمون من بعضهم</a:t>
            </a:r>
          </a:p>
          <a:p>
            <a:pPr marL="742950" marR="0" lvl="1" indent="-285750" algn="r" rtl="1">
              <a:spcBef>
                <a:spcPts val="0"/>
              </a:spcBef>
              <a:spcAft>
                <a:spcPts val="0"/>
              </a:spcAft>
              <a:buClr>
                <a:srgbClr val="082C2D"/>
              </a:buClr>
              <a:buSzPts val="2000"/>
              <a:buFont typeface="Arial"/>
              <a:buChar char="•"/>
            </a:pPr>
            <a:r>
              <a:rPr lang="ar-IQ" sz="2000" dirty="0" smtClean="0">
                <a:solidFill>
                  <a:srgbClr val="082C2D"/>
                </a:solidFill>
              </a:rPr>
              <a:t>اعطاء الفرصة للطلاب لعرض مواقفهم والدفاع عنها باسلوب يحترم الاخرين</a:t>
            </a:r>
            <a:endParaRPr sz="2000" b="0" i="0" u="none" strike="noStrike" cap="none" dirty="0">
              <a:solidFill>
                <a:srgbClr val="082C2D"/>
              </a:solidFill>
              <a:latin typeface="Arial"/>
              <a:ea typeface="Arial"/>
              <a:cs typeface="Arial"/>
              <a:sym typeface="Arial"/>
            </a:endParaRPr>
          </a:p>
          <a:p>
            <a:pPr marL="742950" marR="0" lvl="1" indent="-158750" algn="l" rtl="0">
              <a:spcBef>
                <a:spcPts val="0"/>
              </a:spcBef>
              <a:spcAft>
                <a:spcPts val="0"/>
              </a:spcAft>
              <a:buClr>
                <a:schemeClr val="dk1"/>
              </a:buClr>
              <a:buSzPts val="2000"/>
              <a:buFont typeface="Arial"/>
              <a:buNone/>
            </a:pPr>
            <a:endParaRPr sz="2000" b="0" i="0" u="none" strike="noStrike" cap="none" dirty="0">
              <a:solidFill>
                <a:srgbClr val="082C2D"/>
              </a:solidFill>
              <a:latin typeface="Arial"/>
              <a:ea typeface="Arial"/>
              <a:cs typeface="Arial"/>
              <a:sym typeface="Arial"/>
            </a:endParaRPr>
          </a:p>
          <a:p>
            <a:pPr marL="742950" marR="0" lvl="1" indent="-158750" algn="l" rtl="0">
              <a:spcBef>
                <a:spcPts val="0"/>
              </a:spcBef>
              <a:spcAft>
                <a:spcPts val="0"/>
              </a:spcAft>
              <a:buClr>
                <a:schemeClr val="dk1"/>
              </a:buClr>
              <a:buSzPts val="2000"/>
              <a:buFont typeface="Arial"/>
              <a:buNone/>
            </a:pPr>
            <a:endParaRPr sz="2000" b="0" i="0" u="none" strike="noStrike" cap="none" dirty="0">
              <a:solidFill>
                <a:srgbClr val="082C2D"/>
              </a:solidFill>
              <a:latin typeface="Arial"/>
              <a:ea typeface="Arial"/>
              <a:cs typeface="Arial"/>
              <a:sym typeface="Arial"/>
            </a:endParaRPr>
          </a:p>
          <a:p>
            <a:pPr marL="742950" marR="0" lvl="1" indent="-158750" algn="l" rtl="0">
              <a:spcBef>
                <a:spcPts val="0"/>
              </a:spcBef>
              <a:spcAft>
                <a:spcPts val="0"/>
              </a:spcAft>
              <a:buClr>
                <a:schemeClr val="dk1"/>
              </a:buClr>
              <a:buSzPts val="2000"/>
              <a:buFont typeface="Arial"/>
              <a:buNone/>
            </a:pPr>
            <a:endParaRPr sz="2000" b="0" i="0" u="none" strike="noStrike" cap="none" dirty="0">
              <a:solidFill>
                <a:srgbClr val="082C2D"/>
              </a:solidFill>
              <a:latin typeface="Arial"/>
              <a:ea typeface="Arial"/>
              <a:cs typeface="Arial"/>
              <a:sym typeface="Arial"/>
            </a:endParaRPr>
          </a:p>
          <a:p>
            <a:pPr marL="742950" marR="0" lvl="1" indent="-158750" algn="l" rtl="0">
              <a:spcBef>
                <a:spcPts val="0"/>
              </a:spcBef>
              <a:spcAft>
                <a:spcPts val="0"/>
              </a:spcAft>
              <a:buClr>
                <a:schemeClr val="dk1"/>
              </a:buClr>
              <a:buSzPts val="2000"/>
              <a:buFont typeface="Arial"/>
              <a:buNone/>
            </a:pPr>
            <a:endParaRPr sz="2000" b="0" i="0" u="none" strike="noStrike" cap="none" dirty="0">
              <a:solidFill>
                <a:srgbClr val="082C2D"/>
              </a:solidFill>
              <a:latin typeface="Arial"/>
              <a:ea typeface="Arial"/>
              <a:cs typeface="Arial"/>
              <a:sym typeface="Arial"/>
            </a:endParaRPr>
          </a:p>
        </p:txBody>
      </p:sp>
      <p:pic>
        <p:nvPicPr>
          <p:cNvPr id="457" name="Google Shape;457;p59" descr="Online Discussion Forums: Engage Your Learners - eLearning Industry"/>
          <p:cNvPicPr preferRelativeResize="0"/>
          <p:nvPr/>
        </p:nvPicPr>
        <p:blipFill rotWithShape="1">
          <a:blip r:embed="rId3">
            <a:alphaModFix/>
          </a:blip>
          <a:srcRect/>
          <a:stretch/>
        </p:blipFill>
        <p:spPr>
          <a:xfrm>
            <a:off x="5127072" y="1511301"/>
            <a:ext cx="3463787" cy="1943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2"/>
          <p:cNvSpPr txBox="1"/>
          <p:nvPr/>
        </p:nvSpPr>
        <p:spPr>
          <a:xfrm>
            <a:off x="533400" y="6350"/>
            <a:ext cx="8077200" cy="857250"/>
          </a:xfrm>
          <a:prstGeom prst="rect">
            <a:avLst/>
          </a:prstGeom>
          <a:noFill/>
          <a:ln>
            <a:noFill/>
          </a:ln>
        </p:spPr>
        <p:txBody>
          <a:bodyPr spcFirstLastPara="1" wrap="square" lIns="91425" tIns="45700" rIns="91425" bIns="45700" anchor="ctr" anchorCtr="0">
            <a:noAutofit/>
          </a:bodyPr>
          <a:lstStyle/>
          <a:p>
            <a:pPr marL="0" marR="0" lvl="0" indent="0" algn="r" rtl="1">
              <a:spcBef>
                <a:spcPts val="0"/>
              </a:spcBef>
              <a:spcAft>
                <a:spcPts val="0"/>
              </a:spcAft>
              <a:buClr>
                <a:srgbClr val="009BA0"/>
              </a:buClr>
              <a:buSzPts val="3400"/>
              <a:buFont typeface="Arial"/>
              <a:buNone/>
            </a:pPr>
            <a:r>
              <a:rPr lang="ar-IQ" sz="3400" b="1" dirty="0" smtClean="0">
                <a:solidFill>
                  <a:srgbClr val="009BA0"/>
                </a:solidFill>
                <a:latin typeface="Arial"/>
                <a:ea typeface="Arial"/>
                <a:cs typeface="Arial"/>
                <a:sym typeface="Arial"/>
              </a:rPr>
              <a:t>الترحيب والتعارف</a:t>
            </a:r>
            <a:endParaRPr sz="3400" b="1" dirty="0">
              <a:solidFill>
                <a:srgbClr val="009BA0"/>
              </a:solidFill>
              <a:latin typeface="Arial"/>
              <a:ea typeface="Arial"/>
              <a:cs typeface="Arial"/>
              <a:sym typeface="Arial"/>
            </a:endParaRPr>
          </a:p>
        </p:txBody>
      </p:sp>
      <p:sp>
        <p:nvSpPr>
          <p:cNvPr id="303" name="Google Shape;303;p42"/>
          <p:cNvSpPr/>
          <p:nvPr/>
        </p:nvSpPr>
        <p:spPr>
          <a:xfrm>
            <a:off x="0" y="5072063"/>
            <a:ext cx="9144000" cy="77742"/>
          </a:xfrm>
          <a:prstGeom prst="rect">
            <a:avLst/>
          </a:prstGeom>
          <a:solidFill>
            <a:srgbClr val="43B6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Arial"/>
              <a:ea typeface="Arial"/>
              <a:cs typeface="Arial"/>
              <a:sym typeface="Arial"/>
            </a:endParaRPr>
          </a:p>
        </p:txBody>
      </p:sp>
      <p:cxnSp>
        <p:nvCxnSpPr>
          <p:cNvPr id="304" name="Google Shape;304;p42"/>
          <p:cNvCxnSpPr/>
          <p:nvPr/>
        </p:nvCxnSpPr>
        <p:spPr>
          <a:xfrm rot="10800000" flipH="1">
            <a:off x="590567" y="654050"/>
            <a:ext cx="8089883" cy="44450"/>
          </a:xfrm>
          <a:prstGeom prst="straightConnector1">
            <a:avLst/>
          </a:prstGeom>
          <a:noFill/>
          <a:ln w="12700" cap="flat" cmpd="sng">
            <a:solidFill>
              <a:srgbClr val="009BA0"/>
            </a:solidFill>
            <a:prstDash val="solid"/>
            <a:round/>
            <a:headEnd type="none" w="sm" len="sm"/>
            <a:tailEnd type="none" w="sm" len="sm"/>
          </a:ln>
        </p:spPr>
      </p:cxnSp>
      <p:sp>
        <p:nvSpPr>
          <p:cNvPr id="305" name="Google Shape;305;p42"/>
          <p:cNvSpPr txBox="1"/>
          <p:nvPr/>
        </p:nvSpPr>
        <p:spPr>
          <a:xfrm>
            <a:off x="590567" y="954206"/>
            <a:ext cx="8089883" cy="646331"/>
          </a:xfrm>
          <a:prstGeom prst="rect">
            <a:avLst/>
          </a:prstGeom>
          <a:noFill/>
          <a:ln>
            <a:noFill/>
          </a:ln>
        </p:spPr>
        <p:txBody>
          <a:bodyPr spcFirstLastPara="1" wrap="square" lIns="91425" tIns="45700" rIns="91425" bIns="45700" anchor="t" anchorCtr="0">
            <a:noAutofit/>
          </a:bodyPr>
          <a:lstStyle/>
          <a:p>
            <a:pPr marL="285750" marR="0" lvl="0" indent="-285750" algn="r" rtl="1">
              <a:spcBef>
                <a:spcPts val="0"/>
              </a:spcBef>
              <a:spcAft>
                <a:spcPts val="0"/>
              </a:spcAft>
              <a:buClr>
                <a:schemeClr val="dk1"/>
              </a:buClr>
              <a:buSzPts val="1800"/>
              <a:buFont typeface="Arial"/>
              <a:buChar char="•"/>
            </a:pPr>
            <a:r>
              <a:rPr lang="ar-IQ" sz="1800" dirty="0" smtClean="0">
                <a:solidFill>
                  <a:schemeClr val="dk1"/>
                </a:solidFill>
                <a:latin typeface="Calibri"/>
                <a:ea typeface="Calibri"/>
                <a:cs typeface="Calibri"/>
                <a:sym typeface="Calibri"/>
              </a:rPr>
              <a:t>ستتعلم في هذه الجلسة استرايجيات لخلق تجارب جاذبة للطلاب في الدورات الالكترونية غير المتزامنة.</a:t>
            </a:r>
            <a:endParaRPr sz="2000" dirty="0">
              <a:solidFill>
                <a:srgbClr val="082C2D"/>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60"/>
          <p:cNvSpPr txBox="1"/>
          <p:nvPr/>
        </p:nvSpPr>
        <p:spPr>
          <a:xfrm>
            <a:off x="533400" y="6350"/>
            <a:ext cx="8077200" cy="857250"/>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9BA0"/>
              </a:buClr>
              <a:buSzPts val="3400"/>
              <a:buFont typeface="Arial"/>
              <a:buNone/>
            </a:pPr>
            <a:r>
              <a:rPr lang="ar-IQ" sz="3400" b="1" dirty="0" smtClean="0">
                <a:solidFill>
                  <a:srgbClr val="009BA0"/>
                </a:solidFill>
                <a:latin typeface="Arial"/>
                <a:ea typeface="Arial"/>
                <a:cs typeface="Arial"/>
                <a:sym typeface="Arial"/>
              </a:rPr>
              <a:t>نصائح لمناقشات ناجحة</a:t>
            </a:r>
            <a:endParaRPr sz="3400" b="1" dirty="0">
              <a:solidFill>
                <a:srgbClr val="009BA0"/>
              </a:solidFill>
              <a:latin typeface="Arial"/>
              <a:ea typeface="Arial"/>
              <a:cs typeface="Arial"/>
              <a:sym typeface="Arial"/>
            </a:endParaRPr>
          </a:p>
        </p:txBody>
      </p:sp>
      <p:sp>
        <p:nvSpPr>
          <p:cNvPr id="464" name="Google Shape;464;p60"/>
          <p:cNvSpPr/>
          <p:nvPr/>
        </p:nvSpPr>
        <p:spPr>
          <a:xfrm>
            <a:off x="0" y="5072063"/>
            <a:ext cx="9144000" cy="77742"/>
          </a:xfrm>
          <a:prstGeom prst="rect">
            <a:avLst/>
          </a:prstGeom>
          <a:solidFill>
            <a:srgbClr val="43B6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Arial"/>
              <a:ea typeface="Arial"/>
              <a:cs typeface="Arial"/>
              <a:sym typeface="Arial"/>
            </a:endParaRPr>
          </a:p>
        </p:txBody>
      </p:sp>
      <p:cxnSp>
        <p:nvCxnSpPr>
          <p:cNvPr id="465" name="Google Shape;465;p60"/>
          <p:cNvCxnSpPr/>
          <p:nvPr/>
        </p:nvCxnSpPr>
        <p:spPr>
          <a:xfrm rot="10800000" flipH="1">
            <a:off x="590567" y="654050"/>
            <a:ext cx="8089883" cy="44450"/>
          </a:xfrm>
          <a:prstGeom prst="straightConnector1">
            <a:avLst/>
          </a:prstGeom>
          <a:noFill/>
          <a:ln w="12700" cap="flat" cmpd="sng">
            <a:solidFill>
              <a:srgbClr val="009BA0"/>
            </a:solidFill>
            <a:prstDash val="solid"/>
            <a:round/>
            <a:headEnd type="none" w="sm" len="sm"/>
            <a:tailEnd type="none" w="sm" len="sm"/>
          </a:ln>
        </p:spPr>
      </p:cxnSp>
      <p:sp>
        <p:nvSpPr>
          <p:cNvPr id="466" name="Google Shape;466;p60"/>
          <p:cNvSpPr/>
          <p:nvPr/>
        </p:nvSpPr>
        <p:spPr>
          <a:xfrm>
            <a:off x="590567" y="863600"/>
            <a:ext cx="7554366" cy="3477875"/>
          </a:xfrm>
          <a:prstGeom prst="rect">
            <a:avLst/>
          </a:prstGeom>
          <a:noFill/>
          <a:ln>
            <a:noFill/>
          </a:ln>
        </p:spPr>
        <p:txBody>
          <a:bodyPr spcFirstLastPara="1" wrap="square" lIns="91425" tIns="45700" rIns="91425" bIns="45700" anchor="t" anchorCtr="0">
            <a:noAutofit/>
          </a:bodyPr>
          <a:lstStyle/>
          <a:p>
            <a:pPr marL="285750" marR="0" lvl="0" indent="-285750" algn="r" rtl="1">
              <a:spcBef>
                <a:spcPts val="0"/>
              </a:spcBef>
              <a:spcAft>
                <a:spcPts val="0"/>
              </a:spcAft>
              <a:buClr>
                <a:srgbClr val="082C2D"/>
              </a:buClr>
              <a:buSzPts val="2000"/>
              <a:buFont typeface="Arial"/>
              <a:buChar char="•"/>
            </a:pPr>
            <a:r>
              <a:rPr lang="ar-IQ" sz="2000" dirty="0" smtClean="0">
                <a:solidFill>
                  <a:srgbClr val="082C2D"/>
                </a:solidFill>
                <a:latin typeface="Arial"/>
                <a:ea typeface="Arial"/>
                <a:cs typeface="Arial"/>
                <a:sym typeface="Arial"/>
              </a:rPr>
              <a:t>التصميم:</a:t>
            </a:r>
            <a:endParaRPr dirty="0"/>
          </a:p>
          <a:p>
            <a:pPr marL="742950" marR="0" lvl="1" indent="-285750" algn="r" rtl="1">
              <a:spcBef>
                <a:spcPts val="0"/>
              </a:spcBef>
              <a:spcAft>
                <a:spcPts val="0"/>
              </a:spcAft>
              <a:buClr>
                <a:srgbClr val="082C2D"/>
              </a:buClr>
              <a:buSzPts val="2000"/>
              <a:buFont typeface="Arial"/>
              <a:buChar char="•"/>
            </a:pPr>
            <a:r>
              <a:rPr lang="ar-IQ" sz="2000" b="0" i="0" u="none" strike="noStrike" cap="none" dirty="0" smtClean="0">
                <a:solidFill>
                  <a:srgbClr val="082C2D"/>
                </a:solidFill>
                <a:latin typeface="Arial"/>
                <a:ea typeface="Arial"/>
                <a:cs typeface="Arial"/>
                <a:sym typeface="Arial"/>
              </a:rPr>
              <a:t>عرف ادوار وقواعد سياسة المشاركة</a:t>
            </a:r>
            <a:endParaRPr dirty="0"/>
          </a:p>
          <a:p>
            <a:pPr marL="1200150" marR="0" lvl="2" indent="-285750" algn="r" rtl="1">
              <a:spcBef>
                <a:spcPts val="0"/>
              </a:spcBef>
              <a:spcAft>
                <a:spcPts val="0"/>
              </a:spcAft>
              <a:buClr>
                <a:srgbClr val="082C2D"/>
              </a:buClr>
              <a:buSzPts val="2000"/>
              <a:buFont typeface="Arial"/>
              <a:buChar char="•"/>
            </a:pPr>
            <a:r>
              <a:rPr lang="ar-IQ" sz="2000" b="0" i="0" u="none" strike="noStrike" cap="none" dirty="0" smtClean="0">
                <a:solidFill>
                  <a:srgbClr val="082C2D"/>
                </a:solidFill>
                <a:latin typeface="Arial"/>
                <a:ea typeface="Arial"/>
                <a:cs typeface="Arial"/>
                <a:sym typeface="Arial"/>
              </a:rPr>
              <a:t>ضمان شعور الطلاب بالامان بخلق قواعد للحوار تحترم الاخرين</a:t>
            </a:r>
            <a:endParaRPr dirty="0"/>
          </a:p>
          <a:p>
            <a:pPr marL="742950" marR="0" lvl="1" indent="-285750" algn="r" rtl="1">
              <a:spcBef>
                <a:spcPts val="0"/>
              </a:spcBef>
              <a:spcAft>
                <a:spcPts val="0"/>
              </a:spcAft>
              <a:buClr>
                <a:srgbClr val="082C2D"/>
              </a:buClr>
              <a:buSzPts val="2000"/>
              <a:buFont typeface="Arial"/>
              <a:buChar char="•"/>
            </a:pPr>
            <a:r>
              <a:rPr lang="ar-IQ" sz="2000" b="0" i="0" u="none" strike="noStrike" cap="none" dirty="0" smtClean="0">
                <a:solidFill>
                  <a:srgbClr val="082C2D"/>
                </a:solidFill>
                <a:latin typeface="Arial"/>
                <a:ea typeface="Arial"/>
                <a:cs typeface="Arial"/>
                <a:sym typeface="Arial"/>
              </a:rPr>
              <a:t>ربط مواضيع المناقشات بوضوح مع اهداف التعلم</a:t>
            </a:r>
          </a:p>
          <a:p>
            <a:pPr marL="742950" marR="0" lvl="1" indent="-285750" algn="r" rtl="1">
              <a:spcBef>
                <a:spcPts val="0"/>
              </a:spcBef>
              <a:spcAft>
                <a:spcPts val="0"/>
              </a:spcAft>
              <a:buClr>
                <a:srgbClr val="082C2D"/>
              </a:buClr>
              <a:buSzPts val="2000"/>
              <a:buFont typeface="Arial"/>
              <a:buChar char="•"/>
            </a:pPr>
            <a:r>
              <a:rPr lang="ar-IQ" sz="2000" dirty="0" smtClean="0">
                <a:solidFill>
                  <a:srgbClr val="082C2D"/>
                </a:solidFill>
              </a:rPr>
              <a:t>اعطاء تعليمات واضحة</a:t>
            </a:r>
            <a:r>
              <a:rPr lang="ar-IQ" sz="2000" b="0" i="0" u="none" strike="noStrike" cap="none" dirty="0" smtClean="0">
                <a:solidFill>
                  <a:srgbClr val="082C2D"/>
                </a:solidFill>
                <a:latin typeface="Arial"/>
                <a:ea typeface="Arial"/>
                <a:cs typeface="Arial"/>
                <a:sym typeface="Arial"/>
              </a:rPr>
              <a:t> وقواعد تقييمية/اصطلاحات الدرجات</a:t>
            </a:r>
          </a:p>
          <a:p>
            <a:pPr marL="742950" marR="0" lvl="1" indent="-285750" algn="r" rtl="1">
              <a:spcBef>
                <a:spcPts val="0"/>
              </a:spcBef>
              <a:spcAft>
                <a:spcPts val="0"/>
              </a:spcAft>
              <a:buClr>
                <a:srgbClr val="082C2D"/>
              </a:buClr>
              <a:buSzPts val="2000"/>
              <a:buFont typeface="Arial"/>
              <a:buChar char="•"/>
            </a:pPr>
            <a:r>
              <a:rPr lang="ar-IQ" sz="2000" dirty="0" smtClean="0">
                <a:solidFill>
                  <a:srgbClr val="082C2D"/>
                </a:solidFill>
              </a:rPr>
              <a:t>مراعاة اعطاء الطلاب مساحة «اجتماعية» في منتدى النقاش</a:t>
            </a:r>
            <a:endParaRPr sz="2000" b="0" i="0" u="none" strike="noStrike" cap="none" dirty="0">
              <a:solidFill>
                <a:srgbClr val="082C2D"/>
              </a:solidFill>
              <a:latin typeface="Arial"/>
              <a:ea typeface="Arial"/>
              <a:cs typeface="Arial"/>
              <a:sym typeface="Arial"/>
            </a:endParaRPr>
          </a:p>
          <a:p>
            <a:pPr marL="1371600" marR="0" lvl="2" indent="-355600" algn="r" rtl="1">
              <a:spcBef>
                <a:spcPts val="0"/>
              </a:spcBef>
              <a:spcAft>
                <a:spcPts val="0"/>
              </a:spcAft>
              <a:buClr>
                <a:srgbClr val="082C2D"/>
              </a:buClr>
              <a:buSzPts val="2000"/>
              <a:buChar char="•"/>
            </a:pPr>
            <a:r>
              <a:rPr lang="ar-IQ" sz="2000" dirty="0" smtClean="0">
                <a:solidFill>
                  <a:srgbClr val="082C2D"/>
                </a:solidFill>
                <a:highlight>
                  <a:srgbClr val="FFFF00"/>
                </a:highlight>
              </a:rPr>
              <a:t>احدى الافكار هي «المقهى» – مكان للطلاب ليجتمعوا فيه بدون ان يكون الهدف من الاجتماع مرتبطا باحد مواضيع الدورة. يمكن ان يكون مساحة للمحادثات العامة/المناقشات غير الرسمية حول الدورة</a:t>
            </a:r>
            <a:endParaRPr sz="2000" b="0" i="0" u="none" strike="noStrike" cap="none" dirty="0">
              <a:solidFill>
                <a:srgbClr val="082C2D"/>
              </a:solidFill>
              <a:latin typeface="Arial"/>
              <a:ea typeface="Arial"/>
              <a:cs typeface="Arial"/>
              <a:sym typeface="Arial"/>
            </a:endParaRPr>
          </a:p>
          <a:p>
            <a:pPr marL="742950" marR="0" lvl="1" indent="-158750" algn="l" rtl="0">
              <a:spcBef>
                <a:spcPts val="0"/>
              </a:spcBef>
              <a:spcAft>
                <a:spcPts val="0"/>
              </a:spcAft>
              <a:buClr>
                <a:schemeClr val="dk1"/>
              </a:buClr>
              <a:buSzPts val="2000"/>
              <a:buFont typeface="Arial"/>
              <a:buNone/>
            </a:pPr>
            <a:endParaRPr sz="2000" b="0" i="0" u="none" strike="noStrike" cap="none" dirty="0">
              <a:solidFill>
                <a:srgbClr val="082C2D"/>
              </a:solidFill>
              <a:latin typeface="Arial"/>
              <a:ea typeface="Arial"/>
              <a:cs typeface="Arial"/>
              <a:sym typeface="Arial"/>
            </a:endParaRPr>
          </a:p>
          <a:p>
            <a:pPr marL="742950" marR="0" lvl="1" indent="-158750" algn="l" rtl="0">
              <a:spcBef>
                <a:spcPts val="0"/>
              </a:spcBef>
              <a:spcAft>
                <a:spcPts val="0"/>
              </a:spcAft>
              <a:buClr>
                <a:schemeClr val="dk1"/>
              </a:buClr>
              <a:buSzPts val="2000"/>
              <a:buFont typeface="Arial"/>
              <a:buNone/>
            </a:pPr>
            <a:endParaRPr sz="2000" b="0" i="0" u="none" strike="noStrike" cap="none" dirty="0">
              <a:solidFill>
                <a:srgbClr val="082C2D"/>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61"/>
          <p:cNvSpPr txBox="1"/>
          <p:nvPr/>
        </p:nvSpPr>
        <p:spPr>
          <a:xfrm>
            <a:off x="533400" y="6350"/>
            <a:ext cx="8077200" cy="857250"/>
          </a:xfrm>
          <a:prstGeom prst="rect">
            <a:avLst/>
          </a:prstGeom>
          <a:noFill/>
          <a:ln>
            <a:noFill/>
          </a:ln>
        </p:spPr>
        <p:txBody>
          <a:bodyPr spcFirstLastPara="1" wrap="square" lIns="91425" tIns="45700" rIns="91425" bIns="45700" anchor="ctr" anchorCtr="0">
            <a:noAutofit/>
          </a:bodyPr>
          <a:lstStyle/>
          <a:p>
            <a:pPr lvl="0" algn="ctr" rtl="1">
              <a:buClr>
                <a:srgbClr val="009BA0"/>
              </a:buClr>
              <a:buSzPts val="3400"/>
            </a:pPr>
            <a:r>
              <a:rPr lang="ar-IQ" sz="3400" b="1" dirty="0">
                <a:solidFill>
                  <a:srgbClr val="009BA0"/>
                </a:solidFill>
              </a:rPr>
              <a:t>نصائح لمناقشات ناجحة</a:t>
            </a:r>
          </a:p>
        </p:txBody>
      </p:sp>
      <p:sp>
        <p:nvSpPr>
          <p:cNvPr id="473" name="Google Shape;473;p61"/>
          <p:cNvSpPr/>
          <p:nvPr/>
        </p:nvSpPr>
        <p:spPr>
          <a:xfrm>
            <a:off x="0" y="5072063"/>
            <a:ext cx="9144000" cy="77742"/>
          </a:xfrm>
          <a:prstGeom prst="rect">
            <a:avLst/>
          </a:prstGeom>
          <a:solidFill>
            <a:srgbClr val="43B6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Arial"/>
              <a:ea typeface="Arial"/>
              <a:cs typeface="Arial"/>
              <a:sym typeface="Arial"/>
            </a:endParaRPr>
          </a:p>
        </p:txBody>
      </p:sp>
      <p:cxnSp>
        <p:nvCxnSpPr>
          <p:cNvPr id="474" name="Google Shape;474;p61"/>
          <p:cNvCxnSpPr/>
          <p:nvPr/>
        </p:nvCxnSpPr>
        <p:spPr>
          <a:xfrm rot="10800000" flipH="1">
            <a:off x="590567" y="654050"/>
            <a:ext cx="8089883" cy="44450"/>
          </a:xfrm>
          <a:prstGeom prst="straightConnector1">
            <a:avLst/>
          </a:prstGeom>
          <a:noFill/>
          <a:ln w="12700" cap="flat" cmpd="sng">
            <a:solidFill>
              <a:srgbClr val="009BA0"/>
            </a:solidFill>
            <a:prstDash val="solid"/>
            <a:round/>
            <a:headEnd type="none" w="sm" len="sm"/>
            <a:tailEnd type="none" w="sm" len="sm"/>
          </a:ln>
        </p:spPr>
      </p:cxnSp>
      <p:sp>
        <p:nvSpPr>
          <p:cNvPr id="475" name="Google Shape;475;p61"/>
          <p:cNvSpPr/>
          <p:nvPr/>
        </p:nvSpPr>
        <p:spPr>
          <a:xfrm>
            <a:off x="590567" y="863600"/>
            <a:ext cx="7554366" cy="4401205"/>
          </a:xfrm>
          <a:prstGeom prst="rect">
            <a:avLst/>
          </a:prstGeom>
          <a:noFill/>
          <a:ln>
            <a:noFill/>
          </a:ln>
        </p:spPr>
        <p:txBody>
          <a:bodyPr spcFirstLastPara="1" wrap="square" lIns="91425" tIns="45700" rIns="91425" bIns="45700" anchor="t" anchorCtr="0">
            <a:noAutofit/>
          </a:bodyPr>
          <a:lstStyle/>
          <a:p>
            <a:pPr marL="285750" marR="0" lvl="0" indent="-285750" algn="r" rtl="1">
              <a:spcBef>
                <a:spcPts val="0"/>
              </a:spcBef>
              <a:spcAft>
                <a:spcPts val="0"/>
              </a:spcAft>
              <a:buClr>
                <a:srgbClr val="082C2D"/>
              </a:buClr>
              <a:buSzPts val="2000"/>
              <a:buFont typeface="Arial"/>
              <a:buChar char="•"/>
            </a:pPr>
            <a:r>
              <a:rPr lang="ar-IQ" sz="2000" dirty="0" smtClean="0">
                <a:solidFill>
                  <a:srgbClr val="082C2D"/>
                </a:solidFill>
                <a:latin typeface="Arial"/>
                <a:ea typeface="Arial"/>
                <a:cs typeface="Arial"/>
                <a:sym typeface="Arial"/>
              </a:rPr>
              <a:t>الاشتراك</a:t>
            </a:r>
            <a:endParaRPr dirty="0"/>
          </a:p>
          <a:p>
            <a:pPr marL="742950" marR="0" lvl="1" indent="-285750" algn="r" rtl="1">
              <a:spcBef>
                <a:spcPts val="0"/>
              </a:spcBef>
              <a:spcAft>
                <a:spcPts val="0"/>
              </a:spcAft>
              <a:buClr>
                <a:srgbClr val="082C2D"/>
              </a:buClr>
              <a:buSzPts val="2000"/>
              <a:buFont typeface="Arial"/>
              <a:buChar char="•"/>
            </a:pPr>
            <a:r>
              <a:rPr lang="ar-IQ" sz="2000" b="0" i="0" u="none" strike="noStrike" cap="none" dirty="0" smtClean="0">
                <a:solidFill>
                  <a:srgbClr val="082C2D"/>
                </a:solidFill>
                <a:latin typeface="Arial"/>
                <a:ea typeface="Arial"/>
                <a:cs typeface="Arial"/>
                <a:sym typeface="Arial"/>
              </a:rPr>
              <a:t>اطرح </a:t>
            </a:r>
            <a:r>
              <a:rPr lang="ar-IQ" sz="2000" b="0" i="0" u="none" strike="noStrike" cap="none" dirty="0" smtClean="0">
                <a:solidFill>
                  <a:srgbClr val="082C2D"/>
                </a:solidFill>
                <a:latin typeface="Arial"/>
                <a:ea typeface="Arial"/>
                <a:cs typeface="Arial"/>
                <a:sym typeface="Arial"/>
              </a:rPr>
              <a:t>اسئلة ذات نهايات مفتوحة, وشجع الطلاب للقيام بنفس الشيء</a:t>
            </a:r>
          </a:p>
          <a:p>
            <a:pPr marL="742950" marR="0" lvl="1" indent="-285750" algn="r" rtl="1">
              <a:spcBef>
                <a:spcPts val="0"/>
              </a:spcBef>
              <a:spcAft>
                <a:spcPts val="0"/>
              </a:spcAft>
              <a:buClr>
                <a:srgbClr val="082C2D"/>
              </a:buClr>
              <a:buSzPts val="2000"/>
              <a:buFont typeface="Arial"/>
              <a:buChar char="•"/>
            </a:pPr>
            <a:r>
              <a:rPr lang="ar-IQ" sz="2000" dirty="0" smtClean="0">
                <a:solidFill>
                  <a:srgbClr val="082C2D"/>
                </a:solidFill>
              </a:rPr>
              <a:t>اشترك باستمرار – حضور المدرب في النقاشات ضروري لاستمرار النقاش</a:t>
            </a:r>
          </a:p>
          <a:p>
            <a:pPr marL="742950" marR="0" lvl="1" indent="-285750" algn="r" rtl="1">
              <a:spcBef>
                <a:spcPts val="0"/>
              </a:spcBef>
              <a:spcAft>
                <a:spcPts val="0"/>
              </a:spcAft>
              <a:buClr>
                <a:srgbClr val="082C2D"/>
              </a:buClr>
              <a:buSzPts val="2000"/>
              <a:buFont typeface="Arial"/>
              <a:buChar char="•"/>
            </a:pPr>
            <a:r>
              <a:rPr lang="ar-IQ" sz="2000" b="0" i="0" u="none" strike="noStrike" cap="none" dirty="0" smtClean="0">
                <a:solidFill>
                  <a:srgbClr val="082C2D"/>
                </a:solidFill>
                <a:latin typeface="Arial"/>
                <a:ea typeface="Arial"/>
                <a:cs typeface="Arial"/>
                <a:sym typeface="Arial"/>
              </a:rPr>
              <a:t>راعي القاء اسئلة متابعة في اجوبتك, بدلا من القاء </a:t>
            </a:r>
            <a:r>
              <a:rPr lang="ar-IQ" sz="2000" b="0" i="0" u="none" strike="noStrike" cap="none" dirty="0" smtClean="0">
                <a:solidFill>
                  <a:srgbClr val="082C2D"/>
                </a:solidFill>
                <a:latin typeface="Arial"/>
                <a:ea typeface="Arial"/>
                <a:cs typeface="Arial"/>
                <a:sym typeface="Arial"/>
              </a:rPr>
              <a:t>التصريحات </a:t>
            </a:r>
            <a:r>
              <a:rPr lang="ar-IQ" sz="2000" b="0" i="0" u="none" strike="noStrike" cap="none" dirty="0" smtClean="0">
                <a:solidFill>
                  <a:srgbClr val="082C2D"/>
                </a:solidFill>
                <a:latin typeface="Arial"/>
                <a:ea typeface="Arial"/>
                <a:cs typeface="Arial"/>
                <a:sym typeface="Arial"/>
              </a:rPr>
              <a:t>فقط حول ما يكتبه الطلاب</a:t>
            </a:r>
          </a:p>
          <a:p>
            <a:pPr marL="742950" marR="0" lvl="1" indent="-285750" algn="r" rtl="1">
              <a:spcBef>
                <a:spcPts val="0"/>
              </a:spcBef>
              <a:spcAft>
                <a:spcPts val="0"/>
              </a:spcAft>
              <a:buClr>
                <a:srgbClr val="082C2D"/>
              </a:buClr>
              <a:buSzPts val="2000"/>
              <a:buFont typeface="Arial"/>
              <a:buChar char="•"/>
            </a:pPr>
            <a:r>
              <a:rPr lang="ar-IQ" sz="2000" dirty="0" smtClean="0">
                <a:solidFill>
                  <a:srgbClr val="082C2D"/>
                </a:solidFill>
              </a:rPr>
              <a:t>اذا سمح حجم الصف, عين بعض الطلاب «كقادة نقاش» في كل اسبوع, وهو الذي سيبدأ نقاش الاسبوع ويساعد في التيسير خلال ذلك الوقت</a:t>
            </a:r>
            <a:endParaRPr sz="2000" b="0" i="0" u="none" strike="noStrike" cap="none" dirty="0">
              <a:solidFill>
                <a:srgbClr val="082C2D"/>
              </a:solidFill>
              <a:latin typeface="Arial"/>
              <a:ea typeface="Arial"/>
              <a:cs typeface="Arial"/>
              <a:sym typeface="Arial"/>
            </a:endParaRPr>
          </a:p>
          <a:p>
            <a:pPr marL="742950" marR="0" lvl="1" indent="-158750" algn="l" rtl="0">
              <a:spcBef>
                <a:spcPts val="0"/>
              </a:spcBef>
              <a:spcAft>
                <a:spcPts val="0"/>
              </a:spcAft>
              <a:buClr>
                <a:schemeClr val="dk1"/>
              </a:buClr>
              <a:buSzPts val="2000"/>
              <a:buFont typeface="Arial"/>
              <a:buNone/>
            </a:pPr>
            <a:endParaRPr sz="2000" b="0" i="0" u="none" strike="noStrike" cap="none" dirty="0">
              <a:solidFill>
                <a:srgbClr val="082C2D"/>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62"/>
          <p:cNvSpPr txBox="1"/>
          <p:nvPr/>
        </p:nvSpPr>
        <p:spPr>
          <a:xfrm>
            <a:off x="533400" y="6350"/>
            <a:ext cx="8077200" cy="857400"/>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9BA0"/>
              </a:buClr>
              <a:buSzPts val="3400"/>
              <a:buFont typeface="Arial"/>
              <a:buNone/>
            </a:pPr>
            <a:r>
              <a:rPr lang="ar-IQ" sz="3400" b="1" dirty="0" smtClean="0">
                <a:solidFill>
                  <a:srgbClr val="009BA0"/>
                </a:solidFill>
              </a:rPr>
              <a:t>افكار لقواعد التقييم اثناء المناقشة</a:t>
            </a:r>
            <a:endParaRPr sz="3400" b="1" dirty="0">
              <a:solidFill>
                <a:srgbClr val="009BA0"/>
              </a:solidFill>
              <a:latin typeface="Arial"/>
              <a:ea typeface="Arial"/>
              <a:cs typeface="Arial"/>
              <a:sym typeface="Arial"/>
            </a:endParaRPr>
          </a:p>
        </p:txBody>
      </p:sp>
      <p:sp>
        <p:nvSpPr>
          <p:cNvPr id="482" name="Google Shape;482;p62"/>
          <p:cNvSpPr/>
          <p:nvPr/>
        </p:nvSpPr>
        <p:spPr>
          <a:xfrm>
            <a:off x="0" y="5072063"/>
            <a:ext cx="9144000" cy="77700"/>
          </a:xfrm>
          <a:prstGeom prst="rect">
            <a:avLst/>
          </a:prstGeom>
          <a:solidFill>
            <a:srgbClr val="43B6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Arial"/>
              <a:ea typeface="Arial"/>
              <a:cs typeface="Arial"/>
              <a:sym typeface="Arial"/>
            </a:endParaRPr>
          </a:p>
        </p:txBody>
      </p:sp>
      <p:cxnSp>
        <p:nvCxnSpPr>
          <p:cNvPr id="483" name="Google Shape;483;p62"/>
          <p:cNvCxnSpPr/>
          <p:nvPr/>
        </p:nvCxnSpPr>
        <p:spPr>
          <a:xfrm rot="10800000" flipH="1">
            <a:off x="590567" y="654100"/>
            <a:ext cx="8089800" cy="44400"/>
          </a:xfrm>
          <a:prstGeom prst="straightConnector1">
            <a:avLst/>
          </a:prstGeom>
          <a:noFill/>
          <a:ln w="12700" cap="flat" cmpd="sng">
            <a:solidFill>
              <a:srgbClr val="009BA0"/>
            </a:solidFill>
            <a:prstDash val="solid"/>
            <a:round/>
            <a:headEnd type="none" w="sm" len="sm"/>
            <a:tailEnd type="none" w="sm" len="sm"/>
          </a:ln>
        </p:spPr>
      </p:cxnSp>
      <p:sp>
        <p:nvSpPr>
          <p:cNvPr id="484" name="Google Shape;484;p62"/>
          <p:cNvSpPr/>
          <p:nvPr/>
        </p:nvSpPr>
        <p:spPr>
          <a:xfrm>
            <a:off x="590567" y="863600"/>
            <a:ext cx="7554300" cy="4401300"/>
          </a:xfrm>
          <a:prstGeom prst="rect">
            <a:avLst/>
          </a:prstGeom>
          <a:noFill/>
          <a:ln>
            <a:noFill/>
          </a:ln>
        </p:spPr>
        <p:txBody>
          <a:bodyPr spcFirstLastPara="1" wrap="square" lIns="91425" tIns="45700" rIns="91425" bIns="45700" anchor="t" anchorCtr="0">
            <a:noAutofit/>
          </a:bodyPr>
          <a:lstStyle/>
          <a:p>
            <a:pPr marL="285750" marR="0" lvl="0" indent="-285750" algn="r" rtl="1">
              <a:spcBef>
                <a:spcPts val="0"/>
              </a:spcBef>
              <a:spcAft>
                <a:spcPts val="0"/>
              </a:spcAft>
              <a:buClr>
                <a:srgbClr val="082C2D"/>
              </a:buClr>
              <a:buSzPts val="2000"/>
              <a:buFont typeface="Arial"/>
              <a:buChar char="•"/>
            </a:pPr>
            <a:r>
              <a:rPr lang="ar-IQ" sz="2000" dirty="0" smtClean="0">
                <a:solidFill>
                  <a:srgbClr val="082C2D"/>
                </a:solidFill>
                <a:highlight>
                  <a:srgbClr val="FFFF00"/>
                </a:highlight>
              </a:rPr>
              <a:t>قد يحصل الطلاب على نقاط لاشياء مثل:</a:t>
            </a:r>
            <a:endParaRPr sz="2000" dirty="0">
              <a:solidFill>
                <a:srgbClr val="082C2D"/>
              </a:solidFill>
              <a:highlight>
                <a:srgbClr val="FFFF00"/>
              </a:highlight>
            </a:endParaRPr>
          </a:p>
          <a:p>
            <a:pPr marL="914400" marR="0" lvl="1" indent="-355600" algn="r" rtl="1">
              <a:spcBef>
                <a:spcPts val="0"/>
              </a:spcBef>
              <a:spcAft>
                <a:spcPts val="0"/>
              </a:spcAft>
              <a:buClr>
                <a:srgbClr val="082C2D"/>
              </a:buClr>
              <a:buSzPts val="2000"/>
              <a:buFont typeface="Arial"/>
              <a:buChar char="•"/>
            </a:pPr>
            <a:r>
              <a:rPr lang="ar-IQ" sz="2000" dirty="0" smtClean="0">
                <a:solidFill>
                  <a:srgbClr val="082C2D"/>
                </a:solidFill>
                <a:highlight>
                  <a:srgbClr val="FFFF00"/>
                </a:highlight>
              </a:rPr>
              <a:t>اوقات عرض تعليقاتهم</a:t>
            </a:r>
          </a:p>
          <a:p>
            <a:pPr marL="914400" marR="0" lvl="1" indent="-355600" algn="r" rtl="1">
              <a:spcBef>
                <a:spcPts val="0"/>
              </a:spcBef>
              <a:spcAft>
                <a:spcPts val="0"/>
              </a:spcAft>
              <a:buClr>
                <a:srgbClr val="082C2D"/>
              </a:buClr>
              <a:buSzPts val="2000"/>
              <a:buFont typeface="Arial"/>
              <a:buChar char="•"/>
            </a:pPr>
            <a:r>
              <a:rPr lang="ar-IQ" sz="2000" dirty="0" smtClean="0">
                <a:solidFill>
                  <a:srgbClr val="082C2D"/>
                </a:solidFill>
                <a:highlight>
                  <a:srgbClr val="FFFF00"/>
                </a:highlight>
              </a:rPr>
              <a:t>دمج </a:t>
            </a:r>
            <a:r>
              <a:rPr lang="ar-IQ" sz="2000" dirty="0" smtClean="0">
                <a:solidFill>
                  <a:srgbClr val="082C2D"/>
                </a:solidFill>
                <a:highlight>
                  <a:srgbClr val="FFFF00"/>
                </a:highlight>
              </a:rPr>
              <a:t>ادلة </a:t>
            </a:r>
            <a:r>
              <a:rPr lang="ar-IQ" sz="2000" dirty="0" smtClean="0">
                <a:solidFill>
                  <a:srgbClr val="082C2D"/>
                </a:solidFill>
                <a:highlight>
                  <a:srgbClr val="FFFF00"/>
                </a:highlight>
              </a:rPr>
              <a:t>مما سبق ان قرأوه ومن وتجاربهم السابقة</a:t>
            </a:r>
          </a:p>
          <a:p>
            <a:pPr marL="914400" marR="0" lvl="1" indent="-355600" algn="r" rtl="1">
              <a:spcBef>
                <a:spcPts val="0"/>
              </a:spcBef>
              <a:spcAft>
                <a:spcPts val="0"/>
              </a:spcAft>
              <a:buClr>
                <a:srgbClr val="082C2D"/>
              </a:buClr>
              <a:buSzPts val="2000"/>
              <a:buFont typeface="Arial"/>
              <a:buChar char="•"/>
            </a:pPr>
            <a:r>
              <a:rPr lang="ar-IQ" sz="2000" dirty="0" smtClean="0">
                <a:solidFill>
                  <a:srgbClr val="082C2D"/>
                </a:solidFill>
                <a:highlight>
                  <a:srgbClr val="FFFF00"/>
                </a:highlight>
              </a:rPr>
              <a:t>تعليقات ثاقبة/اسئلة تحفز النقاش</a:t>
            </a:r>
          </a:p>
          <a:p>
            <a:pPr marL="914400" marR="0" lvl="1" indent="-355600" algn="r" rtl="1">
              <a:spcBef>
                <a:spcPts val="0"/>
              </a:spcBef>
              <a:spcAft>
                <a:spcPts val="0"/>
              </a:spcAft>
              <a:buClr>
                <a:srgbClr val="082C2D"/>
              </a:buClr>
              <a:buSzPts val="2000"/>
              <a:buFont typeface="Arial"/>
              <a:buChar char="•"/>
            </a:pPr>
            <a:r>
              <a:rPr lang="ar-IQ" sz="2000" dirty="0" smtClean="0">
                <a:solidFill>
                  <a:srgbClr val="082C2D"/>
                </a:solidFill>
                <a:highlight>
                  <a:srgbClr val="FFFF00"/>
                </a:highlight>
              </a:rPr>
              <a:t>الاشتراك المستمر عن طريق الكتابات/التعليق على الاخرين</a:t>
            </a:r>
          </a:p>
          <a:p>
            <a:pPr marL="914400" marR="0" lvl="1" indent="-355600" algn="r" rtl="1">
              <a:spcBef>
                <a:spcPts val="0"/>
              </a:spcBef>
              <a:spcAft>
                <a:spcPts val="0"/>
              </a:spcAft>
              <a:buClr>
                <a:srgbClr val="082C2D"/>
              </a:buClr>
              <a:buSzPts val="2000"/>
              <a:buFont typeface="Arial"/>
              <a:buChar char="•"/>
            </a:pPr>
            <a:r>
              <a:rPr lang="ar-IQ" sz="2000" dirty="0" smtClean="0">
                <a:solidFill>
                  <a:srgbClr val="082C2D"/>
                </a:solidFill>
                <a:highlight>
                  <a:srgbClr val="FFFF00"/>
                </a:highlight>
              </a:rPr>
              <a:t>التعامل مع الاختلاف في وجهات النظر بطريقة واضحة ومؤدبة</a:t>
            </a:r>
            <a:endParaRPr sz="2000" b="0" i="0" u="none" strike="noStrike" cap="none" dirty="0">
              <a:solidFill>
                <a:srgbClr val="082C2D"/>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63"/>
          <p:cNvSpPr/>
          <p:nvPr/>
        </p:nvSpPr>
        <p:spPr>
          <a:xfrm>
            <a:off x="0" y="12699"/>
            <a:ext cx="3703704" cy="5059363"/>
          </a:xfrm>
          <a:prstGeom prst="rect">
            <a:avLst/>
          </a:prstGeom>
          <a:solidFill>
            <a:schemeClr val="accent6"/>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3"/>
              </a:solidFill>
              <a:latin typeface="Arial"/>
              <a:ea typeface="Arial"/>
              <a:cs typeface="Arial"/>
              <a:sym typeface="Arial"/>
            </a:endParaRPr>
          </a:p>
        </p:txBody>
      </p:sp>
      <p:sp>
        <p:nvSpPr>
          <p:cNvPr id="490" name="Google Shape;490;p63"/>
          <p:cNvSpPr txBox="1"/>
          <p:nvPr/>
        </p:nvSpPr>
        <p:spPr>
          <a:xfrm>
            <a:off x="671713" y="1685937"/>
            <a:ext cx="2659537" cy="85725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1"/>
              </a:buClr>
              <a:buSzPts val="3145"/>
              <a:buFont typeface="Arial"/>
              <a:buNone/>
            </a:pPr>
            <a:r>
              <a:rPr lang="ar-IQ" sz="3145" b="1" dirty="0" smtClean="0">
                <a:solidFill>
                  <a:schemeClr val="lt1"/>
                </a:solidFill>
                <a:latin typeface="Arial"/>
                <a:ea typeface="Arial"/>
                <a:cs typeface="Arial"/>
                <a:sym typeface="Arial"/>
              </a:rPr>
              <a:t>اسئلة الاستطلاع</a:t>
            </a:r>
            <a:endParaRPr sz="3145" b="1" dirty="0">
              <a:solidFill>
                <a:schemeClr val="lt1"/>
              </a:solidFill>
              <a:latin typeface="Arial"/>
              <a:ea typeface="Arial"/>
              <a:cs typeface="Arial"/>
              <a:sym typeface="Arial"/>
            </a:endParaRPr>
          </a:p>
        </p:txBody>
      </p:sp>
      <p:sp>
        <p:nvSpPr>
          <p:cNvPr id="491" name="Google Shape;491;p63"/>
          <p:cNvSpPr/>
          <p:nvPr/>
        </p:nvSpPr>
        <p:spPr>
          <a:xfrm>
            <a:off x="0" y="5072063"/>
            <a:ext cx="9144000" cy="77742"/>
          </a:xfrm>
          <a:prstGeom prst="rect">
            <a:avLst/>
          </a:prstGeom>
          <a:solidFill>
            <a:srgbClr val="43B6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Arial"/>
              <a:ea typeface="Arial"/>
              <a:cs typeface="Arial"/>
              <a:sym typeface="Arial"/>
            </a:endParaRPr>
          </a:p>
        </p:txBody>
      </p:sp>
      <p:sp>
        <p:nvSpPr>
          <p:cNvPr id="492" name="Google Shape;492;p63"/>
          <p:cNvSpPr txBox="1"/>
          <p:nvPr/>
        </p:nvSpPr>
        <p:spPr>
          <a:xfrm>
            <a:off x="4478866" y="723165"/>
            <a:ext cx="3365607" cy="3139321"/>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IQ" sz="1800" dirty="0" smtClean="0">
                <a:solidFill>
                  <a:srgbClr val="000000"/>
                </a:solidFill>
                <a:latin typeface="Arial"/>
                <a:ea typeface="Arial"/>
                <a:cs typeface="Arial"/>
                <a:sym typeface="Arial"/>
              </a:rPr>
              <a:t>اي مما يلي مهم لنقاشات ناجحة عبر الانترنت؟</a:t>
            </a:r>
            <a:endParaRPr dirty="0"/>
          </a:p>
          <a:p>
            <a:pPr marL="0" marR="0" lvl="0" indent="0" algn="l" rtl="0">
              <a:spcBef>
                <a:spcPts val="0"/>
              </a:spcBef>
              <a:spcAft>
                <a:spcPts val="0"/>
              </a:spcAft>
              <a:buNone/>
            </a:pPr>
            <a:endParaRPr sz="1800" dirty="0">
              <a:solidFill>
                <a:srgbClr val="000000"/>
              </a:solidFill>
              <a:latin typeface="Arial"/>
              <a:ea typeface="Arial"/>
              <a:cs typeface="Arial"/>
              <a:sym typeface="Arial"/>
            </a:endParaRPr>
          </a:p>
          <a:p>
            <a:pPr marL="342900" marR="0" lvl="0" indent="-342900" algn="r" rtl="1">
              <a:spcBef>
                <a:spcPts val="0"/>
              </a:spcBef>
              <a:spcAft>
                <a:spcPts val="0"/>
              </a:spcAft>
              <a:buClr>
                <a:srgbClr val="000000"/>
              </a:buClr>
              <a:buSzPts val="1800"/>
              <a:buFont typeface="Arial"/>
              <a:buAutoNum type="alphaLcParenR"/>
            </a:pPr>
            <a:r>
              <a:rPr lang="ar-IQ" sz="1800" dirty="0" smtClean="0">
                <a:solidFill>
                  <a:srgbClr val="000000"/>
                </a:solidFill>
                <a:latin typeface="Arial"/>
                <a:ea typeface="Arial"/>
                <a:cs typeface="Arial"/>
                <a:sym typeface="Arial"/>
              </a:rPr>
              <a:t>الربط مع اهداف التعلم</a:t>
            </a:r>
          </a:p>
          <a:p>
            <a:pPr marL="342900" marR="0" lvl="0" indent="-342900" algn="r" rtl="1">
              <a:spcBef>
                <a:spcPts val="0"/>
              </a:spcBef>
              <a:spcAft>
                <a:spcPts val="0"/>
              </a:spcAft>
              <a:buClr>
                <a:srgbClr val="000000"/>
              </a:buClr>
              <a:buSzPts val="1800"/>
              <a:buFont typeface="Arial"/>
              <a:buAutoNum type="alphaLcParenR"/>
            </a:pPr>
            <a:r>
              <a:rPr lang="ar-IQ" sz="1800" dirty="0" smtClean="0"/>
              <a:t>التوقعات حول الحوار الذي يراعى احرام الاخرين</a:t>
            </a:r>
          </a:p>
          <a:p>
            <a:pPr marL="342900" marR="0" lvl="0" indent="-342900" algn="r" rtl="1">
              <a:spcBef>
                <a:spcPts val="0"/>
              </a:spcBef>
              <a:spcAft>
                <a:spcPts val="0"/>
              </a:spcAft>
              <a:buClr>
                <a:srgbClr val="000000"/>
              </a:buClr>
              <a:buSzPts val="1800"/>
              <a:buFont typeface="Arial"/>
              <a:buAutoNum type="alphaLcParenR"/>
            </a:pPr>
            <a:r>
              <a:rPr lang="ar-IQ" sz="1800" dirty="0" smtClean="0">
                <a:solidFill>
                  <a:srgbClr val="000000"/>
                </a:solidFill>
                <a:latin typeface="Arial"/>
                <a:ea typeface="Arial"/>
                <a:cs typeface="Arial"/>
                <a:sym typeface="Arial"/>
              </a:rPr>
              <a:t>التفاعل المستمر للمدرب</a:t>
            </a:r>
          </a:p>
          <a:p>
            <a:pPr marL="342900" marR="0" lvl="0" indent="-342900" algn="r" rtl="1">
              <a:spcBef>
                <a:spcPts val="0"/>
              </a:spcBef>
              <a:spcAft>
                <a:spcPts val="0"/>
              </a:spcAft>
              <a:buClr>
                <a:srgbClr val="000000"/>
              </a:buClr>
              <a:buSzPts val="1800"/>
              <a:buFont typeface="Arial"/>
              <a:buAutoNum type="alphaLcParenR"/>
            </a:pPr>
            <a:r>
              <a:rPr lang="ar-IQ" sz="1800" dirty="0" smtClean="0"/>
              <a:t>كل ما سبق</a:t>
            </a:r>
            <a:endParaRPr sz="1800" dirty="0">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64"/>
          <p:cNvSpPr txBox="1"/>
          <p:nvPr/>
        </p:nvSpPr>
        <p:spPr>
          <a:xfrm>
            <a:off x="533400" y="6350"/>
            <a:ext cx="8077200" cy="857250"/>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9BA0"/>
              </a:buClr>
              <a:buSzPts val="3400"/>
              <a:buFont typeface="Arial"/>
              <a:buNone/>
            </a:pPr>
            <a:r>
              <a:rPr lang="ar-IQ" sz="3400" b="1" dirty="0" smtClean="0">
                <a:solidFill>
                  <a:srgbClr val="009BA0"/>
                </a:solidFill>
                <a:latin typeface="Arial"/>
                <a:ea typeface="Arial"/>
                <a:cs typeface="Arial"/>
                <a:sym typeface="Arial"/>
              </a:rPr>
              <a:t>تشجيع التفاعلات الايجابية</a:t>
            </a:r>
            <a:endParaRPr sz="3400" b="1" dirty="0">
              <a:solidFill>
                <a:srgbClr val="009BA0"/>
              </a:solidFill>
              <a:latin typeface="Arial"/>
              <a:ea typeface="Arial"/>
              <a:cs typeface="Arial"/>
              <a:sym typeface="Arial"/>
            </a:endParaRPr>
          </a:p>
        </p:txBody>
      </p:sp>
      <p:sp>
        <p:nvSpPr>
          <p:cNvPr id="499" name="Google Shape;499;p64"/>
          <p:cNvSpPr/>
          <p:nvPr/>
        </p:nvSpPr>
        <p:spPr>
          <a:xfrm>
            <a:off x="0" y="5072063"/>
            <a:ext cx="9144000" cy="77742"/>
          </a:xfrm>
          <a:prstGeom prst="rect">
            <a:avLst/>
          </a:prstGeom>
          <a:solidFill>
            <a:srgbClr val="43B6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Arial"/>
              <a:ea typeface="Arial"/>
              <a:cs typeface="Arial"/>
              <a:sym typeface="Arial"/>
            </a:endParaRPr>
          </a:p>
        </p:txBody>
      </p:sp>
      <p:cxnSp>
        <p:nvCxnSpPr>
          <p:cNvPr id="500" name="Google Shape;500;p64"/>
          <p:cNvCxnSpPr/>
          <p:nvPr/>
        </p:nvCxnSpPr>
        <p:spPr>
          <a:xfrm rot="10800000" flipH="1">
            <a:off x="590567" y="654050"/>
            <a:ext cx="8089883" cy="44450"/>
          </a:xfrm>
          <a:prstGeom prst="straightConnector1">
            <a:avLst/>
          </a:prstGeom>
          <a:noFill/>
          <a:ln w="12700" cap="flat" cmpd="sng">
            <a:solidFill>
              <a:srgbClr val="009BA0"/>
            </a:solidFill>
            <a:prstDash val="solid"/>
            <a:round/>
            <a:headEnd type="none" w="sm" len="sm"/>
            <a:tailEnd type="none" w="sm" len="sm"/>
          </a:ln>
        </p:spPr>
      </p:cxnSp>
      <p:sp>
        <p:nvSpPr>
          <p:cNvPr id="501" name="Google Shape;501;p64"/>
          <p:cNvSpPr/>
          <p:nvPr/>
        </p:nvSpPr>
        <p:spPr>
          <a:xfrm>
            <a:off x="590567" y="863600"/>
            <a:ext cx="7554366" cy="4401205"/>
          </a:xfrm>
          <a:prstGeom prst="rect">
            <a:avLst/>
          </a:prstGeom>
          <a:noFill/>
          <a:ln>
            <a:noFill/>
          </a:ln>
        </p:spPr>
        <p:txBody>
          <a:bodyPr spcFirstLastPara="1" wrap="square" lIns="91425" tIns="45700" rIns="91425" bIns="45700" anchor="t" anchorCtr="0">
            <a:noAutofit/>
          </a:bodyPr>
          <a:lstStyle/>
          <a:p>
            <a:pPr marL="285750" marR="0" lvl="0" indent="-285750" algn="r" rtl="1">
              <a:spcBef>
                <a:spcPts val="0"/>
              </a:spcBef>
              <a:spcAft>
                <a:spcPts val="0"/>
              </a:spcAft>
              <a:buClr>
                <a:srgbClr val="082C2D"/>
              </a:buClr>
              <a:buSzPts val="2000"/>
              <a:buFont typeface="Arial"/>
              <a:buChar char="•"/>
            </a:pPr>
            <a:r>
              <a:rPr lang="ar-IQ" sz="2000" dirty="0" smtClean="0">
                <a:solidFill>
                  <a:srgbClr val="082C2D"/>
                </a:solidFill>
                <a:highlight>
                  <a:srgbClr val="FFFF00"/>
                </a:highlight>
              </a:rPr>
              <a:t>قواعد السلوك</a:t>
            </a:r>
            <a:endParaRPr sz="2000" b="0" i="0" u="none" strike="noStrike" cap="none" dirty="0">
              <a:solidFill>
                <a:srgbClr val="082C2D"/>
              </a:solidFill>
              <a:highlight>
                <a:srgbClr val="FFFF00"/>
              </a:highlight>
              <a:latin typeface="Arial"/>
              <a:ea typeface="Arial"/>
              <a:cs typeface="Arial"/>
              <a:sym typeface="Arial"/>
            </a:endParaRPr>
          </a:p>
          <a:p>
            <a:pPr marL="742950" lvl="2" indent="-355600" algn="r" rtl="1">
              <a:spcBef>
                <a:spcPts val="0"/>
              </a:spcBef>
              <a:spcAft>
                <a:spcPts val="0"/>
              </a:spcAft>
              <a:buClr>
                <a:srgbClr val="082C2D"/>
              </a:buClr>
              <a:buSzPts val="2000"/>
              <a:buChar char="•"/>
            </a:pPr>
            <a:r>
              <a:rPr lang="ar-IQ" sz="2000" dirty="0" smtClean="0">
                <a:solidFill>
                  <a:srgbClr val="082C2D"/>
                </a:solidFill>
                <a:highlight>
                  <a:srgbClr val="FFFF00"/>
                </a:highlight>
              </a:rPr>
              <a:t>امثلة من المدرب: اتوقع منكم المشاركة الفاعلة في الحوار حول مواضيع الدرس المصممة لرعاية تعلم عميق وبناء مجتمع تعليمي. لذا, سيعطى وزن كبير للمشاركة المنتظمة والتحضير الكافي لدعم الخطاب العلمي.</a:t>
            </a:r>
          </a:p>
          <a:p>
            <a:pPr marL="742950" lvl="2" indent="-355600" algn="r" rtl="1">
              <a:spcBef>
                <a:spcPts val="0"/>
              </a:spcBef>
              <a:spcAft>
                <a:spcPts val="0"/>
              </a:spcAft>
              <a:buClr>
                <a:srgbClr val="082C2D"/>
              </a:buClr>
              <a:buSzPts val="2000"/>
              <a:buChar char="•"/>
            </a:pPr>
            <a:r>
              <a:rPr lang="ar-IQ" sz="2000" dirty="0" smtClean="0">
                <a:solidFill>
                  <a:srgbClr val="082C2D"/>
                </a:solidFill>
                <a:highlight>
                  <a:srgbClr val="FFFF00"/>
                </a:highlight>
              </a:rPr>
              <a:t>القواعد التي يقترحها الطلاب قد تشمل التركيز على نبرة الاحترام/استخدام قواعد اللغة (عدم السماح بالحديث بواسطة الكتابة), قضايا تخص الخصوصية/المشاركة بالمعلومات خارج الصف</a:t>
            </a:r>
            <a:endParaRPr dirty="0"/>
          </a:p>
          <a:p>
            <a:pPr marL="742950" marR="0" lvl="1" indent="-158750" algn="l" rtl="0">
              <a:spcBef>
                <a:spcPts val="0"/>
              </a:spcBef>
              <a:spcAft>
                <a:spcPts val="0"/>
              </a:spcAft>
              <a:buClr>
                <a:schemeClr val="dk1"/>
              </a:buClr>
              <a:buSzPts val="2000"/>
              <a:buFont typeface="Arial"/>
              <a:buNone/>
            </a:pPr>
            <a:endParaRPr sz="2000" b="0" i="0" u="none" strike="noStrike" cap="none" dirty="0">
              <a:solidFill>
                <a:srgbClr val="082C2D"/>
              </a:solidFill>
              <a:latin typeface="Arial"/>
              <a:ea typeface="Arial"/>
              <a:cs typeface="Arial"/>
              <a:sym typeface="Arial"/>
            </a:endParaRPr>
          </a:p>
          <a:p>
            <a:pPr marL="742950" marR="0" lvl="1" indent="-158750" algn="l" rtl="0">
              <a:spcBef>
                <a:spcPts val="0"/>
              </a:spcBef>
              <a:spcAft>
                <a:spcPts val="0"/>
              </a:spcAft>
              <a:buClr>
                <a:schemeClr val="dk1"/>
              </a:buClr>
              <a:buSzPts val="2000"/>
              <a:buFont typeface="Arial"/>
              <a:buNone/>
            </a:pPr>
            <a:endParaRPr sz="2000" b="0" i="0" u="none" strike="noStrike" cap="none" dirty="0">
              <a:solidFill>
                <a:srgbClr val="082C2D"/>
              </a:solidFill>
              <a:latin typeface="Arial"/>
              <a:ea typeface="Arial"/>
              <a:cs typeface="Arial"/>
              <a:sym typeface="Arial"/>
            </a:endParaRPr>
          </a:p>
          <a:p>
            <a:pPr marL="742950" marR="0" lvl="1" indent="-158750" algn="l" rtl="0">
              <a:spcBef>
                <a:spcPts val="0"/>
              </a:spcBef>
              <a:spcAft>
                <a:spcPts val="0"/>
              </a:spcAft>
              <a:buClr>
                <a:schemeClr val="dk1"/>
              </a:buClr>
              <a:buSzPts val="2000"/>
              <a:buFont typeface="Arial"/>
              <a:buNone/>
            </a:pPr>
            <a:endParaRPr sz="2000" b="0" i="0" u="none" strike="noStrike" cap="none" dirty="0">
              <a:solidFill>
                <a:srgbClr val="082C2D"/>
              </a:solidFill>
              <a:latin typeface="Arial"/>
              <a:ea typeface="Arial"/>
              <a:cs typeface="Arial"/>
              <a:sym typeface="Arial"/>
            </a:endParaRPr>
          </a:p>
          <a:p>
            <a:pPr marL="742950" marR="0" lvl="1" indent="-158750" algn="l" rtl="0">
              <a:spcBef>
                <a:spcPts val="0"/>
              </a:spcBef>
              <a:spcAft>
                <a:spcPts val="0"/>
              </a:spcAft>
              <a:buClr>
                <a:schemeClr val="dk1"/>
              </a:buClr>
              <a:buSzPts val="2000"/>
              <a:buFont typeface="Arial"/>
              <a:buNone/>
            </a:pPr>
            <a:endParaRPr sz="2000" b="0" i="0" u="none" strike="noStrike" cap="none" dirty="0">
              <a:solidFill>
                <a:srgbClr val="082C2D"/>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65"/>
          <p:cNvSpPr txBox="1"/>
          <p:nvPr/>
        </p:nvSpPr>
        <p:spPr>
          <a:xfrm>
            <a:off x="533400" y="6350"/>
            <a:ext cx="8077200" cy="857400"/>
          </a:xfrm>
          <a:prstGeom prst="rect">
            <a:avLst/>
          </a:prstGeom>
          <a:noFill/>
          <a:ln>
            <a:noFill/>
          </a:ln>
        </p:spPr>
        <p:txBody>
          <a:bodyPr spcFirstLastPara="1" wrap="square" lIns="91425" tIns="45700" rIns="91425" bIns="45700" anchor="ctr" anchorCtr="0">
            <a:noAutofit/>
          </a:bodyPr>
          <a:lstStyle/>
          <a:p>
            <a:pPr lvl="0" algn="ctr" rtl="1">
              <a:buClr>
                <a:srgbClr val="009BA0"/>
              </a:buClr>
              <a:buSzPts val="3400"/>
            </a:pPr>
            <a:r>
              <a:rPr lang="ar-IQ" sz="3400" b="1" dirty="0">
                <a:solidFill>
                  <a:srgbClr val="009BA0"/>
                </a:solidFill>
              </a:rPr>
              <a:t>تشجيع التفاعلات الايجابية</a:t>
            </a:r>
          </a:p>
        </p:txBody>
      </p:sp>
      <p:sp>
        <p:nvSpPr>
          <p:cNvPr id="508" name="Google Shape;508;p65"/>
          <p:cNvSpPr/>
          <p:nvPr/>
        </p:nvSpPr>
        <p:spPr>
          <a:xfrm>
            <a:off x="0" y="5072063"/>
            <a:ext cx="9144000" cy="77700"/>
          </a:xfrm>
          <a:prstGeom prst="rect">
            <a:avLst/>
          </a:prstGeom>
          <a:solidFill>
            <a:srgbClr val="43B6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Arial"/>
              <a:ea typeface="Arial"/>
              <a:cs typeface="Arial"/>
              <a:sym typeface="Arial"/>
            </a:endParaRPr>
          </a:p>
        </p:txBody>
      </p:sp>
      <p:cxnSp>
        <p:nvCxnSpPr>
          <p:cNvPr id="509" name="Google Shape;509;p65"/>
          <p:cNvCxnSpPr/>
          <p:nvPr/>
        </p:nvCxnSpPr>
        <p:spPr>
          <a:xfrm rot="10800000" flipH="1">
            <a:off x="590567" y="654100"/>
            <a:ext cx="8089800" cy="44400"/>
          </a:xfrm>
          <a:prstGeom prst="straightConnector1">
            <a:avLst/>
          </a:prstGeom>
          <a:noFill/>
          <a:ln w="12700" cap="flat" cmpd="sng">
            <a:solidFill>
              <a:srgbClr val="009BA0"/>
            </a:solidFill>
            <a:prstDash val="solid"/>
            <a:round/>
            <a:headEnd type="none" w="sm" len="sm"/>
            <a:tailEnd type="none" w="sm" len="sm"/>
          </a:ln>
        </p:spPr>
      </p:cxnSp>
      <p:sp>
        <p:nvSpPr>
          <p:cNvPr id="510" name="Google Shape;510;p65"/>
          <p:cNvSpPr/>
          <p:nvPr/>
        </p:nvSpPr>
        <p:spPr>
          <a:xfrm>
            <a:off x="590567" y="863600"/>
            <a:ext cx="7554300" cy="4401300"/>
          </a:xfrm>
          <a:prstGeom prst="rect">
            <a:avLst/>
          </a:prstGeom>
          <a:noFill/>
          <a:ln>
            <a:noFill/>
          </a:ln>
        </p:spPr>
        <p:txBody>
          <a:bodyPr spcFirstLastPara="1" wrap="square" lIns="91425" tIns="45700" rIns="91425" bIns="45700" anchor="t" anchorCtr="0">
            <a:noAutofit/>
          </a:bodyPr>
          <a:lstStyle/>
          <a:p>
            <a:pPr marL="285750" marR="0" lvl="0" indent="-285750" algn="r" rtl="1">
              <a:spcBef>
                <a:spcPts val="0"/>
              </a:spcBef>
              <a:spcAft>
                <a:spcPts val="0"/>
              </a:spcAft>
              <a:buClr>
                <a:srgbClr val="082C2D"/>
              </a:buClr>
              <a:buSzPts val="2000"/>
              <a:buFont typeface="Arial"/>
              <a:buChar char="•"/>
            </a:pPr>
            <a:r>
              <a:rPr lang="ar-IQ" sz="2000" dirty="0" smtClean="0">
                <a:solidFill>
                  <a:srgbClr val="082C2D"/>
                </a:solidFill>
                <a:highlight>
                  <a:srgbClr val="FFFF00"/>
                </a:highlight>
                <a:latin typeface="Arial"/>
                <a:ea typeface="Arial"/>
                <a:cs typeface="Arial"/>
                <a:sym typeface="Arial"/>
              </a:rPr>
              <a:t>تقديم النموذج</a:t>
            </a:r>
            <a:endParaRPr dirty="0">
              <a:highlight>
                <a:srgbClr val="FFFF00"/>
              </a:highlight>
            </a:endParaRPr>
          </a:p>
          <a:p>
            <a:pPr marL="742950" marR="0" lvl="1" indent="-285750" algn="r" rtl="1">
              <a:spcBef>
                <a:spcPts val="0"/>
              </a:spcBef>
              <a:spcAft>
                <a:spcPts val="0"/>
              </a:spcAft>
              <a:buClr>
                <a:srgbClr val="082C2D"/>
              </a:buClr>
              <a:buSzPts val="2000"/>
              <a:buFont typeface="Arial"/>
              <a:buChar char="•"/>
            </a:pPr>
            <a:r>
              <a:rPr lang="ar-IQ" sz="2000" b="0" i="0" u="none" strike="noStrike" cap="none" dirty="0" smtClean="0">
                <a:solidFill>
                  <a:srgbClr val="082C2D"/>
                </a:solidFill>
                <a:highlight>
                  <a:srgbClr val="FFFF00"/>
                </a:highlight>
                <a:latin typeface="Arial"/>
                <a:ea typeface="Arial"/>
                <a:cs typeface="Arial"/>
                <a:sym typeface="Arial"/>
              </a:rPr>
              <a:t>كن مؤدبا, متفائلا ومشجعا اثناء تفاعلك مع المتعلمين</a:t>
            </a:r>
          </a:p>
          <a:p>
            <a:pPr marL="742950" marR="0" lvl="1" indent="-285750" algn="r" rtl="1">
              <a:spcBef>
                <a:spcPts val="0"/>
              </a:spcBef>
              <a:spcAft>
                <a:spcPts val="0"/>
              </a:spcAft>
              <a:buClr>
                <a:srgbClr val="082C2D"/>
              </a:buClr>
              <a:buSzPts val="2000"/>
              <a:buFont typeface="Arial"/>
              <a:buChar char="•"/>
            </a:pPr>
            <a:r>
              <a:rPr lang="ar-IQ" sz="2000" dirty="0" smtClean="0">
                <a:solidFill>
                  <a:srgbClr val="082C2D"/>
                </a:solidFill>
                <a:highlight>
                  <a:srgbClr val="FFFF00"/>
                </a:highlight>
              </a:rPr>
              <a:t>قم بالقاء الاسئلة التي تشجع النقاشات النشطة وتشجع مشاركة جميع الطلاب</a:t>
            </a:r>
            <a:endParaRPr sz="2000" b="0" i="0" u="none" strike="noStrike" cap="none" dirty="0">
              <a:solidFill>
                <a:srgbClr val="082C2D"/>
              </a:solidFill>
              <a:latin typeface="Arial"/>
              <a:ea typeface="Arial"/>
              <a:cs typeface="Arial"/>
              <a:sym typeface="Arial"/>
            </a:endParaRPr>
          </a:p>
          <a:p>
            <a:pPr marL="742950" marR="0" lvl="1" indent="-158750" algn="l" rtl="0">
              <a:spcBef>
                <a:spcPts val="0"/>
              </a:spcBef>
              <a:spcAft>
                <a:spcPts val="0"/>
              </a:spcAft>
              <a:buClr>
                <a:schemeClr val="dk1"/>
              </a:buClr>
              <a:buSzPts val="2000"/>
              <a:buFont typeface="Arial"/>
              <a:buNone/>
            </a:pPr>
            <a:endParaRPr sz="2000" b="0" i="0" u="none" strike="noStrike" cap="none" dirty="0">
              <a:solidFill>
                <a:srgbClr val="082C2D"/>
              </a:solidFill>
              <a:latin typeface="Arial"/>
              <a:ea typeface="Arial"/>
              <a:cs typeface="Arial"/>
              <a:sym typeface="Arial"/>
            </a:endParaRPr>
          </a:p>
          <a:p>
            <a:pPr marL="742950" marR="0" lvl="1" indent="-158750" algn="l" rtl="0">
              <a:spcBef>
                <a:spcPts val="0"/>
              </a:spcBef>
              <a:spcAft>
                <a:spcPts val="0"/>
              </a:spcAft>
              <a:buClr>
                <a:schemeClr val="dk1"/>
              </a:buClr>
              <a:buSzPts val="2000"/>
              <a:buFont typeface="Arial"/>
              <a:buNone/>
            </a:pPr>
            <a:endParaRPr sz="2000" b="0" i="0" u="none" strike="noStrike" cap="none" dirty="0">
              <a:solidFill>
                <a:srgbClr val="082C2D"/>
              </a:solidFill>
              <a:latin typeface="Arial"/>
              <a:ea typeface="Arial"/>
              <a:cs typeface="Arial"/>
              <a:sym typeface="Arial"/>
            </a:endParaRPr>
          </a:p>
          <a:p>
            <a:pPr marL="742950" marR="0" lvl="1" indent="-158750" algn="l" rtl="0">
              <a:spcBef>
                <a:spcPts val="0"/>
              </a:spcBef>
              <a:spcAft>
                <a:spcPts val="0"/>
              </a:spcAft>
              <a:buClr>
                <a:schemeClr val="dk1"/>
              </a:buClr>
              <a:buSzPts val="2000"/>
              <a:buFont typeface="Arial"/>
              <a:buNone/>
            </a:pPr>
            <a:endParaRPr sz="2000" b="0" i="0" u="none" strike="noStrike" cap="none" dirty="0">
              <a:solidFill>
                <a:srgbClr val="082C2D"/>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66"/>
          <p:cNvSpPr/>
          <p:nvPr/>
        </p:nvSpPr>
        <p:spPr>
          <a:xfrm>
            <a:off x="0" y="0"/>
            <a:ext cx="9144000" cy="4356100"/>
          </a:xfrm>
          <a:prstGeom prst="rect">
            <a:avLst/>
          </a:prstGeom>
          <a:solidFill>
            <a:srgbClr val="098B8E"/>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3"/>
              </a:solidFill>
              <a:latin typeface="Arial"/>
              <a:ea typeface="Arial"/>
              <a:cs typeface="Arial"/>
              <a:sym typeface="Arial"/>
            </a:endParaRPr>
          </a:p>
        </p:txBody>
      </p:sp>
      <p:sp>
        <p:nvSpPr>
          <p:cNvPr id="517" name="Google Shape;517;p66"/>
          <p:cNvSpPr txBox="1"/>
          <p:nvPr/>
        </p:nvSpPr>
        <p:spPr>
          <a:xfrm>
            <a:off x="539767" y="0"/>
            <a:ext cx="8077200" cy="857250"/>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Clr>
                <a:schemeClr val="lt1"/>
              </a:buClr>
              <a:buSzPts val="3400"/>
              <a:buFont typeface="Arial"/>
              <a:buNone/>
            </a:pPr>
            <a:r>
              <a:rPr lang="ar-IQ" sz="3400" b="1" dirty="0" smtClean="0">
                <a:solidFill>
                  <a:schemeClr val="lt1"/>
                </a:solidFill>
                <a:latin typeface="Arial"/>
                <a:ea typeface="Arial"/>
                <a:cs typeface="Arial"/>
                <a:sym typeface="Arial"/>
              </a:rPr>
              <a:t>مراجعة الجلسة</a:t>
            </a:r>
            <a:endParaRPr sz="3400" b="1" dirty="0">
              <a:solidFill>
                <a:schemeClr val="lt1"/>
              </a:solidFill>
              <a:latin typeface="Arial"/>
              <a:ea typeface="Arial"/>
              <a:cs typeface="Arial"/>
              <a:sym typeface="Arial"/>
            </a:endParaRPr>
          </a:p>
        </p:txBody>
      </p:sp>
      <p:sp>
        <p:nvSpPr>
          <p:cNvPr id="518" name="Google Shape;518;p66"/>
          <p:cNvSpPr/>
          <p:nvPr/>
        </p:nvSpPr>
        <p:spPr>
          <a:xfrm>
            <a:off x="0" y="5072063"/>
            <a:ext cx="9144000" cy="77742"/>
          </a:xfrm>
          <a:prstGeom prst="rect">
            <a:avLst/>
          </a:prstGeom>
          <a:solidFill>
            <a:srgbClr val="43B6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Arial"/>
              <a:ea typeface="Arial"/>
              <a:cs typeface="Arial"/>
              <a:sym typeface="Arial"/>
            </a:endParaRPr>
          </a:p>
        </p:txBody>
      </p:sp>
      <p:cxnSp>
        <p:nvCxnSpPr>
          <p:cNvPr id="519" name="Google Shape;519;p66"/>
          <p:cNvCxnSpPr/>
          <p:nvPr/>
        </p:nvCxnSpPr>
        <p:spPr>
          <a:xfrm rot="10800000" flipH="1">
            <a:off x="590567" y="654050"/>
            <a:ext cx="8089883" cy="44450"/>
          </a:xfrm>
          <a:prstGeom prst="straightConnector1">
            <a:avLst/>
          </a:prstGeom>
          <a:noFill/>
          <a:ln w="12700" cap="flat" cmpd="sng">
            <a:solidFill>
              <a:schemeClr val="lt1"/>
            </a:solidFill>
            <a:prstDash val="solid"/>
            <a:round/>
            <a:headEnd type="none" w="sm" len="sm"/>
            <a:tailEnd type="none" w="sm" len="sm"/>
          </a:ln>
        </p:spPr>
      </p:cxnSp>
      <p:sp>
        <p:nvSpPr>
          <p:cNvPr id="520" name="Google Shape;520;p66"/>
          <p:cNvSpPr txBox="1"/>
          <p:nvPr/>
        </p:nvSpPr>
        <p:spPr>
          <a:xfrm>
            <a:off x="590567" y="952500"/>
            <a:ext cx="8089883" cy="3693319"/>
          </a:xfrm>
          <a:prstGeom prst="rect">
            <a:avLst/>
          </a:prstGeom>
          <a:noFill/>
          <a:ln>
            <a:noFill/>
          </a:ln>
        </p:spPr>
        <p:txBody>
          <a:bodyPr spcFirstLastPara="1" wrap="square" lIns="91425" tIns="45700" rIns="91425" bIns="45700" anchor="t" anchorCtr="0">
            <a:noAutofit/>
          </a:bodyPr>
          <a:lstStyle/>
          <a:p>
            <a:pPr marL="285750" marR="0" lvl="0" indent="-285750" algn="r" rtl="1">
              <a:spcBef>
                <a:spcPts val="0"/>
              </a:spcBef>
              <a:spcAft>
                <a:spcPts val="0"/>
              </a:spcAft>
              <a:buClr>
                <a:schemeClr val="lt1"/>
              </a:buClr>
              <a:buSzPts val="1800"/>
              <a:buFont typeface="Arial"/>
              <a:buChar char="•"/>
            </a:pPr>
            <a:r>
              <a:rPr lang="ar-IQ" sz="1800" dirty="0" smtClean="0">
                <a:solidFill>
                  <a:schemeClr val="lt1"/>
                </a:solidFill>
                <a:latin typeface="Arial"/>
                <a:ea typeface="Arial"/>
                <a:cs typeface="Arial"/>
                <a:sym typeface="Arial"/>
              </a:rPr>
              <a:t>يتطلب الابقاء على تحفيز لطلاب في المنصات الالكترونية </a:t>
            </a:r>
            <a:r>
              <a:rPr lang="ar-IQ" sz="1800" dirty="0" smtClean="0">
                <a:solidFill>
                  <a:schemeClr val="lt1"/>
                </a:solidFill>
              </a:rPr>
              <a:t>مزيجا</a:t>
            </a:r>
            <a:r>
              <a:rPr lang="ar-IQ" sz="1800" dirty="0" smtClean="0">
                <a:solidFill>
                  <a:schemeClr val="lt1"/>
                </a:solidFill>
                <a:latin typeface="Arial"/>
                <a:ea typeface="Arial"/>
                <a:cs typeface="Arial"/>
                <a:sym typeface="Arial"/>
              </a:rPr>
              <a:t> </a:t>
            </a:r>
            <a:r>
              <a:rPr lang="ar-IQ" sz="1800" dirty="0" smtClean="0">
                <a:solidFill>
                  <a:schemeClr val="lt1"/>
                </a:solidFill>
                <a:latin typeface="Arial"/>
                <a:ea typeface="Arial"/>
                <a:cs typeface="Arial"/>
                <a:sym typeface="Arial"/>
              </a:rPr>
              <a:t>من التنظيم الواضح والتوقعات الواضحة, التواصل المستمر, اعطاء </a:t>
            </a:r>
            <a:r>
              <a:rPr lang="ar-IQ" sz="1800" dirty="0" smtClean="0">
                <a:solidFill>
                  <a:schemeClr val="lt1"/>
                </a:solidFill>
                <a:latin typeface="Arial"/>
                <a:ea typeface="Arial"/>
                <a:cs typeface="Arial"/>
                <a:sym typeface="Arial"/>
              </a:rPr>
              <a:t>الفرصة </a:t>
            </a:r>
            <a:r>
              <a:rPr lang="ar-IQ" sz="1800" dirty="0" smtClean="0">
                <a:solidFill>
                  <a:schemeClr val="lt1"/>
                </a:solidFill>
                <a:latin typeface="Arial"/>
                <a:ea typeface="Arial"/>
                <a:cs typeface="Arial"/>
                <a:sym typeface="Arial"/>
              </a:rPr>
              <a:t>للترابط, استخدام استرايجيات تعليمية متنوعة واعطاء تغذية راجعة في الوقت المناسب حول عمل الطلاب.</a:t>
            </a:r>
          </a:p>
          <a:p>
            <a:pPr marL="285750" marR="0" lvl="0" indent="-285750" algn="r" rtl="1">
              <a:spcBef>
                <a:spcPts val="0"/>
              </a:spcBef>
              <a:spcAft>
                <a:spcPts val="0"/>
              </a:spcAft>
              <a:buClr>
                <a:schemeClr val="lt1"/>
              </a:buClr>
              <a:buSzPts val="1800"/>
              <a:buFont typeface="Arial"/>
              <a:buChar char="•"/>
            </a:pPr>
            <a:r>
              <a:rPr lang="ar-IQ" sz="1800" dirty="0" smtClean="0">
                <a:solidFill>
                  <a:schemeClr val="lt1"/>
                </a:solidFill>
              </a:rPr>
              <a:t>زرع الحس المجتمعي </a:t>
            </a:r>
            <a:r>
              <a:rPr lang="ar-IQ" sz="1800" dirty="0" smtClean="0">
                <a:solidFill>
                  <a:schemeClr val="lt1"/>
                </a:solidFill>
              </a:rPr>
              <a:t>والتعاون </a:t>
            </a:r>
            <a:r>
              <a:rPr lang="ar-IQ" sz="1800" dirty="0" smtClean="0">
                <a:solidFill>
                  <a:schemeClr val="lt1"/>
                </a:solidFill>
              </a:rPr>
              <a:t>عنصر اساسي لنجاح الدورات الالكترونية, باشراك العوامل الاجتماعية والمعرفية.</a:t>
            </a:r>
          </a:p>
          <a:p>
            <a:pPr marL="285750" marR="0" lvl="0" indent="-285750" algn="r" rtl="1">
              <a:spcBef>
                <a:spcPts val="0"/>
              </a:spcBef>
              <a:spcAft>
                <a:spcPts val="0"/>
              </a:spcAft>
              <a:buClr>
                <a:schemeClr val="lt1"/>
              </a:buClr>
              <a:buSzPts val="1800"/>
              <a:buFont typeface="Arial"/>
              <a:buChar char="•"/>
            </a:pPr>
            <a:r>
              <a:rPr lang="ar-IQ" sz="1800" dirty="0" smtClean="0">
                <a:solidFill>
                  <a:schemeClr val="lt1"/>
                </a:solidFill>
              </a:rPr>
              <a:t>تسمح المناقشات غير المتزامنة بتواصل مستمر بين المدربين والطلاب ويجب ان تكون مرتبطة بمخرجات التعلم</a:t>
            </a:r>
          </a:p>
          <a:p>
            <a:pPr marL="285750" marR="0" lvl="0" indent="-285750" algn="r" rtl="1">
              <a:spcBef>
                <a:spcPts val="0"/>
              </a:spcBef>
              <a:spcAft>
                <a:spcPts val="0"/>
              </a:spcAft>
              <a:buClr>
                <a:schemeClr val="lt1"/>
              </a:buClr>
              <a:buSzPts val="1800"/>
              <a:buFont typeface="Arial"/>
              <a:buChar char="•"/>
            </a:pPr>
            <a:r>
              <a:rPr lang="ar-IQ" sz="1800" dirty="0" smtClean="0">
                <a:solidFill>
                  <a:schemeClr val="lt1"/>
                </a:solidFill>
              </a:rPr>
              <a:t>الشعور بحضور المدرب حيوي في الدورات الالكترونية</a:t>
            </a:r>
          </a:p>
          <a:p>
            <a:pPr marL="285750" marR="0" lvl="0" indent="-285750" algn="r" rtl="1">
              <a:spcBef>
                <a:spcPts val="0"/>
              </a:spcBef>
              <a:spcAft>
                <a:spcPts val="0"/>
              </a:spcAft>
              <a:buClr>
                <a:schemeClr val="lt1"/>
              </a:buClr>
              <a:buSzPts val="1800"/>
              <a:buFont typeface="Arial"/>
              <a:buChar char="•"/>
            </a:pPr>
            <a:r>
              <a:rPr lang="ar-IQ" sz="1800" dirty="0" smtClean="0">
                <a:solidFill>
                  <a:schemeClr val="lt1"/>
                </a:solidFill>
              </a:rPr>
              <a:t>السماح للطلاب بالمشاركة في وضع قواعد السلوك هو استراتيجية مهمة لتفاعل مهني يراعي احترام الاخرين</a:t>
            </a:r>
            <a:endParaRPr sz="1800" dirty="0">
              <a:solidFill>
                <a:schemeClr val="l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67"/>
          <p:cNvSpPr/>
          <p:nvPr/>
        </p:nvSpPr>
        <p:spPr>
          <a:xfrm>
            <a:off x="4679950" y="1536671"/>
            <a:ext cx="3962400" cy="1703030"/>
          </a:xfrm>
          <a:prstGeom prst="rect">
            <a:avLst/>
          </a:prstGeom>
          <a:noFill/>
          <a:ln>
            <a:noFill/>
          </a:ln>
        </p:spPr>
        <p:txBody>
          <a:bodyPr spcFirstLastPara="1" wrap="square" lIns="91425" tIns="45700" rIns="91425" bIns="45700" anchor="t" anchorCtr="0">
            <a:noAutofit/>
          </a:bodyPr>
          <a:lstStyle/>
          <a:p>
            <a:pPr marL="285750" marR="0" lvl="0" indent="-285750" algn="r" rtl="1">
              <a:lnSpc>
                <a:spcPct val="150000"/>
              </a:lnSpc>
              <a:spcBef>
                <a:spcPts val="0"/>
              </a:spcBef>
              <a:spcAft>
                <a:spcPts val="0"/>
              </a:spcAft>
              <a:buClr>
                <a:srgbClr val="082C2D"/>
              </a:buClr>
              <a:buSzPts val="1800"/>
              <a:buFont typeface="Arial"/>
              <a:buChar char="•"/>
            </a:pPr>
            <a:r>
              <a:rPr lang="ar-IQ" sz="1800" b="1" dirty="0" smtClean="0">
                <a:solidFill>
                  <a:schemeClr val="dk1"/>
                </a:solidFill>
                <a:latin typeface="Calibri"/>
                <a:ea typeface="Calibri"/>
                <a:cs typeface="Calibri"/>
                <a:sym typeface="Calibri"/>
              </a:rPr>
              <a:t>اكمال الواجب البيتي</a:t>
            </a:r>
          </a:p>
          <a:p>
            <a:pPr marL="285750" marR="0" lvl="0" indent="-285750" algn="r" rtl="1">
              <a:lnSpc>
                <a:spcPct val="150000"/>
              </a:lnSpc>
              <a:spcBef>
                <a:spcPts val="0"/>
              </a:spcBef>
              <a:spcAft>
                <a:spcPts val="0"/>
              </a:spcAft>
              <a:buClr>
                <a:srgbClr val="082C2D"/>
              </a:buClr>
              <a:buSzPts val="1800"/>
              <a:buFont typeface="Arial"/>
              <a:buChar char="•"/>
            </a:pPr>
            <a:r>
              <a:rPr lang="ar-IQ" sz="1800" b="1" dirty="0" smtClean="0">
                <a:solidFill>
                  <a:schemeClr val="dk1"/>
                </a:solidFill>
                <a:latin typeface="Calibri"/>
                <a:ea typeface="Calibri"/>
                <a:cs typeface="Calibri"/>
                <a:sym typeface="Calibri"/>
              </a:rPr>
              <a:t>نظرة عامة على </a:t>
            </a:r>
            <a:r>
              <a:rPr lang="en-US" sz="1800" b="1" dirty="0" smtClean="0">
                <a:solidFill>
                  <a:schemeClr val="dk1"/>
                </a:solidFill>
                <a:latin typeface="Calibri"/>
                <a:ea typeface="Calibri"/>
                <a:cs typeface="Calibri"/>
                <a:sym typeface="Calibri"/>
              </a:rPr>
              <a:t>G-Suit</a:t>
            </a:r>
            <a:r>
              <a:rPr lang="ar-IQ" sz="1800" b="1" dirty="0" smtClean="0">
                <a:solidFill>
                  <a:schemeClr val="dk1"/>
                </a:solidFill>
                <a:latin typeface="Calibri"/>
                <a:ea typeface="Calibri"/>
                <a:cs typeface="Calibri"/>
                <a:sym typeface="Calibri"/>
              </a:rPr>
              <a:t>: </a:t>
            </a:r>
            <a:r>
              <a:rPr lang="en-US" sz="1800" b="1" dirty="0" smtClean="0">
                <a:solidFill>
                  <a:schemeClr val="dk1"/>
                </a:solidFill>
                <a:latin typeface="Calibri"/>
                <a:ea typeface="Calibri"/>
                <a:cs typeface="Calibri"/>
                <a:sym typeface="Calibri"/>
              </a:rPr>
              <a:t>Google drive</a:t>
            </a:r>
            <a:r>
              <a:rPr lang="ar-IQ" sz="1800" b="1" dirty="0" smtClean="0">
                <a:solidFill>
                  <a:schemeClr val="dk1"/>
                </a:solidFill>
                <a:latin typeface="Calibri"/>
                <a:ea typeface="Calibri"/>
                <a:cs typeface="Calibri"/>
                <a:sym typeface="Calibri"/>
              </a:rPr>
              <a:t> – الثلاثاء, 2 حزيران</a:t>
            </a:r>
            <a:endParaRPr sz="1800" dirty="0">
              <a:solidFill>
                <a:srgbClr val="082C2D"/>
              </a:solidFill>
              <a:latin typeface="Arial"/>
              <a:ea typeface="Arial"/>
              <a:cs typeface="Arial"/>
              <a:sym typeface="Arial"/>
            </a:endParaRPr>
          </a:p>
        </p:txBody>
      </p:sp>
      <p:sp>
        <p:nvSpPr>
          <p:cNvPr id="526" name="Google Shape;526;p67"/>
          <p:cNvSpPr/>
          <p:nvPr/>
        </p:nvSpPr>
        <p:spPr>
          <a:xfrm>
            <a:off x="0" y="5072063"/>
            <a:ext cx="9144000" cy="77742"/>
          </a:xfrm>
          <a:prstGeom prst="rect">
            <a:avLst/>
          </a:prstGeom>
          <a:solidFill>
            <a:srgbClr val="43B6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Arial"/>
              <a:ea typeface="Arial"/>
              <a:cs typeface="Arial"/>
              <a:sym typeface="Arial"/>
            </a:endParaRPr>
          </a:p>
        </p:txBody>
      </p:sp>
      <p:sp>
        <p:nvSpPr>
          <p:cNvPr id="527" name="Google Shape;527;p67"/>
          <p:cNvSpPr/>
          <p:nvPr/>
        </p:nvSpPr>
        <p:spPr>
          <a:xfrm>
            <a:off x="0" y="-1"/>
            <a:ext cx="4272323" cy="5072063"/>
          </a:xfrm>
          <a:prstGeom prst="rect">
            <a:avLst/>
          </a:prstGeom>
          <a:solidFill>
            <a:srgbClr val="075254"/>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3"/>
              </a:solidFill>
              <a:latin typeface="Arial"/>
              <a:ea typeface="Arial"/>
              <a:cs typeface="Arial"/>
              <a:sym typeface="Arial"/>
            </a:endParaRPr>
          </a:p>
        </p:txBody>
      </p:sp>
      <p:cxnSp>
        <p:nvCxnSpPr>
          <p:cNvPr id="528" name="Google Shape;528;p67"/>
          <p:cNvCxnSpPr/>
          <p:nvPr/>
        </p:nvCxnSpPr>
        <p:spPr>
          <a:xfrm rot="10800000" flipH="1">
            <a:off x="4679950" y="704850"/>
            <a:ext cx="4000500" cy="21981"/>
          </a:xfrm>
          <a:prstGeom prst="straightConnector1">
            <a:avLst/>
          </a:prstGeom>
          <a:noFill/>
          <a:ln w="12700" cap="flat" cmpd="sng">
            <a:solidFill>
              <a:srgbClr val="009BA0"/>
            </a:solidFill>
            <a:prstDash val="solid"/>
            <a:round/>
            <a:headEnd type="none" w="sm" len="sm"/>
            <a:tailEnd type="none" w="sm" len="sm"/>
          </a:ln>
        </p:spPr>
      </p:cxnSp>
      <p:sp>
        <p:nvSpPr>
          <p:cNvPr id="529" name="Google Shape;529;p67"/>
          <p:cNvSpPr txBox="1"/>
          <p:nvPr/>
        </p:nvSpPr>
        <p:spPr>
          <a:xfrm>
            <a:off x="591671" y="1826959"/>
            <a:ext cx="3505200" cy="857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3400"/>
              <a:buFont typeface="Arial"/>
              <a:buNone/>
            </a:pPr>
            <a:r>
              <a:rPr lang="ar-IQ" sz="3400" b="1" dirty="0" smtClean="0">
                <a:solidFill>
                  <a:schemeClr val="lt1"/>
                </a:solidFill>
              </a:rPr>
              <a:t>ما هي الخطوة القادمة؟</a:t>
            </a:r>
            <a:endParaRPr sz="3400" b="1" dirty="0">
              <a:solidFill>
                <a:schemeClr val="lt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68"/>
          <p:cNvSpPr/>
          <p:nvPr/>
        </p:nvSpPr>
        <p:spPr>
          <a:xfrm>
            <a:off x="-82521" y="0"/>
            <a:ext cx="3703704" cy="5059363"/>
          </a:xfrm>
          <a:prstGeom prst="rect">
            <a:avLst/>
          </a:prstGeom>
          <a:solidFill>
            <a:srgbClr val="99B83C"/>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3"/>
              </a:solidFill>
              <a:latin typeface="Arial"/>
              <a:ea typeface="Arial"/>
              <a:cs typeface="Arial"/>
              <a:sym typeface="Arial"/>
            </a:endParaRPr>
          </a:p>
        </p:txBody>
      </p:sp>
      <p:sp>
        <p:nvSpPr>
          <p:cNvPr id="536" name="Google Shape;536;p68"/>
          <p:cNvSpPr txBox="1"/>
          <p:nvPr/>
        </p:nvSpPr>
        <p:spPr>
          <a:xfrm>
            <a:off x="343302" y="1657350"/>
            <a:ext cx="3277881" cy="74298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2800"/>
              <a:buFont typeface="Arial"/>
              <a:buNone/>
            </a:pPr>
            <a:r>
              <a:rPr lang="ar-IQ" sz="2800" b="1" dirty="0" smtClean="0">
                <a:solidFill>
                  <a:schemeClr val="lt1"/>
                </a:solidFill>
                <a:latin typeface="Arial"/>
                <a:ea typeface="Arial"/>
                <a:cs typeface="Arial"/>
                <a:sym typeface="Arial"/>
              </a:rPr>
              <a:t>الواجب البيتي:</a:t>
            </a:r>
            <a:endParaRPr sz="2800" b="1" dirty="0">
              <a:solidFill>
                <a:schemeClr val="lt1"/>
              </a:solidFill>
              <a:latin typeface="Arial"/>
              <a:ea typeface="Arial"/>
              <a:cs typeface="Arial"/>
              <a:sym typeface="Arial"/>
            </a:endParaRPr>
          </a:p>
        </p:txBody>
      </p:sp>
      <p:sp>
        <p:nvSpPr>
          <p:cNvPr id="537" name="Google Shape;537;p68"/>
          <p:cNvSpPr/>
          <p:nvPr/>
        </p:nvSpPr>
        <p:spPr>
          <a:xfrm>
            <a:off x="0" y="5072063"/>
            <a:ext cx="9144000" cy="77742"/>
          </a:xfrm>
          <a:prstGeom prst="rect">
            <a:avLst/>
          </a:prstGeom>
          <a:solidFill>
            <a:srgbClr val="43B6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Arial"/>
              <a:ea typeface="Arial"/>
              <a:cs typeface="Arial"/>
              <a:sym typeface="Arial"/>
            </a:endParaRPr>
          </a:p>
        </p:txBody>
      </p:sp>
      <p:sp>
        <p:nvSpPr>
          <p:cNvPr id="538" name="Google Shape;538;p68"/>
          <p:cNvSpPr txBox="1"/>
          <p:nvPr/>
        </p:nvSpPr>
        <p:spPr>
          <a:xfrm>
            <a:off x="4093169" y="817263"/>
            <a:ext cx="4661365" cy="2031325"/>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IQ" sz="1800" b="1" dirty="0" smtClean="0">
                <a:solidFill>
                  <a:schemeClr val="dk1"/>
                </a:solidFill>
                <a:latin typeface="Calibri"/>
                <a:ea typeface="Calibri"/>
                <a:cs typeface="Calibri"/>
                <a:sym typeface="Calibri"/>
              </a:rPr>
              <a:t>شارك باجاباتك في صف </a:t>
            </a:r>
            <a:r>
              <a:rPr lang="en-US" sz="1800" b="1" dirty="0" smtClean="0">
                <a:solidFill>
                  <a:schemeClr val="dk1"/>
                </a:solidFill>
                <a:latin typeface="Calibri"/>
                <a:ea typeface="Calibri"/>
                <a:cs typeface="Calibri"/>
                <a:sym typeface="Calibri"/>
              </a:rPr>
              <a:t>Google</a:t>
            </a:r>
            <a:r>
              <a:rPr lang="ar-IQ" sz="1800" b="1" dirty="0" smtClean="0">
                <a:solidFill>
                  <a:schemeClr val="dk1"/>
                </a:solidFill>
                <a:latin typeface="Calibri"/>
                <a:ea typeface="Calibri"/>
                <a:cs typeface="Calibri"/>
                <a:sym typeface="Calibri"/>
              </a:rPr>
              <a:t> الخاص بك</a:t>
            </a:r>
          </a:p>
          <a:p>
            <a:pPr marL="0" marR="0" lvl="0" indent="0" algn="r" rtl="1">
              <a:spcBef>
                <a:spcPts val="0"/>
              </a:spcBef>
              <a:spcAft>
                <a:spcPts val="0"/>
              </a:spcAft>
              <a:buNone/>
            </a:pPr>
            <a:r>
              <a:rPr lang="ar-IQ" sz="1800" b="1" dirty="0" smtClean="0">
                <a:solidFill>
                  <a:schemeClr val="dk1"/>
                </a:solidFill>
                <a:latin typeface="Calibri"/>
                <a:ea typeface="Calibri"/>
                <a:cs typeface="Calibri"/>
                <a:sym typeface="Calibri"/>
              </a:rPr>
              <a:t>(انظر الوحدة 2, الواجب البيتي 1)</a:t>
            </a:r>
          </a:p>
          <a:p>
            <a:pPr marL="0" marR="0" lvl="0" indent="0" algn="r" rtl="1">
              <a:spcBef>
                <a:spcPts val="0"/>
              </a:spcBef>
              <a:spcAft>
                <a:spcPts val="0"/>
              </a:spcAft>
              <a:buNone/>
            </a:pPr>
            <a:endParaRPr lang="ar-IQ" sz="1800" b="1" dirty="0">
              <a:solidFill>
                <a:schemeClr val="dk1"/>
              </a:solidFill>
              <a:latin typeface="Calibri"/>
              <a:ea typeface="Calibri"/>
              <a:cs typeface="Calibri"/>
              <a:sym typeface="Calibri"/>
            </a:endParaRPr>
          </a:p>
          <a:p>
            <a:pPr marL="0" marR="0" lvl="0" indent="0" algn="r" rtl="1">
              <a:spcBef>
                <a:spcPts val="0"/>
              </a:spcBef>
              <a:spcAft>
                <a:spcPts val="0"/>
              </a:spcAft>
              <a:buNone/>
            </a:pPr>
            <a:r>
              <a:rPr lang="ar-IQ" sz="1800" b="1" dirty="0" smtClean="0">
                <a:solidFill>
                  <a:schemeClr val="dk1"/>
                </a:solidFill>
                <a:latin typeface="Calibri"/>
                <a:ea typeface="Calibri"/>
                <a:cs typeface="Calibri"/>
                <a:sym typeface="Calibri"/>
              </a:rPr>
              <a:t>باستخدام النموذج المزود, صمم نشاطا تعليميا تعاونيا يتلائم مع هدف تعليمي</a:t>
            </a:r>
            <a:endParaRPr sz="1800"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3"/>
          <p:cNvSpPr/>
          <p:nvPr/>
        </p:nvSpPr>
        <p:spPr>
          <a:xfrm>
            <a:off x="0" y="9331"/>
            <a:ext cx="4080222" cy="5072063"/>
          </a:xfrm>
          <a:prstGeom prst="rect">
            <a:avLst/>
          </a:prstGeom>
          <a:solidFill>
            <a:srgbClr val="009BA0"/>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3"/>
              </a:solidFill>
              <a:latin typeface="Arial"/>
              <a:ea typeface="Arial"/>
              <a:cs typeface="Arial"/>
              <a:sym typeface="Arial"/>
            </a:endParaRPr>
          </a:p>
        </p:txBody>
      </p:sp>
      <p:sp>
        <p:nvSpPr>
          <p:cNvPr id="312" name="Google Shape;312;p43"/>
          <p:cNvSpPr txBox="1"/>
          <p:nvPr/>
        </p:nvSpPr>
        <p:spPr>
          <a:xfrm>
            <a:off x="940655" y="1827946"/>
            <a:ext cx="2325059" cy="85725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lt1"/>
              </a:buClr>
              <a:buSzPts val="3145"/>
              <a:buFont typeface="Arial"/>
              <a:buNone/>
            </a:pPr>
            <a:r>
              <a:rPr lang="ar-IQ" sz="3145" b="1" dirty="0" smtClean="0">
                <a:solidFill>
                  <a:schemeClr val="lt1"/>
                </a:solidFill>
                <a:latin typeface="Arial"/>
                <a:ea typeface="Arial"/>
                <a:cs typeface="Arial"/>
                <a:sym typeface="Arial"/>
              </a:rPr>
              <a:t>هدف الجلسة</a:t>
            </a:r>
            <a:endParaRPr sz="3145" b="1" dirty="0">
              <a:solidFill>
                <a:schemeClr val="lt1"/>
              </a:solidFill>
              <a:latin typeface="Arial"/>
              <a:ea typeface="Arial"/>
              <a:cs typeface="Arial"/>
              <a:sym typeface="Arial"/>
            </a:endParaRPr>
          </a:p>
        </p:txBody>
      </p:sp>
      <p:sp>
        <p:nvSpPr>
          <p:cNvPr id="313" name="Google Shape;313;p43"/>
          <p:cNvSpPr/>
          <p:nvPr/>
        </p:nvSpPr>
        <p:spPr>
          <a:xfrm>
            <a:off x="0" y="5072063"/>
            <a:ext cx="9144000" cy="77742"/>
          </a:xfrm>
          <a:prstGeom prst="rect">
            <a:avLst/>
          </a:prstGeom>
          <a:solidFill>
            <a:srgbClr val="43B6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Arial"/>
              <a:ea typeface="Arial"/>
              <a:cs typeface="Arial"/>
              <a:sym typeface="Arial"/>
            </a:endParaRPr>
          </a:p>
        </p:txBody>
      </p:sp>
      <p:sp>
        <p:nvSpPr>
          <p:cNvPr id="314" name="Google Shape;314;p43"/>
          <p:cNvSpPr txBox="1"/>
          <p:nvPr/>
        </p:nvSpPr>
        <p:spPr>
          <a:xfrm>
            <a:off x="4656524" y="954206"/>
            <a:ext cx="4023926" cy="2862322"/>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IQ" sz="2000" dirty="0" smtClean="0">
                <a:solidFill>
                  <a:srgbClr val="082C2D"/>
                </a:solidFill>
                <a:latin typeface="Arial"/>
                <a:ea typeface="Arial"/>
                <a:cs typeface="Arial"/>
                <a:sym typeface="Arial"/>
              </a:rPr>
              <a:t>في نهاية هذه الجلسة, ستمتلك </a:t>
            </a:r>
            <a:r>
              <a:rPr lang="ar-IQ" sz="2000" dirty="0" smtClean="0">
                <a:solidFill>
                  <a:srgbClr val="082C2D"/>
                </a:solidFill>
                <a:latin typeface="Arial"/>
                <a:ea typeface="Arial"/>
                <a:cs typeface="Arial"/>
                <a:sym typeface="Arial"/>
              </a:rPr>
              <a:t>الاسراتيجيات </a:t>
            </a:r>
            <a:r>
              <a:rPr lang="ar-IQ" sz="2000" dirty="0" smtClean="0">
                <a:solidFill>
                  <a:srgbClr val="082C2D"/>
                </a:solidFill>
                <a:latin typeface="Arial"/>
                <a:ea typeface="Arial"/>
                <a:cs typeface="Arial"/>
                <a:sym typeface="Arial"/>
              </a:rPr>
              <a:t>المطلوبة ل:</a:t>
            </a:r>
            <a:endParaRPr dirty="0"/>
          </a:p>
          <a:p>
            <a:pPr marL="285750" marR="0" lvl="0" indent="-285750" algn="r" rtl="1">
              <a:spcBef>
                <a:spcPts val="0"/>
              </a:spcBef>
              <a:spcAft>
                <a:spcPts val="0"/>
              </a:spcAft>
              <a:buClr>
                <a:srgbClr val="082C2D"/>
              </a:buClr>
              <a:buSzPts val="2000"/>
              <a:buFont typeface="Arial"/>
              <a:buChar char="•"/>
            </a:pPr>
            <a:r>
              <a:rPr lang="ar-IQ" sz="2000" dirty="0" smtClean="0">
                <a:solidFill>
                  <a:srgbClr val="082C2D"/>
                </a:solidFill>
                <a:latin typeface="Arial"/>
                <a:ea typeface="Arial"/>
                <a:cs typeface="Arial"/>
                <a:sym typeface="Arial"/>
              </a:rPr>
              <a:t>تحفيز الطلاب في البيئات غير المتزامنة</a:t>
            </a:r>
          </a:p>
          <a:p>
            <a:pPr marL="285750" marR="0" lvl="0" indent="-285750" algn="r" rtl="1">
              <a:spcBef>
                <a:spcPts val="0"/>
              </a:spcBef>
              <a:spcAft>
                <a:spcPts val="0"/>
              </a:spcAft>
              <a:buClr>
                <a:srgbClr val="082C2D"/>
              </a:buClr>
              <a:buSzPts val="2000"/>
              <a:buFont typeface="Arial"/>
              <a:buChar char="•"/>
            </a:pPr>
            <a:r>
              <a:rPr lang="ar-IQ" sz="2000" dirty="0" smtClean="0">
                <a:solidFill>
                  <a:srgbClr val="082C2D"/>
                </a:solidFill>
              </a:rPr>
              <a:t>تشجيع التعاون الجماعي والنقاشات الديناميكية.</a:t>
            </a:r>
          </a:p>
          <a:p>
            <a:pPr marL="285750" marR="0" lvl="0" indent="-285750" algn="r" rtl="1">
              <a:spcBef>
                <a:spcPts val="0"/>
              </a:spcBef>
              <a:spcAft>
                <a:spcPts val="0"/>
              </a:spcAft>
              <a:buClr>
                <a:srgbClr val="082C2D"/>
              </a:buClr>
              <a:buSzPts val="2000"/>
              <a:buFont typeface="Arial"/>
              <a:buChar char="•"/>
            </a:pPr>
            <a:r>
              <a:rPr lang="ar-IQ" sz="2000" dirty="0" smtClean="0">
                <a:solidFill>
                  <a:srgbClr val="082C2D"/>
                </a:solidFill>
                <a:latin typeface="Arial"/>
                <a:ea typeface="Arial"/>
                <a:cs typeface="Arial"/>
                <a:sym typeface="Arial"/>
              </a:rPr>
              <a:t>تشجيع المهنية والسلوك الايجابي على الانترنت</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4"/>
          <p:cNvSpPr txBox="1">
            <a:spLocks noGrp="1"/>
          </p:cNvSpPr>
          <p:nvPr>
            <p:ph type="body" idx="1"/>
          </p:nvPr>
        </p:nvSpPr>
        <p:spPr>
          <a:xfrm>
            <a:off x="3733800" y="2046286"/>
            <a:ext cx="2127250" cy="8302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A6A6A6"/>
              </a:buClr>
              <a:buSzPts val="900"/>
              <a:buFont typeface="Arial"/>
              <a:buNone/>
            </a:pPr>
            <a:endParaRPr/>
          </a:p>
        </p:txBody>
      </p:sp>
      <p:sp>
        <p:nvSpPr>
          <p:cNvPr id="320" name="Google Shape;320;p44"/>
          <p:cNvSpPr txBox="1">
            <a:spLocks noGrp="1"/>
          </p:cNvSpPr>
          <p:nvPr>
            <p:ph type="body" idx="6"/>
          </p:nvPr>
        </p:nvSpPr>
        <p:spPr>
          <a:xfrm>
            <a:off x="4114800" y="1673225"/>
            <a:ext cx="1600200" cy="30811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52A3A9"/>
              </a:buClr>
              <a:buSzPts val="1200"/>
              <a:buFont typeface="Arial"/>
              <a:buNone/>
            </a:pPr>
            <a:endParaRPr/>
          </a:p>
        </p:txBody>
      </p:sp>
      <p:sp>
        <p:nvSpPr>
          <p:cNvPr id="321" name="Google Shape;321;p44"/>
          <p:cNvSpPr txBox="1">
            <a:spLocks noGrp="1"/>
          </p:cNvSpPr>
          <p:nvPr>
            <p:ph type="body" idx="8"/>
          </p:nvPr>
        </p:nvSpPr>
        <p:spPr>
          <a:xfrm>
            <a:off x="4114800" y="3257552"/>
            <a:ext cx="1600200" cy="30811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52A3A9"/>
              </a:buClr>
              <a:buSzPts val="1200"/>
              <a:buFont typeface="Arial"/>
              <a:buNone/>
            </a:pPr>
            <a:endParaRPr/>
          </a:p>
        </p:txBody>
      </p:sp>
      <p:pic>
        <p:nvPicPr>
          <p:cNvPr id="322" name="Google Shape;322;p44" descr="7 Key-Steps to Motivate and Inspire Your Team - Invista"/>
          <p:cNvPicPr preferRelativeResize="0"/>
          <p:nvPr/>
        </p:nvPicPr>
        <p:blipFill rotWithShape="1">
          <a:blip r:embed="rId3">
            <a:alphaModFix/>
          </a:blip>
          <a:srcRect/>
          <a:stretch/>
        </p:blipFill>
        <p:spPr>
          <a:xfrm>
            <a:off x="541867" y="552450"/>
            <a:ext cx="8111066" cy="3968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5"/>
          <p:cNvSpPr txBox="1"/>
          <p:nvPr/>
        </p:nvSpPr>
        <p:spPr>
          <a:xfrm>
            <a:off x="533400" y="6350"/>
            <a:ext cx="8077200" cy="857250"/>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9BA0"/>
              </a:buClr>
              <a:buSzPts val="3400"/>
              <a:buFont typeface="Arial"/>
              <a:buNone/>
            </a:pPr>
            <a:r>
              <a:rPr lang="ar-IQ" sz="3400" b="1" dirty="0" smtClean="0">
                <a:solidFill>
                  <a:srgbClr val="009BA0"/>
                </a:solidFill>
                <a:latin typeface="Arial"/>
                <a:ea typeface="Arial"/>
                <a:cs typeface="Arial"/>
                <a:sym typeface="Arial"/>
              </a:rPr>
              <a:t>تحفيز الطلاب عبر الانترنت</a:t>
            </a:r>
            <a:endParaRPr sz="3400" b="1" dirty="0">
              <a:solidFill>
                <a:srgbClr val="009BA0"/>
              </a:solidFill>
              <a:latin typeface="Arial"/>
              <a:ea typeface="Arial"/>
              <a:cs typeface="Arial"/>
              <a:sym typeface="Arial"/>
            </a:endParaRPr>
          </a:p>
        </p:txBody>
      </p:sp>
      <p:sp>
        <p:nvSpPr>
          <p:cNvPr id="329" name="Google Shape;329;p45"/>
          <p:cNvSpPr/>
          <p:nvPr/>
        </p:nvSpPr>
        <p:spPr>
          <a:xfrm>
            <a:off x="0" y="5072063"/>
            <a:ext cx="9144000" cy="77742"/>
          </a:xfrm>
          <a:prstGeom prst="rect">
            <a:avLst/>
          </a:prstGeom>
          <a:solidFill>
            <a:srgbClr val="43B6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Arial"/>
              <a:ea typeface="Arial"/>
              <a:cs typeface="Arial"/>
              <a:sym typeface="Arial"/>
            </a:endParaRPr>
          </a:p>
        </p:txBody>
      </p:sp>
      <p:cxnSp>
        <p:nvCxnSpPr>
          <p:cNvPr id="330" name="Google Shape;330;p45"/>
          <p:cNvCxnSpPr/>
          <p:nvPr/>
        </p:nvCxnSpPr>
        <p:spPr>
          <a:xfrm rot="10800000" flipH="1">
            <a:off x="590567" y="654050"/>
            <a:ext cx="8089883" cy="44450"/>
          </a:xfrm>
          <a:prstGeom prst="straightConnector1">
            <a:avLst/>
          </a:prstGeom>
          <a:noFill/>
          <a:ln w="12700" cap="flat" cmpd="sng">
            <a:solidFill>
              <a:srgbClr val="009BA0"/>
            </a:solidFill>
            <a:prstDash val="solid"/>
            <a:round/>
            <a:headEnd type="none" w="sm" len="sm"/>
            <a:tailEnd type="none" w="sm" len="sm"/>
          </a:ln>
        </p:spPr>
      </p:cxnSp>
      <p:sp>
        <p:nvSpPr>
          <p:cNvPr id="331" name="Google Shape;331;p45"/>
          <p:cNvSpPr txBox="1"/>
          <p:nvPr/>
        </p:nvSpPr>
        <p:spPr>
          <a:xfrm>
            <a:off x="590567" y="954206"/>
            <a:ext cx="8089883" cy="2862322"/>
          </a:xfrm>
          <a:prstGeom prst="rect">
            <a:avLst/>
          </a:prstGeom>
          <a:noFill/>
          <a:ln>
            <a:noFill/>
          </a:ln>
        </p:spPr>
        <p:txBody>
          <a:bodyPr spcFirstLastPara="1" wrap="square" lIns="91425" tIns="45700" rIns="91425" bIns="45700" anchor="t" anchorCtr="0">
            <a:noAutofit/>
          </a:bodyPr>
          <a:lstStyle/>
          <a:p>
            <a:pPr marL="285750" marR="0" lvl="0" indent="-285750" algn="r" rtl="1">
              <a:spcBef>
                <a:spcPts val="0"/>
              </a:spcBef>
              <a:spcAft>
                <a:spcPts val="0"/>
              </a:spcAft>
              <a:buClr>
                <a:srgbClr val="082C2D"/>
              </a:buClr>
              <a:buSzPts val="2000"/>
              <a:buFont typeface="Arial"/>
              <a:buChar char="•"/>
            </a:pPr>
            <a:r>
              <a:rPr lang="ar-IQ" sz="2000" dirty="0" smtClean="0">
                <a:solidFill>
                  <a:srgbClr val="082C2D"/>
                </a:solidFill>
              </a:rPr>
              <a:t>الاتصال</a:t>
            </a:r>
            <a:endParaRPr dirty="0"/>
          </a:p>
          <a:p>
            <a:pPr marL="742950" marR="0" lvl="1" indent="-285750" algn="r" rtl="1">
              <a:spcBef>
                <a:spcPts val="0"/>
              </a:spcBef>
              <a:spcAft>
                <a:spcPts val="0"/>
              </a:spcAft>
              <a:buClr>
                <a:srgbClr val="082C2D"/>
              </a:buClr>
              <a:buSzPts val="2000"/>
              <a:buFont typeface="Arial"/>
              <a:buChar char="•"/>
            </a:pPr>
            <a:r>
              <a:rPr lang="ar-IQ" sz="2000" b="0" i="0" u="none" strike="noStrike" cap="none" dirty="0" smtClean="0">
                <a:solidFill>
                  <a:srgbClr val="082C2D"/>
                </a:solidFill>
                <a:latin typeface="Arial"/>
                <a:ea typeface="Arial"/>
                <a:cs typeface="Arial"/>
                <a:sym typeface="Arial"/>
              </a:rPr>
              <a:t>طرح وسائل متعددة للاتصال في بداية الدورة (البريد الالكتروني, الدردشة الفيديوية, ساعات العمل الرسمية على الانترنت).</a:t>
            </a:r>
          </a:p>
          <a:p>
            <a:pPr marL="742950" marR="0" lvl="1" indent="-285750" algn="r" rtl="1">
              <a:spcBef>
                <a:spcPts val="0"/>
              </a:spcBef>
              <a:spcAft>
                <a:spcPts val="0"/>
              </a:spcAft>
              <a:buClr>
                <a:srgbClr val="082C2D"/>
              </a:buClr>
              <a:buSzPts val="2000"/>
              <a:buFont typeface="Arial"/>
              <a:buChar char="•"/>
            </a:pPr>
            <a:r>
              <a:rPr lang="ar-IQ" sz="2000" dirty="0" smtClean="0">
                <a:solidFill>
                  <a:srgbClr val="082C2D"/>
                </a:solidFill>
              </a:rPr>
              <a:t>تحديثات اسبوعية/رسائل تذكيرية بالبريد الكتروني او محتوى فيديو.</a:t>
            </a:r>
            <a:endParaRPr dirty="0" smtClean="0"/>
          </a:p>
          <a:p>
            <a:pPr marL="285750" marR="0" lvl="0" indent="-285750" algn="r" rtl="1">
              <a:spcBef>
                <a:spcPts val="0"/>
              </a:spcBef>
              <a:spcAft>
                <a:spcPts val="0"/>
              </a:spcAft>
              <a:buClr>
                <a:srgbClr val="082C2D"/>
              </a:buClr>
              <a:buSzPts val="2000"/>
              <a:buFont typeface="Arial"/>
              <a:buChar char="•"/>
            </a:pPr>
            <a:r>
              <a:rPr lang="ar-IQ" sz="2000" dirty="0" smtClean="0">
                <a:solidFill>
                  <a:srgbClr val="082C2D"/>
                </a:solidFill>
                <a:latin typeface="Arial"/>
                <a:ea typeface="Arial"/>
                <a:cs typeface="Arial"/>
                <a:sym typeface="Arial"/>
              </a:rPr>
              <a:t>التواصل</a:t>
            </a:r>
            <a:endParaRPr dirty="0" smtClean="0"/>
          </a:p>
          <a:p>
            <a:pPr marL="742950" marR="0" lvl="1" indent="-285750" algn="r" rtl="1">
              <a:spcBef>
                <a:spcPts val="0"/>
              </a:spcBef>
              <a:spcAft>
                <a:spcPts val="0"/>
              </a:spcAft>
              <a:buClr>
                <a:srgbClr val="082C2D"/>
              </a:buClr>
              <a:buSzPts val="2000"/>
              <a:buFont typeface="Arial"/>
              <a:buChar char="•"/>
            </a:pPr>
            <a:r>
              <a:rPr lang="ar-IQ" sz="2000" b="0" i="0" u="none" strike="noStrike" cap="none" dirty="0" smtClean="0">
                <a:solidFill>
                  <a:srgbClr val="082C2D"/>
                </a:solidFill>
                <a:latin typeface="Arial"/>
                <a:ea typeface="Arial"/>
                <a:cs typeface="Arial"/>
                <a:sym typeface="Arial"/>
              </a:rPr>
              <a:t>اعطاء الفرصة للطلاب للاشتراك معك ومع بعضهم.</a:t>
            </a:r>
          </a:p>
          <a:p>
            <a:pPr marL="742950" marR="0" lvl="1" indent="-285750" algn="r" rtl="1">
              <a:spcBef>
                <a:spcPts val="0"/>
              </a:spcBef>
              <a:spcAft>
                <a:spcPts val="0"/>
              </a:spcAft>
              <a:buClr>
                <a:srgbClr val="082C2D"/>
              </a:buClr>
              <a:buSzPts val="2000"/>
              <a:buFont typeface="Arial"/>
              <a:buChar char="•"/>
            </a:pPr>
            <a:r>
              <a:rPr lang="ar-IQ" sz="2000" dirty="0" smtClean="0">
                <a:solidFill>
                  <a:srgbClr val="082C2D"/>
                </a:solidFill>
              </a:rPr>
              <a:t>فيديوات تقديمية من المدرب والمشاركين في الصف</a:t>
            </a:r>
          </a:p>
          <a:p>
            <a:pPr marL="742950" marR="0" lvl="1" indent="-285750" algn="r" rtl="1">
              <a:spcBef>
                <a:spcPts val="0"/>
              </a:spcBef>
              <a:spcAft>
                <a:spcPts val="0"/>
              </a:spcAft>
              <a:buClr>
                <a:srgbClr val="082C2D"/>
              </a:buClr>
              <a:buSzPts val="2000"/>
              <a:buFont typeface="Arial"/>
              <a:buChar char="•"/>
            </a:pPr>
            <a:r>
              <a:rPr lang="ar-IQ" sz="2000" dirty="0" smtClean="0">
                <a:solidFill>
                  <a:srgbClr val="082C2D"/>
                </a:solidFill>
              </a:rPr>
              <a:t>مناقشات جماعية مستمرة</a:t>
            </a:r>
            <a:endParaRPr sz="2000" dirty="0">
              <a:solidFill>
                <a:srgbClr val="082C2D"/>
              </a:solidFill>
              <a:highlight>
                <a:srgbClr val="FFFF00"/>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6"/>
          <p:cNvSpPr txBox="1"/>
          <p:nvPr/>
        </p:nvSpPr>
        <p:spPr>
          <a:xfrm>
            <a:off x="533400" y="6350"/>
            <a:ext cx="8077200" cy="857250"/>
          </a:xfrm>
          <a:prstGeom prst="rect">
            <a:avLst/>
          </a:prstGeom>
          <a:noFill/>
          <a:ln>
            <a:noFill/>
          </a:ln>
        </p:spPr>
        <p:txBody>
          <a:bodyPr spcFirstLastPara="1" wrap="square" lIns="91425" tIns="45700" rIns="91425" bIns="45700" anchor="ctr" anchorCtr="0">
            <a:noAutofit/>
          </a:bodyPr>
          <a:lstStyle/>
          <a:p>
            <a:pPr lvl="0" algn="ctr" rtl="1">
              <a:buClr>
                <a:srgbClr val="009BA0"/>
              </a:buClr>
              <a:buSzPts val="3400"/>
            </a:pPr>
            <a:r>
              <a:rPr lang="ar-IQ" sz="3400" b="1" dirty="0">
                <a:solidFill>
                  <a:srgbClr val="009BA0"/>
                </a:solidFill>
              </a:rPr>
              <a:t>تحفيز الطلاب عبر الانترنت</a:t>
            </a:r>
          </a:p>
        </p:txBody>
      </p:sp>
      <p:sp>
        <p:nvSpPr>
          <p:cNvPr id="338" name="Google Shape;338;p46"/>
          <p:cNvSpPr/>
          <p:nvPr/>
        </p:nvSpPr>
        <p:spPr>
          <a:xfrm>
            <a:off x="0" y="5072063"/>
            <a:ext cx="9144000" cy="77742"/>
          </a:xfrm>
          <a:prstGeom prst="rect">
            <a:avLst/>
          </a:prstGeom>
          <a:solidFill>
            <a:srgbClr val="43B6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Arial"/>
              <a:ea typeface="Arial"/>
              <a:cs typeface="Arial"/>
              <a:sym typeface="Arial"/>
            </a:endParaRPr>
          </a:p>
        </p:txBody>
      </p:sp>
      <p:cxnSp>
        <p:nvCxnSpPr>
          <p:cNvPr id="339" name="Google Shape;339;p46"/>
          <p:cNvCxnSpPr/>
          <p:nvPr/>
        </p:nvCxnSpPr>
        <p:spPr>
          <a:xfrm rot="10800000" flipH="1">
            <a:off x="590567" y="654050"/>
            <a:ext cx="8089883" cy="44450"/>
          </a:xfrm>
          <a:prstGeom prst="straightConnector1">
            <a:avLst/>
          </a:prstGeom>
          <a:noFill/>
          <a:ln w="12700" cap="flat" cmpd="sng">
            <a:solidFill>
              <a:srgbClr val="009BA0"/>
            </a:solidFill>
            <a:prstDash val="solid"/>
            <a:round/>
            <a:headEnd type="none" w="sm" len="sm"/>
            <a:tailEnd type="none" w="sm" len="sm"/>
          </a:ln>
        </p:spPr>
      </p:cxnSp>
      <p:sp>
        <p:nvSpPr>
          <p:cNvPr id="340" name="Google Shape;340;p46"/>
          <p:cNvSpPr txBox="1"/>
          <p:nvPr/>
        </p:nvSpPr>
        <p:spPr>
          <a:xfrm>
            <a:off x="590567" y="954206"/>
            <a:ext cx="8089883" cy="3477875"/>
          </a:xfrm>
          <a:prstGeom prst="rect">
            <a:avLst/>
          </a:prstGeom>
          <a:noFill/>
          <a:ln>
            <a:noFill/>
          </a:ln>
        </p:spPr>
        <p:txBody>
          <a:bodyPr spcFirstLastPara="1" wrap="square" lIns="91425" tIns="45700" rIns="91425" bIns="45700" anchor="t" anchorCtr="0">
            <a:noAutofit/>
          </a:bodyPr>
          <a:lstStyle/>
          <a:p>
            <a:pPr marL="285750" marR="0" lvl="0" indent="-285750" algn="r" rtl="1">
              <a:spcBef>
                <a:spcPts val="0"/>
              </a:spcBef>
              <a:spcAft>
                <a:spcPts val="0"/>
              </a:spcAft>
              <a:buClr>
                <a:srgbClr val="082C2D"/>
              </a:buClr>
              <a:buSzPts val="2000"/>
              <a:buFont typeface="Arial"/>
              <a:buChar char="•"/>
            </a:pPr>
            <a:r>
              <a:rPr lang="ar-IQ" sz="2000" dirty="0" smtClean="0">
                <a:solidFill>
                  <a:srgbClr val="082C2D"/>
                </a:solidFill>
                <a:latin typeface="Arial"/>
                <a:ea typeface="Arial"/>
                <a:cs typeface="Arial"/>
                <a:sym typeface="Arial"/>
              </a:rPr>
              <a:t>التيسير</a:t>
            </a:r>
            <a:endParaRPr dirty="0"/>
          </a:p>
          <a:p>
            <a:pPr marL="742950" marR="0" lvl="1" indent="-285750" algn="r" rtl="1">
              <a:spcBef>
                <a:spcPts val="0"/>
              </a:spcBef>
              <a:spcAft>
                <a:spcPts val="0"/>
              </a:spcAft>
              <a:buClr>
                <a:srgbClr val="082C2D"/>
              </a:buClr>
              <a:buSzPts val="2000"/>
              <a:buFont typeface="Arial"/>
              <a:buChar char="•"/>
            </a:pPr>
            <a:r>
              <a:rPr lang="ar-IQ" sz="2000" b="0" i="0" u="none" strike="noStrike" cap="none" dirty="0" smtClean="0">
                <a:solidFill>
                  <a:srgbClr val="082C2D"/>
                </a:solidFill>
                <a:latin typeface="Arial"/>
                <a:ea typeface="Arial"/>
                <a:cs typeface="Arial"/>
                <a:sym typeface="Arial"/>
              </a:rPr>
              <a:t>مقاومة الرغبة «بالهيمنة» والتركيز على دورك كمرشد/ميسر للتعلم</a:t>
            </a:r>
            <a:endParaRPr dirty="0"/>
          </a:p>
          <a:p>
            <a:pPr marL="285750" marR="0" lvl="0" indent="-285750" algn="r" rtl="1">
              <a:spcBef>
                <a:spcPts val="0"/>
              </a:spcBef>
              <a:spcAft>
                <a:spcPts val="0"/>
              </a:spcAft>
              <a:buClr>
                <a:srgbClr val="082C2D"/>
              </a:buClr>
              <a:buSzPts val="2000"/>
              <a:buFont typeface="Arial"/>
              <a:buChar char="•"/>
            </a:pPr>
            <a:r>
              <a:rPr lang="ar-IQ" sz="2000" dirty="0" smtClean="0">
                <a:solidFill>
                  <a:srgbClr val="082C2D"/>
                </a:solidFill>
                <a:latin typeface="Arial"/>
                <a:ea typeface="Arial"/>
                <a:cs typeface="Arial"/>
                <a:sym typeface="Arial"/>
              </a:rPr>
              <a:t>الاشتراك</a:t>
            </a:r>
            <a:endParaRPr dirty="0"/>
          </a:p>
          <a:p>
            <a:pPr marL="742950" marR="0" lvl="1" indent="-285750" algn="r" rtl="1">
              <a:spcBef>
                <a:spcPts val="0"/>
              </a:spcBef>
              <a:spcAft>
                <a:spcPts val="0"/>
              </a:spcAft>
              <a:buClr>
                <a:srgbClr val="082C2D"/>
              </a:buClr>
              <a:buSzPts val="2000"/>
              <a:buFont typeface="Arial"/>
              <a:buChar char="•"/>
            </a:pPr>
            <a:r>
              <a:rPr lang="ar-IQ" sz="2000" b="0" i="0" u="none" strike="noStrike" cap="none" dirty="0" smtClean="0">
                <a:solidFill>
                  <a:srgbClr val="082C2D"/>
                </a:solidFill>
                <a:latin typeface="Arial"/>
                <a:ea typeface="Arial"/>
                <a:cs typeface="Arial"/>
                <a:sym typeface="Arial"/>
              </a:rPr>
              <a:t>تنويع النشاطات التعليمية (لعب الادوار, المناظرات, دراسة الحالات)</a:t>
            </a:r>
          </a:p>
          <a:p>
            <a:pPr marL="742950" marR="0" lvl="1" indent="-285750" algn="r" rtl="1">
              <a:spcBef>
                <a:spcPts val="0"/>
              </a:spcBef>
              <a:spcAft>
                <a:spcPts val="0"/>
              </a:spcAft>
              <a:buClr>
                <a:srgbClr val="082C2D"/>
              </a:buClr>
              <a:buSzPts val="2000"/>
              <a:buFont typeface="Arial"/>
              <a:buChar char="•"/>
            </a:pPr>
            <a:r>
              <a:rPr lang="ar-IQ" sz="2000" dirty="0" smtClean="0">
                <a:solidFill>
                  <a:srgbClr val="082C2D"/>
                </a:solidFill>
              </a:rPr>
              <a:t>توفير انواع متعددة من المحتوى (محاضرة, مقاطع فيديو, قراءات)</a:t>
            </a:r>
          </a:p>
          <a:p>
            <a:pPr marL="742950" marR="0" lvl="1" indent="-285750" algn="r" rtl="1">
              <a:spcBef>
                <a:spcPts val="0"/>
              </a:spcBef>
              <a:spcAft>
                <a:spcPts val="0"/>
              </a:spcAft>
              <a:buClr>
                <a:srgbClr val="082C2D"/>
              </a:buClr>
              <a:buSzPts val="2000"/>
              <a:buFont typeface="Arial"/>
              <a:buChar char="•"/>
            </a:pPr>
            <a:r>
              <a:rPr lang="ar-IQ" sz="2000" b="0" i="0" u="none" strike="noStrike" cap="none" dirty="0" smtClean="0">
                <a:solidFill>
                  <a:srgbClr val="082C2D"/>
                </a:solidFill>
                <a:latin typeface="Arial"/>
                <a:ea typeface="Arial"/>
                <a:cs typeface="Arial"/>
                <a:sym typeface="Arial"/>
              </a:rPr>
              <a:t>التأكد من كون المحتوى ذي علاقة – </a:t>
            </a:r>
            <a:r>
              <a:rPr lang="ar-IQ" sz="2000" b="0" i="0" u="none" strike="noStrike" cap="none" dirty="0" smtClean="0">
                <a:solidFill>
                  <a:srgbClr val="082C2D"/>
                </a:solidFill>
                <a:latin typeface="Arial"/>
                <a:ea typeface="Arial"/>
                <a:cs typeface="Arial"/>
                <a:sym typeface="Arial"/>
              </a:rPr>
              <a:t>الاستناد </a:t>
            </a:r>
            <a:r>
              <a:rPr lang="ar-IQ" sz="2000" b="0" i="0" u="none" strike="noStrike" cap="none" dirty="0" smtClean="0">
                <a:solidFill>
                  <a:srgbClr val="082C2D"/>
                </a:solidFill>
                <a:latin typeface="Arial"/>
                <a:ea typeface="Arial"/>
                <a:cs typeface="Arial"/>
                <a:sym typeface="Arial"/>
              </a:rPr>
              <a:t>على تجارب الطلاب السابقة والسماح لهم بخلق مواد مفيدة لهم ومتعلقة بالهدف</a:t>
            </a:r>
            <a:endParaRPr dirty="0"/>
          </a:p>
          <a:p>
            <a:pPr marL="285750" marR="0" lvl="0" indent="-285750" algn="r" rtl="1">
              <a:spcBef>
                <a:spcPts val="0"/>
              </a:spcBef>
              <a:spcAft>
                <a:spcPts val="0"/>
              </a:spcAft>
              <a:buClr>
                <a:srgbClr val="082C2D"/>
              </a:buClr>
              <a:buSzPts val="2000"/>
              <a:buFont typeface="Arial"/>
              <a:buChar char="•"/>
            </a:pPr>
            <a:r>
              <a:rPr lang="ar-IQ" sz="2000" dirty="0" smtClean="0">
                <a:solidFill>
                  <a:srgbClr val="082C2D"/>
                </a:solidFill>
                <a:latin typeface="Arial"/>
                <a:ea typeface="Arial"/>
                <a:cs typeface="Arial"/>
                <a:sym typeface="Arial"/>
              </a:rPr>
              <a:t>التغذية الراجعة</a:t>
            </a:r>
            <a:endParaRPr dirty="0"/>
          </a:p>
          <a:p>
            <a:pPr marL="742950" marR="0" lvl="1" indent="-285750" algn="r" rtl="1">
              <a:spcBef>
                <a:spcPts val="0"/>
              </a:spcBef>
              <a:spcAft>
                <a:spcPts val="0"/>
              </a:spcAft>
              <a:buClr>
                <a:srgbClr val="082C2D"/>
              </a:buClr>
              <a:buSzPts val="2000"/>
              <a:buFont typeface="Arial"/>
              <a:buChar char="•"/>
            </a:pPr>
            <a:r>
              <a:rPr lang="ar-IQ" sz="2000" b="0" i="0" u="none" strike="noStrike" cap="none" dirty="0" smtClean="0">
                <a:solidFill>
                  <a:srgbClr val="082C2D"/>
                </a:solidFill>
                <a:latin typeface="Arial"/>
                <a:ea typeface="Arial"/>
                <a:cs typeface="Arial"/>
                <a:sym typeface="Arial"/>
              </a:rPr>
              <a:t>اعطاء تغذية راجعة مفصلة وفي الوقت المناسب حول الواجبات</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7"/>
          <p:cNvSpPr txBox="1"/>
          <p:nvPr/>
        </p:nvSpPr>
        <p:spPr>
          <a:xfrm>
            <a:off x="533400" y="6350"/>
            <a:ext cx="8077200" cy="857250"/>
          </a:xfrm>
          <a:prstGeom prst="rect">
            <a:avLst/>
          </a:prstGeom>
          <a:noFill/>
          <a:ln>
            <a:noFill/>
          </a:ln>
        </p:spPr>
        <p:txBody>
          <a:bodyPr spcFirstLastPara="1" wrap="square" lIns="91425" tIns="45700" rIns="91425" bIns="45700" anchor="ctr" anchorCtr="0">
            <a:noAutofit/>
          </a:bodyPr>
          <a:lstStyle/>
          <a:p>
            <a:pPr lvl="0" algn="ctr" rtl="1">
              <a:buClr>
                <a:srgbClr val="009BA0"/>
              </a:buClr>
              <a:buSzPts val="3400"/>
            </a:pPr>
            <a:r>
              <a:rPr lang="ar-IQ" sz="3400" b="1" dirty="0">
                <a:solidFill>
                  <a:srgbClr val="009BA0"/>
                </a:solidFill>
              </a:rPr>
              <a:t>تحفيز الطلاب عبر الانترنت</a:t>
            </a:r>
          </a:p>
        </p:txBody>
      </p:sp>
      <p:sp>
        <p:nvSpPr>
          <p:cNvPr id="347" name="Google Shape;347;p47"/>
          <p:cNvSpPr/>
          <p:nvPr/>
        </p:nvSpPr>
        <p:spPr>
          <a:xfrm>
            <a:off x="0" y="5072063"/>
            <a:ext cx="9144000" cy="77742"/>
          </a:xfrm>
          <a:prstGeom prst="rect">
            <a:avLst/>
          </a:prstGeom>
          <a:solidFill>
            <a:srgbClr val="43B6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Arial"/>
              <a:ea typeface="Arial"/>
              <a:cs typeface="Arial"/>
              <a:sym typeface="Arial"/>
            </a:endParaRPr>
          </a:p>
        </p:txBody>
      </p:sp>
      <p:cxnSp>
        <p:nvCxnSpPr>
          <p:cNvPr id="348" name="Google Shape;348;p47"/>
          <p:cNvCxnSpPr/>
          <p:nvPr/>
        </p:nvCxnSpPr>
        <p:spPr>
          <a:xfrm rot="10800000" flipH="1">
            <a:off x="590567" y="654050"/>
            <a:ext cx="8089883" cy="44450"/>
          </a:xfrm>
          <a:prstGeom prst="straightConnector1">
            <a:avLst/>
          </a:prstGeom>
          <a:noFill/>
          <a:ln w="12700" cap="flat" cmpd="sng">
            <a:solidFill>
              <a:srgbClr val="009BA0"/>
            </a:solidFill>
            <a:prstDash val="solid"/>
            <a:round/>
            <a:headEnd type="none" w="sm" len="sm"/>
            <a:tailEnd type="none" w="sm" len="sm"/>
          </a:ln>
        </p:spPr>
      </p:cxnSp>
      <p:sp>
        <p:nvSpPr>
          <p:cNvPr id="349" name="Google Shape;349;p47"/>
          <p:cNvSpPr txBox="1"/>
          <p:nvPr/>
        </p:nvSpPr>
        <p:spPr>
          <a:xfrm>
            <a:off x="590567" y="954206"/>
            <a:ext cx="8089883" cy="2246769"/>
          </a:xfrm>
          <a:prstGeom prst="rect">
            <a:avLst/>
          </a:prstGeom>
          <a:noFill/>
          <a:ln>
            <a:noFill/>
          </a:ln>
        </p:spPr>
        <p:txBody>
          <a:bodyPr spcFirstLastPara="1" wrap="square" lIns="91425" tIns="45700" rIns="91425" bIns="45700" anchor="t" anchorCtr="0">
            <a:noAutofit/>
          </a:bodyPr>
          <a:lstStyle/>
          <a:p>
            <a:pPr marL="285750" marR="0" lvl="0" indent="-285750" algn="r" rtl="1">
              <a:spcBef>
                <a:spcPts val="0"/>
              </a:spcBef>
              <a:spcAft>
                <a:spcPts val="0"/>
              </a:spcAft>
              <a:buClr>
                <a:srgbClr val="082C2D"/>
              </a:buClr>
              <a:buSzPts val="2000"/>
              <a:buFont typeface="Arial"/>
              <a:buChar char="•"/>
            </a:pPr>
            <a:r>
              <a:rPr lang="ar-IQ" sz="2000" dirty="0" smtClean="0">
                <a:solidFill>
                  <a:srgbClr val="082C2D"/>
                </a:solidFill>
                <a:latin typeface="Arial"/>
                <a:ea typeface="Arial"/>
                <a:cs typeface="Arial"/>
                <a:sym typeface="Arial"/>
              </a:rPr>
              <a:t>تنظيم الدورة</a:t>
            </a:r>
            <a:endParaRPr dirty="0"/>
          </a:p>
          <a:p>
            <a:pPr marL="742950" marR="0" lvl="1" indent="-285750" algn="r" rtl="1">
              <a:spcBef>
                <a:spcPts val="0"/>
              </a:spcBef>
              <a:spcAft>
                <a:spcPts val="0"/>
              </a:spcAft>
              <a:buClr>
                <a:srgbClr val="082C2D"/>
              </a:buClr>
              <a:buSzPts val="2000"/>
              <a:buFont typeface="Arial"/>
              <a:buChar char="•"/>
            </a:pPr>
            <a:endParaRPr lang="ar-IQ" sz="2000" b="0" i="0" u="none" strike="noStrike" cap="none" dirty="0" smtClean="0">
              <a:solidFill>
                <a:srgbClr val="082C2D"/>
              </a:solidFill>
              <a:latin typeface="Arial"/>
              <a:ea typeface="Arial"/>
              <a:cs typeface="Arial"/>
              <a:sym typeface="Arial"/>
            </a:endParaRPr>
          </a:p>
          <a:p>
            <a:pPr marL="742950" marR="0" lvl="1" indent="-285750" algn="r" rtl="1">
              <a:spcBef>
                <a:spcPts val="0"/>
              </a:spcBef>
              <a:spcAft>
                <a:spcPts val="0"/>
              </a:spcAft>
              <a:buClr>
                <a:srgbClr val="082C2D"/>
              </a:buClr>
              <a:buSzPts val="2000"/>
              <a:buFont typeface="Arial"/>
              <a:buChar char="•"/>
            </a:pPr>
            <a:r>
              <a:rPr lang="ar-IQ" sz="2000" b="0" i="0" u="none" strike="noStrike" cap="none" dirty="0" smtClean="0">
                <a:solidFill>
                  <a:srgbClr val="082C2D"/>
                </a:solidFill>
                <a:latin typeface="Arial"/>
                <a:ea typeface="Arial"/>
                <a:cs typeface="Arial"/>
                <a:sym typeface="Arial"/>
              </a:rPr>
              <a:t>اعط الطلاب التقويم (الروزنامة) والتواريخ منذ البداية حيثما كان ذلك ممكنا – ادارة الوقت عامل مهم في نجاحهم.</a:t>
            </a:r>
          </a:p>
          <a:p>
            <a:pPr marL="742950" marR="0" lvl="1" indent="-285750" algn="r" rtl="1">
              <a:spcBef>
                <a:spcPts val="0"/>
              </a:spcBef>
              <a:spcAft>
                <a:spcPts val="0"/>
              </a:spcAft>
              <a:buClr>
                <a:srgbClr val="082C2D"/>
              </a:buClr>
              <a:buSzPts val="2000"/>
              <a:buFont typeface="Arial"/>
              <a:buChar char="•"/>
            </a:pPr>
            <a:r>
              <a:rPr lang="ar-IQ" sz="2000" dirty="0" smtClean="0">
                <a:solidFill>
                  <a:srgbClr val="082C2D"/>
                </a:solidFill>
              </a:rPr>
              <a:t>اجعل المصادر سهلة الوصول</a:t>
            </a:r>
          </a:p>
          <a:p>
            <a:pPr marL="742950" marR="0" lvl="1" indent="-285750" algn="r" rtl="1">
              <a:spcBef>
                <a:spcPts val="0"/>
              </a:spcBef>
              <a:spcAft>
                <a:spcPts val="0"/>
              </a:spcAft>
              <a:buClr>
                <a:srgbClr val="082C2D"/>
              </a:buClr>
              <a:buSzPts val="2000"/>
              <a:buFont typeface="Arial"/>
              <a:buChar char="•"/>
            </a:pPr>
            <a:r>
              <a:rPr lang="ar-IQ" sz="2000" b="0" i="0" u="none" strike="noStrike" cap="none" dirty="0" smtClean="0">
                <a:solidFill>
                  <a:srgbClr val="082C2D"/>
                </a:solidFill>
                <a:latin typeface="Arial"/>
                <a:ea typeface="Arial"/>
                <a:cs typeface="Arial"/>
                <a:sym typeface="Arial"/>
              </a:rPr>
              <a:t>انشا تدفقا متوقعا للدورة (مثل القراءات/المصادر/مناقشات المجاميع </a:t>
            </a:r>
            <a:r>
              <a:rPr lang="ar-IQ" sz="2000" b="0" i="0" u="none" strike="noStrike" cap="none" dirty="0" smtClean="0">
                <a:solidFill>
                  <a:srgbClr val="082C2D"/>
                </a:solidFill>
                <a:latin typeface="Arial"/>
                <a:ea typeface="Arial"/>
                <a:cs typeface="Arial"/>
                <a:sym typeface="Arial"/>
              </a:rPr>
              <a:t>الصغيرة/مناقشة </a:t>
            </a:r>
            <a:r>
              <a:rPr lang="ar-IQ" sz="2000" b="0" i="0" u="none" strike="noStrike" cap="none" dirty="0" smtClean="0">
                <a:solidFill>
                  <a:srgbClr val="082C2D"/>
                </a:solidFill>
                <a:latin typeface="Arial"/>
                <a:ea typeface="Arial"/>
                <a:cs typeface="Arial"/>
                <a:sym typeface="Arial"/>
              </a:rPr>
              <a:t>المجموعة بكاملها لكل اسبوع)</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8"/>
          <p:cNvSpPr/>
          <p:nvPr/>
        </p:nvSpPr>
        <p:spPr>
          <a:xfrm>
            <a:off x="0" y="12699"/>
            <a:ext cx="3703704" cy="5059363"/>
          </a:xfrm>
          <a:prstGeom prst="rect">
            <a:avLst/>
          </a:prstGeom>
          <a:solidFill>
            <a:schemeClr val="accent6"/>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3"/>
              </a:solidFill>
              <a:latin typeface="Arial"/>
              <a:ea typeface="Arial"/>
              <a:cs typeface="Arial"/>
              <a:sym typeface="Arial"/>
            </a:endParaRPr>
          </a:p>
        </p:txBody>
      </p:sp>
      <p:sp>
        <p:nvSpPr>
          <p:cNvPr id="355" name="Google Shape;355;p48"/>
          <p:cNvSpPr txBox="1"/>
          <p:nvPr/>
        </p:nvSpPr>
        <p:spPr>
          <a:xfrm>
            <a:off x="671713" y="1685937"/>
            <a:ext cx="2659537" cy="857250"/>
          </a:xfrm>
          <a:prstGeom prst="rect">
            <a:avLst/>
          </a:prstGeom>
          <a:noFill/>
          <a:ln>
            <a:noFill/>
          </a:ln>
        </p:spPr>
        <p:txBody>
          <a:bodyPr spcFirstLastPara="1" wrap="square" lIns="91425" tIns="45700" rIns="91425" bIns="45700" anchor="ctr" anchorCtr="0">
            <a:noAutofit/>
          </a:bodyPr>
          <a:lstStyle/>
          <a:p>
            <a:pPr marL="0" marR="0" lvl="0" indent="0" algn="r" rtl="1">
              <a:lnSpc>
                <a:spcPct val="80000"/>
              </a:lnSpc>
              <a:spcBef>
                <a:spcPts val="0"/>
              </a:spcBef>
              <a:spcAft>
                <a:spcPts val="0"/>
              </a:spcAft>
              <a:buClr>
                <a:schemeClr val="lt1"/>
              </a:buClr>
              <a:buSzPts val="3145"/>
              <a:buFont typeface="Arial"/>
              <a:buNone/>
            </a:pPr>
            <a:r>
              <a:rPr lang="ar-IQ" sz="3145" b="1" dirty="0" smtClean="0">
                <a:solidFill>
                  <a:schemeClr val="lt1"/>
                </a:solidFill>
                <a:latin typeface="Arial"/>
                <a:ea typeface="Arial"/>
                <a:cs typeface="Arial"/>
                <a:sym typeface="Arial"/>
              </a:rPr>
              <a:t>اسئلة الاستطلاع</a:t>
            </a:r>
            <a:endParaRPr sz="3145" b="1" dirty="0">
              <a:solidFill>
                <a:schemeClr val="lt1"/>
              </a:solidFill>
              <a:latin typeface="Arial"/>
              <a:ea typeface="Arial"/>
              <a:cs typeface="Arial"/>
              <a:sym typeface="Arial"/>
            </a:endParaRPr>
          </a:p>
        </p:txBody>
      </p:sp>
      <p:sp>
        <p:nvSpPr>
          <p:cNvPr id="356" name="Google Shape;356;p48"/>
          <p:cNvSpPr/>
          <p:nvPr/>
        </p:nvSpPr>
        <p:spPr>
          <a:xfrm>
            <a:off x="0" y="5072063"/>
            <a:ext cx="9144000" cy="77742"/>
          </a:xfrm>
          <a:prstGeom prst="rect">
            <a:avLst/>
          </a:prstGeom>
          <a:solidFill>
            <a:srgbClr val="43B6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Arial"/>
              <a:ea typeface="Arial"/>
              <a:cs typeface="Arial"/>
              <a:sym typeface="Arial"/>
            </a:endParaRPr>
          </a:p>
        </p:txBody>
      </p:sp>
      <p:sp>
        <p:nvSpPr>
          <p:cNvPr id="357" name="Google Shape;357;p48"/>
          <p:cNvSpPr txBox="1"/>
          <p:nvPr/>
        </p:nvSpPr>
        <p:spPr>
          <a:xfrm>
            <a:off x="4478866" y="723165"/>
            <a:ext cx="3365607" cy="3139321"/>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IQ" sz="1800" dirty="0" smtClean="0">
                <a:solidFill>
                  <a:srgbClr val="000000"/>
                </a:solidFill>
                <a:latin typeface="Arial"/>
                <a:ea typeface="Arial"/>
                <a:cs typeface="Arial"/>
                <a:sym typeface="Arial"/>
              </a:rPr>
              <a:t>اي مما يلي </a:t>
            </a:r>
            <a:r>
              <a:rPr lang="ar-IQ" sz="1800" b="1" dirty="0" smtClean="0">
                <a:solidFill>
                  <a:srgbClr val="000000"/>
                </a:solidFill>
                <a:latin typeface="Arial"/>
                <a:ea typeface="Arial"/>
                <a:cs typeface="Arial"/>
                <a:sym typeface="Arial"/>
              </a:rPr>
              <a:t>ليس</a:t>
            </a:r>
            <a:r>
              <a:rPr lang="ar-IQ" sz="1800" dirty="0" smtClean="0">
                <a:solidFill>
                  <a:srgbClr val="000000"/>
                </a:solidFill>
                <a:latin typeface="Arial"/>
                <a:ea typeface="Arial"/>
                <a:cs typeface="Arial"/>
                <a:sym typeface="Arial"/>
              </a:rPr>
              <a:t> استراتيجية فاعلة للابقاء على تحفيز الطلاب؟</a:t>
            </a:r>
          </a:p>
          <a:p>
            <a:pPr marL="0" marR="0" lvl="0" indent="0" algn="r" rtl="1">
              <a:spcBef>
                <a:spcPts val="0"/>
              </a:spcBef>
              <a:spcAft>
                <a:spcPts val="0"/>
              </a:spcAft>
              <a:buNone/>
            </a:pPr>
            <a:endParaRPr sz="1800" dirty="0">
              <a:solidFill>
                <a:srgbClr val="000000"/>
              </a:solidFill>
              <a:latin typeface="Arial"/>
              <a:ea typeface="Arial"/>
              <a:cs typeface="Arial"/>
              <a:sym typeface="Arial"/>
            </a:endParaRPr>
          </a:p>
          <a:p>
            <a:pPr marL="342900" marR="0" lvl="0" indent="-342900" algn="r" rtl="1">
              <a:spcBef>
                <a:spcPts val="0"/>
              </a:spcBef>
              <a:spcAft>
                <a:spcPts val="0"/>
              </a:spcAft>
              <a:buClr>
                <a:srgbClr val="000000"/>
              </a:buClr>
              <a:buSzPts val="1800"/>
              <a:buFont typeface="Arial"/>
              <a:buAutoNum type="alphaLcParenR"/>
            </a:pPr>
            <a:r>
              <a:rPr lang="ar-IQ" sz="1800" dirty="0" smtClean="0">
                <a:solidFill>
                  <a:srgbClr val="000000"/>
                </a:solidFill>
                <a:latin typeface="Arial"/>
                <a:ea typeface="Arial"/>
                <a:cs typeface="Arial"/>
                <a:sym typeface="Arial"/>
              </a:rPr>
              <a:t>التغذية الراجعة في الوقت المناسب حول واجبات الطلاب</a:t>
            </a:r>
          </a:p>
          <a:p>
            <a:pPr marL="342900" marR="0" lvl="0" indent="-342900" algn="r" rtl="1">
              <a:spcBef>
                <a:spcPts val="0"/>
              </a:spcBef>
              <a:spcAft>
                <a:spcPts val="0"/>
              </a:spcAft>
              <a:buClr>
                <a:srgbClr val="000000"/>
              </a:buClr>
              <a:buSzPts val="1800"/>
              <a:buFont typeface="Arial"/>
              <a:buAutoNum type="alphaLcParenR"/>
            </a:pPr>
            <a:r>
              <a:rPr lang="ar-IQ" sz="1800" dirty="0" smtClean="0"/>
              <a:t>المحاضرة كاداة تعليمية رئيسية</a:t>
            </a:r>
          </a:p>
          <a:p>
            <a:pPr marL="342900" marR="0" lvl="0" indent="-342900" algn="r" rtl="1">
              <a:spcBef>
                <a:spcPts val="0"/>
              </a:spcBef>
              <a:spcAft>
                <a:spcPts val="0"/>
              </a:spcAft>
              <a:buClr>
                <a:srgbClr val="000000"/>
              </a:buClr>
              <a:buSzPts val="1800"/>
              <a:buFont typeface="Arial"/>
              <a:buAutoNum type="alphaLcParenR"/>
            </a:pPr>
            <a:r>
              <a:rPr lang="ar-IQ" sz="1800" dirty="0" smtClean="0">
                <a:solidFill>
                  <a:srgbClr val="000000"/>
                </a:solidFill>
                <a:latin typeface="Arial"/>
                <a:ea typeface="Arial"/>
                <a:cs typeface="Arial"/>
                <a:sym typeface="Arial"/>
              </a:rPr>
              <a:t>التواصل المستمر مع الطلاب</a:t>
            </a:r>
          </a:p>
          <a:p>
            <a:pPr marL="342900" marR="0" lvl="0" indent="-342900" algn="r" rtl="1">
              <a:spcBef>
                <a:spcPts val="0"/>
              </a:spcBef>
              <a:spcAft>
                <a:spcPts val="0"/>
              </a:spcAft>
              <a:buClr>
                <a:srgbClr val="000000"/>
              </a:buClr>
              <a:buSzPts val="1800"/>
              <a:buFont typeface="Arial"/>
              <a:buAutoNum type="alphaLcParenR"/>
            </a:pPr>
            <a:r>
              <a:rPr lang="ar-IQ" sz="1800" dirty="0" smtClean="0"/>
              <a:t>النقاشات الجماعية المستمرة</a:t>
            </a:r>
            <a:endParaRPr sz="1800" dirty="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9"/>
          <p:cNvSpPr/>
          <p:nvPr/>
        </p:nvSpPr>
        <p:spPr>
          <a:xfrm>
            <a:off x="0" y="12699"/>
            <a:ext cx="3703704" cy="5059363"/>
          </a:xfrm>
          <a:prstGeom prst="rect">
            <a:avLst/>
          </a:prstGeom>
          <a:solidFill>
            <a:srgbClr val="99B83C"/>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3"/>
              </a:solidFill>
              <a:latin typeface="Arial"/>
              <a:ea typeface="Arial"/>
              <a:cs typeface="Arial"/>
              <a:sym typeface="Arial"/>
            </a:endParaRPr>
          </a:p>
        </p:txBody>
      </p:sp>
      <p:sp>
        <p:nvSpPr>
          <p:cNvPr id="363" name="Google Shape;363;p49"/>
          <p:cNvSpPr txBox="1"/>
          <p:nvPr/>
        </p:nvSpPr>
        <p:spPr>
          <a:xfrm>
            <a:off x="671713" y="1685937"/>
            <a:ext cx="3277881" cy="857250"/>
          </a:xfrm>
          <a:prstGeom prst="rect">
            <a:avLst/>
          </a:prstGeom>
          <a:noFill/>
          <a:ln>
            <a:noFill/>
          </a:ln>
        </p:spPr>
        <p:txBody>
          <a:bodyPr spcFirstLastPara="1" wrap="square" lIns="91425" tIns="45700" rIns="91425" bIns="45700" anchor="ctr" anchorCtr="0">
            <a:noAutofit/>
          </a:bodyPr>
          <a:lstStyle/>
          <a:p>
            <a:pPr marL="0" marR="0" lvl="0" indent="0" algn="ctr" rtl="1">
              <a:lnSpc>
                <a:spcPct val="80000"/>
              </a:lnSpc>
              <a:spcBef>
                <a:spcPts val="0"/>
              </a:spcBef>
              <a:spcAft>
                <a:spcPts val="0"/>
              </a:spcAft>
              <a:buClr>
                <a:schemeClr val="lt1"/>
              </a:buClr>
              <a:buSzPts val="3145"/>
              <a:buFont typeface="Arial"/>
              <a:buNone/>
            </a:pPr>
            <a:r>
              <a:rPr lang="ar-IQ" sz="3145" b="1" dirty="0" smtClean="0">
                <a:solidFill>
                  <a:schemeClr val="lt1"/>
                </a:solidFill>
                <a:latin typeface="Arial"/>
                <a:ea typeface="Arial"/>
                <a:cs typeface="Arial"/>
                <a:sym typeface="Arial"/>
              </a:rPr>
              <a:t>التأمل والتفكير</a:t>
            </a:r>
            <a:endParaRPr sz="3145" b="1" dirty="0">
              <a:solidFill>
                <a:schemeClr val="lt1"/>
              </a:solidFill>
              <a:latin typeface="Arial"/>
              <a:ea typeface="Arial"/>
              <a:cs typeface="Arial"/>
              <a:sym typeface="Arial"/>
            </a:endParaRPr>
          </a:p>
        </p:txBody>
      </p:sp>
      <p:sp>
        <p:nvSpPr>
          <p:cNvPr id="364" name="Google Shape;364;p49"/>
          <p:cNvSpPr/>
          <p:nvPr/>
        </p:nvSpPr>
        <p:spPr>
          <a:xfrm>
            <a:off x="0" y="5072063"/>
            <a:ext cx="9144000" cy="77742"/>
          </a:xfrm>
          <a:prstGeom prst="rect">
            <a:avLst/>
          </a:prstGeom>
          <a:solidFill>
            <a:srgbClr val="43B6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Arial"/>
              <a:ea typeface="Arial"/>
              <a:cs typeface="Arial"/>
              <a:sym typeface="Arial"/>
            </a:endParaRPr>
          </a:p>
        </p:txBody>
      </p:sp>
      <p:sp>
        <p:nvSpPr>
          <p:cNvPr id="365" name="Google Shape;365;p49"/>
          <p:cNvSpPr txBox="1"/>
          <p:nvPr/>
        </p:nvSpPr>
        <p:spPr>
          <a:xfrm>
            <a:off x="4571999" y="1468231"/>
            <a:ext cx="3429001" cy="1200329"/>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IQ" sz="1800" dirty="0" smtClean="0">
                <a:solidFill>
                  <a:srgbClr val="000000"/>
                </a:solidFill>
                <a:latin typeface="Arial"/>
                <a:ea typeface="Arial"/>
                <a:cs typeface="Arial"/>
                <a:sym typeface="Arial"/>
              </a:rPr>
              <a:t>ما هي احدى </a:t>
            </a:r>
            <a:r>
              <a:rPr lang="ar-IQ" sz="1800" dirty="0" smtClean="0">
                <a:solidFill>
                  <a:srgbClr val="000000"/>
                </a:solidFill>
                <a:latin typeface="Arial"/>
                <a:ea typeface="Arial"/>
                <a:cs typeface="Arial"/>
                <a:sym typeface="Arial"/>
              </a:rPr>
              <a:t>الاستراتيجيات </a:t>
            </a:r>
            <a:r>
              <a:rPr lang="ar-IQ" sz="1800" dirty="0" smtClean="0">
                <a:solidFill>
                  <a:srgbClr val="000000"/>
                </a:solidFill>
                <a:latin typeface="Arial"/>
                <a:ea typeface="Arial"/>
                <a:cs typeface="Arial"/>
                <a:sym typeface="Arial"/>
              </a:rPr>
              <a:t>التي يمكنك </a:t>
            </a:r>
            <a:r>
              <a:rPr lang="ar-IQ" sz="1800" dirty="0" smtClean="0">
                <a:solidFill>
                  <a:srgbClr val="000000"/>
                </a:solidFill>
                <a:latin typeface="Arial"/>
                <a:ea typeface="Arial"/>
                <a:cs typeface="Arial"/>
                <a:sym typeface="Arial"/>
              </a:rPr>
              <a:t>استخدامها </a:t>
            </a:r>
            <a:r>
              <a:rPr lang="ar-IQ" sz="1800" dirty="0" smtClean="0">
                <a:solidFill>
                  <a:srgbClr val="000000"/>
                </a:solidFill>
                <a:latin typeface="Arial"/>
                <a:ea typeface="Arial"/>
                <a:cs typeface="Arial"/>
                <a:sym typeface="Arial"/>
              </a:rPr>
              <a:t>للمساعدة على بقاء الطلاب مشاركين ومحفزين؟</a:t>
            </a:r>
            <a:endParaRPr dirty="0"/>
          </a:p>
        </p:txBody>
      </p:sp>
    </p:spTree>
  </p:cSld>
  <p:clrMapOvr>
    <a:masterClrMapping/>
  </p:clrMapOvr>
</p:sld>
</file>

<file path=ppt/theme/theme1.xml><?xml version="1.0" encoding="utf-8"?>
<a:theme xmlns:a="http://schemas.openxmlformats.org/drawingml/2006/main" name="Office Theme">
  <a:themeElements>
    <a:clrScheme name="Custom 1">
      <a:dk1>
        <a:srgbClr val="376D7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F170753063374389A59228429CC102" ma:contentTypeVersion="17" ma:contentTypeDescription="Create a new document." ma:contentTypeScope="" ma:versionID="04a12b5f73d3f50957748918b3199591">
  <xsd:schema xmlns:xsd="http://www.w3.org/2001/XMLSchema" xmlns:xs="http://www.w3.org/2001/XMLSchema" xmlns:p="http://schemas.microsoft.com/office/2006/metadata/properties" xmlns:ns2="bd0c619f-6be1-405c-9b81-967050b6419b" xmlns:ns3="03998e33-bf9e-4dc3-96ba-2cbff5dd88e2" targetNamespace="http://schemas.microsoft.com/office/2006/metadata/properties" ma:root="true" ma:fieldsID="a2be92ddff27dfd0a6f14b7f7ec0a76f" ns2:_="" ns3:_="">
    <xsd:import namespace="bd0c619f-6be1-405c-9b81-967050b6419b"/>
    <xsd:import namespace="03998e33-bf9e-4dc3-96ba-2cbff5dd88e2"/>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3:m0749d9fd7964c3d86bb1c9586d8ef0c" minOccurs="0"/>
                <xsd:element ref="ns3:TaxCatchAll" minOccurs="0"/>
                <xsd:element ref="ns3:ed01322c547a4dd2908926ace3166475"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0c619f-6be1-405c-9b81-967050b641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998e33-bf9e-4dc3-96ba-2cbff5dd88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m0749d9fd7964c3d86bb1c9586d8ef0c" ma:index="19" nillable="true" ma:taxonomy="true" ma:internalName="m0749d9fd7964c3d86bb1c9586d8ef0c" ma:taxonomyFieldName="Country" ma:displayName="Country" ma:default="1;#Iraq|ac59c231-9f26-4c18-8841-6bfb5271b5a0" ma:fieldId="{60749d9f-d796-4c3d-86bb-1c9586d8ef0c}" ma:sspId="fe952b0e-87b1-4651-bd97-4ae9bbb31ca5" ma:termSetId="1aae8845-0c15-4b09-8c7f-8bc1846b1d03" ma:anchorId="00000000-0000-0000-0000-000000000000" ma:open="false" ma:isKeyword="false">
      <xsd:complexType>
        <xsd:sequence>
          <xsd:element ref="pc:Terms" minOccurs="0" maxOccurs="1"/>
        </xsd:sequence>
      </xsd:complexType>
    </xsd:element>
    <xsd:element name="TaxCatchAll" ma:index="20" nillable="true" ma:displayName="Taxonomy Catch All Column" ma:hidden="true" ma:list="{7da6ccff-11f7-4843-9d2e-94b16dd372dc}" ma:internalName="TaxCatchAll" ma:showField="CatchAllData" ma:web="03998e33-bf9e-4dc3-96ba-2cbff5dd88e2">
      <xsd:complexType>
        <xsd:complexContent>
          <xsd:extension base="dms:MultiChoiceLookup">
            <xsd:sequence>
              <xsd:element name="Value" type="dms:Lookup" maxOccurs="unbounded" minOccurs="0" nillable="true"/>
            </xsd:sequence>
          </xsd:extension>
        </xsd:complexContent>
      </xsd:complexType>
    </xsd:element>
    <xsd:element name="ed01322c547a4dd2908926ace3166475" ma:index="22" nillable="true" ma:taxonomy="true" ma:internalName="ed01322c547a4dd2908926ace3166475" ma:taxonomyFieldName="Program" ma:displayName="Program" ma:default="" ma:fieldId="{ed01322c-547a-4dd2-9089-26ace3166475}" ma:sspId="fe952b0e-87b1-4651-bd97-4ae9bbb31ca5" ma:termSetId="77eb5a22-eacd-4a56-8e87-3b6b85d80eaa"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0749d9fd7964c3d86bb1c9586d8ef0c xmlns="03998e33-bf9e-4dc3-96ba-2cbff5dd88e2">
      <Terms xmlns="http://schemas.microsoft.com/office/infopath/2007/PartnerControls">
        <TermInfo xmlns="http://schemas.microsoft.com/office/infopath/2007/PartnerControls">
          <TermName xmlns="http://schemas.microsoft.com/office/infopath/2007/PartnerControls">Iraq</TermName>
          <TermId xmlns="http://schemas.microsoft.com/office/infopath/2007/PartnerControls">ac59c231-9f26-4c18-8841-6bfb5271b5a0</TermId>
        </TermInfo>
      </Terms>
    </m0749d9fd7964c3d86bb1c9586d8ef0c>
    <ed01322c547a4dd2908926ace3166475 xmlns="03998e33-bf9e-4dc3-96ba-2cbff5dd88e2">
      <Terms xmlns="http://schemas.microsoft.com/office/infopath/2007/PartnerControls">
        <TermInfo xmlns="http://schemas.microsoft.com/office/infopath/2007/PartnerControls">
          <TermName xmlns="http://schemas.microsoft.com/office/infopath/2007/PartnerControls">3049</TermName>
          <TermId xmlns="http://schemas.microsoft.com/office/infopath/2007/PartnerControls">867cb341-23ac-4caa-8291-3a5e9176f1dd</TermId>
        </TermInfo>
      </Terms>
    </ed01322c547a4dd2908926ace3166475>
    <TaxCatchAll xmlns="03998e33-bf9e-4dc3-96ba-2cbff5dd88e2">
      <Value>1</Value>
      <Value>6</Value>
    </TaxCatchAll>
  </documentManagement>
</p:properties>
</file>

<file path=customXml/itemProps1.xml><?xml version="1.0" encoding="utf-8"?>
<ds:datastoreItem xmlns:ds="http://schemas.openxmlformats.org/officeDocument/2006/customXml" ds:itemID="{8ECC6443-807C-4500-B012-5C5C87B2A927}"/>
</file>

<file path=customXml/itemProps2.xml><?xml version="1.0" encoding="utf-8"?>
<ds:datastoreItem xmlns:ds="http://schemas.openxmlformats.org/officeDocument/2006/customXml" ds:itemID="{2AEA722A-D1E0-4FF2-BB86-75D78B0E6CB8}"/>
</file>

<file path=customXml/itemProps3.xml><?xml version="1.0" encoding="utf-8"?>
<ds:datastoreItem xmlns:ds="http://schemas.openxmlformats.org/officeDocument/2006/customXml" ds:itemID="{EA624FB2-711A-4957-A94D-84E6648B0061}"/>
</file>

<file path=docProps/app.xml><?xml version="1.0" encoding="utf-8"?>
<Properties xmlns="http://schemas.openxmlformats.org/officeDocument/2006/extended-properties" xmlns:vt="http://schemas.openxmlformats.org/officeDocument/2006/docPropsVTypes">
  <TotalTime>942</TotalTime>
  <Words>1356</Words>
  <Application>Microsoft Office PowerPoint</Application>
  <PresentationFormat>On-screen Show (16:9)</PresentationFormat>
  <Paragraphs>199</Paragraphs>
  <Slides>28</Slides>
  <Notes>28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Arial</vt:lpstr>
      <vt:lpstr>Courier New</vt:lpstr>
      <vt:lpstr>Lato Light</vt:lpstr>
      <vt:lpstr>Libre Franklin Medium</vt:lpstr>
      <vt:lpstr>Lato</vt:lpstr>
      <vt:lpstr>Open Sans</vt:lpstr>
      <vt:lpstr>Poppins</vt:lpstr>
      <vt:lpstr>Calibri</vt:lpstr>
      <vt:lpstr>PT Sans</vt:lpstr>
      <vt:lpstr>Rockwell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Maher</cp:lastModifiedBy>
  <cp:revision>22</cp:revision>
  <dcterms:modified xsi:type="dcterms:W3CDTF">2020-05-29T11:46:08Z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0x01010045F170753063374389A59228429CC102</vt:lpwstr>
  </property>
  <property fmtid="{D5CDD505-2E9C-101B-9397-08002B2CF9AE}" pid="3" name="Program">
    <vt:lpwstr>6;#3049|867cb341-23ac-4caa-8291-3a5e9176f1dd</vt:lpwstr>
  </property>
  <property fmtid="{D5CDD505-2E9C-101B-9397-08002B2CF9AE}" pid="4" name="Country">
    <vt:lpwstr>1;#Iraq|ac59c231-9f26-4c18-8841-6bfb5271b5a0</vt:lpwstr>
  </property>
</Properties>
</file>