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notesSlides/notesSlide9.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4.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39.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582" r:id="rId5"/>
    <p:sldId id="677" r:id="rId6"/>
    <p:sldId id="589" r:id="rId7"/>
    <p:sldId id="690" r:id="rId8"/>
    <p:sldId id="678" r:id="rId9"/>
    <p:sldId id="679" r:id="rId10"/>
    <p:sldId id="680" r:id="rId11"/>
    <p:sldId id="681" r:id="rId12"/>
    <p:sldId id="684" r:id="rId13"/>
    <p:sldId id="693" r:id="rId14"/>
    <p:sldId id="683" r:id="rId15"/>
    <p:sldId id="689" r:id="rId16"/>
    <p:sldId id="692" r:id="rId17"/>
    <p:sldId id="687" r:id="rId18"/>
    <p:sldId id="685" r:id="rId19"/>
    <p:sldId id="695" r:id="rId20"/>
    <p:sldId id="686" r:id="rId21"/>
    <p:sldId id="577" r:id="rId22"/>
    <p:sldId id="565" r:id="rId2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C9B7A-0BD7-E947-88A5-5DD01A124AFA}">
          <p14:sldIdLst/>
        </p14:section>
        <p14:section name="Click to add subtitle" id="{60E2B722-38A6-A04F-AC65-E82791577859}">
          <p14:sldIdLst>
            <p14:sldId id="582"/>
            <p14:sldId id="677"/>
            <p14:sldId id="589"/>
            <p14:sldId id="690"/>
            <p14:sldId id="678"/>
            <p14:sldId id="679"/>
            <p14:sldId id="680"/>
            <p14:sldId id="681"/>
            <p14:sldId id="684"/>
            <p14:sldId id="693"/>
            <p14:sldId id="683"/>
            <p14:sldId id="689"/>
            <p14:sldId id="692"/>
            <p14:sldId id="687"/>
            <p14:sldId id="685"/>
            <p14:sldId id="695"/>
            <p14:sldId id="686"/>
            <p14:sldId id="577"/>
            <p14:sldId id="565"/>
          </p14:sldIdLst>
        </p14:section>
      </p14:sectionLst>
    </p:ext>
    <p:ext uri="{EFAFB233-063F-42B5-8137-9DF3F51BA10A}">
      <p15:sldGuideLst xmlns="" xmlns:p15="http://schemas.microsoft.com/office/powerpoint/2012/main">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524"/>
    <a:srgbClr val="0F8A7E"/>
    <a:srgbClr val="000000"/>
    <a:srgbClr val="2BA15E"/>
    <a:srgbClr val="098B8E"/>
    <a:srgbClr val="43B6C8"/>
    <a:srgbClr val="279F5C"/>
    <a:srgbClr val="F4B624"/>
    <a:srgbClr val="009BA0"/>
    <a:srgbClr val="082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5288" autoAdjust="0"/>
  </p:normalViewPr>
  <p:slideViewPr>
    <p:cSldViewPr snapToGrid="0">
      <p:cViewPr>
        <p:scale>
          <a:sx n="105" d="100"/>
          <a:sy n="105" d="100"/>
        </p:scale>
        <p:origin x="-426" y="-72"/>
      </p:cViewPr>
      <p:guideLst>
        <p:guide orient="horz" pos="900"/>
        <p:guide orient="horz" pos="2288"/>
        <p:guide orient="horz" pos="1008"/>
        <p:guide pos="328"/>
        <p:guide pos="5424"/>
      </p:guideLst>
    </p:cSldViewPr>
  </p:slideViewPr>
  <p:outlineViewPr>
    <p:cViewPr>
      <p:scale>
        <a:sx n="33" d="100"/>
        <a:sy n="33" d="100"/>
      </p:scale>
      <p:origin x="0" y="0"/>
    </p:cViewPr>
  </p:outlineViewPr>
  <p:notesTextViewPr>
    <p:cViewPr>
      <p:scale>
        <a:sx n="3" d="2"/>
        <a:sy n="3" d="2"/>
      </p:scale>
      <p:origin x="0" y="0"/>
    </p:cViewPr>
  </p:notesTextViewPr>
  <p:sorterViewPr>
    <p:cViewPr>
      <p:scale>
        <a:sx n="357" d="100"/>
        <a:sy n="357" d="100"/>
      </p:scale>
      <p:origin x="0" y="0"/>
    </p:cViewPr>
  </p:sorterViewPr>
  <p:notesViewPr>
    <p:cSldViewPr>
      <p:cViewPr varScale="1">
        <p:scale>
          <a:sx n="129" d="100"/>
          <a:sy n="129" d="100"/>
        </p:scale>
        <p:origin x="-2536"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Arial" charset="0"/>
              </a:rPr>
              <a:t>6/9/2020</a:t>
            </a:fld>
            <a:endParaRPr lang="en-US" dirty="0">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charset="0"/>
              </a:defRPr>
            </a:lvl1pPr>
          </a:lstStyle>
          <a:p>
            <a:endParaRPr lang="en-JM"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charset="0"/>
              </a:defRPr>
            </a:lvl1pPr>
          </a:lstStyle>
          <a:p>
            <a:fld id="{7D7D0FC4-79A4-4CD6-9D21-6D2AFDDF42EC}" type="datetimeFigureOut">
              <a:rPr lang="en-JM" smtClean="0"/>
              <a:pPr/>
              <a:t>9/6/2020</a:t>
            </a:fld>
            <a:endParaRPr lang="en-JM"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JM"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charset="0"/>
              </a:defRPr>
            </a:lvl1pPr>
          </a:lstStyle>
          <a:p>
            <a:endParaRPr lang="en-JM"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charset="0"/>
              </a:defRPr>
            </a:lvl1pPr>
          </a:lstStyle>
          <a:p>
            <a:fld id="{FEA829E4-7B8F-48ED-BCF8-1C0A3C644052}" type="slidenum">
              <a:rPr lang="en-JM" smtClean="0"/>
              <a:pPr/>
              <a:t>‹#›</a:t>
            </a:fld>
            <a:endParaRPr lang="en-JM" dirty="0"/>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829E4-7B8F-48ED-BCF8-1C0A3C644052}" type="slidenum">
              <a:rPr lang="en-JM" smtClean="0"/>
              <a:pPr/>
              <a:t>1</a:t>
            </a:fld>
            <a:endParaRPr lang="en-JM" dirty="0"/>
          </a:p>
        </p:txBody>
      </p:sp>
    </p:spTree>
    <p:extLst>
      <p:ext uri="{BB962C8B-B14F-4D97-AF65-F5344CB8AC3E}">
        <p14:creationId xmlns:p14="http://schemas.microsoft.com/office/powerpoint/2010/main" val="1076295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394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76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26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dirty="0"/>
          </a:p>
        </p:txBody>
      </p:sp>
    </p:spTree>
    <p:extLst>
      <p:ext uri="{BB962C8B-B14F-4D97-AF65-F5344CB8AC3E}">
        <p14:creationId xmlns:p14="http://schemas.microsoft.com/office/powerpoint/2010/main" val="232888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4</a:t>
            </a:fld>
            <a:endParaRPr lang="en-JM" dirty="0"/>
          </a:p>
        </p:txBody>
      </p:sp>
    </p:spTree>
    <p:extLst>
      <p:ext uri="{BB962C8B-B14F-4D97-AF65-F5344CB8AC3E}">
        <p14:creationId xmlns:p14="http://schemas.microsoft.com/office/powerpoint/2010/main" val="11611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dirty="0"/>
          </a:p>
        </p:txBody>
      </p:sp>
    </p:spTree>
    <p:extLst>
      <p:ext uri="{BB962C8B-B14F-4D97-AF65-F5344CB8AC3E}">
        <p14:creationId xmlns:p14="http://schemas.microsoft.com/office/powerpoint/2010/main" val="416676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dirty="0"/>
          </a:p>
        </p:txBody>
      </p:sp>
    </p:spTree>
    <p:extLst>
      <p:ext uri="{BB962C8B-B14F-4D97-AF65-F5344CB8AC3E}">
        <p14:creationId xmlns:p14="http://schemas.microsoft.com/office/powerpoint/2010/main" val="423294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7</a:t>
            </a:fld>
            <a:endParaRPr lang="en-JM" dirty="0"/>
          </a:p>
        </p:txBody>
      </p:sp>
    </p:spTree>
    <p:extLst>
      <p:ext uri="{BB962C8B-B14F-4D97-AF65-F5344CB8AC3E}">
        <p14:creationId xmlns:p14="http://schemas.microsoft.com/office/powerpoint/2010/main" val="141734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0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98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sp>
        <p:nvSpPr>
          <p:cNvPr id="2" name="Title 1"/>
          <p:cNvSpPr>
            <a:spLocks noGrp="1"/>
          </p:cNvSpPr>
          <p:nvPr>
            <p:ph type="ctrTitle"/>
          </p:nvPr>
        </p:nvSpPr>
        <p:spPr>
          <a:xfrm>
            <a:off x="685800" y="1123955"/>
            <a:ext cx="7772400" cy="1102519"/>
          </a:xfrm>
        </p:spPr>
        <p:txBody>
          <a:bodyPr/>
          <a:lstStyle>
            <a:lvl1pPr algn="ctr">
              <a:defRPr baseline="0">
                <a:solidFill>
                  <a:srgbClr val="009BA0"/>
                </a:solidFill>
                <a:latin typeface="arial" charset="0"/>
              </a:defRPr>
            </a:lvl1pPr>
          </a:lstStyle>
          <a:p>
            <a:r>
              <a:rPr lang="en-US" dirty="0"/>
              <a:t>Click to edit Master title style</a:t>
            </a:r>
            <a:endParaRPr lang="en-JM" dirty="0"/>
          </a:p>
        </p:txBody>
      </p:sp>
      <p:sp>
        <p:nvSpPr>
          <p:cNvPr id="3" name="Subtitle 2"/>
          <p:cNvSpPr>
            <a:spLocks noGrp="1"/>
          </p:cNvSpPr>
          <p:nvPr>
            <p:ph type="subTitle" idx="1"/>
          </p:nvPr>
        </p:nvSpPr>
        <p:spPr>
          <a:xfrm>
            <a:off x="1371600" y="2440786"/>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JM" dirty="0"/>
          </a:p>
        </p:txBody>
      </p:sp>
    </p:spTree>
    <p:extLst>
      <p:ext uri="{BB962C8B-B14F-4D97-AF65-F5344CB8AC3E}">
        <p14:creationId xmlns:p14="http://schemas.microsoft.com/office/powerpoint/2010/main" val="632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518970" y="3638551"/>
            <a:ext cx="1843230"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28" name="Text Placeholder 5"/>
          <p:cNvSpPr>
            <a:spLocks noGrp="1"/>
          </p:cNvSpPr>
          <p:nvPr>
            <p:ph type="body" sz="quarter" idx="69"/>
          </p:nvPr>
        </p:nvSpPr>
        <p:spPr>
          <a:xfrm>
            <a:off x="2467803" y="3643312"/>
            <a:ext cx="1613026"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29" name="Text Placeholder 11"/>
          <p:cNvSpPr>
            <a:spLocks noGrp="1"/>
          </p:cNvSpPr>
          <p:nvPr>
            <p:ph type="body" sz="quarter" idx="70"/>
          </p:nvPr>
        </p:nvSpPr>
        <p:spPr>
          <a:xfrm>
            <a:off x="506133" y="3262312"/>
            <a:ext cx="18303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1" name="Text Placeholder 11"/>
          <p:cNvSpPr>
            <a:spLocks noGrp="1"/>
          </p:cNvSpPr>
          <p:nvPr>
            <p:ph type="body" sz="quarter" idx="72"/>
          </p:nvPr>
        </p:nvSpPr>
        <p:spPr>
          <a:xfrm>
            <a:off x="2467809" y="3262312"/>
            <a:ext cx="16017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3" name="Text Placeholder 5"/>
          <p:cNvSpPr>
            <a:spLocks noGrp="1"/>
          </p:cNvSpPr>
          <p:nvPr>
            <p:ph type="body" sz="quarter" idx="74"/>
          </p:nvPr>
        </p:nvSpPr>
        <p:spPr>
          <a:xfrm>
            <a:off x="4267206" y="3643312"/>
            <a:ext cx="1675229"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34" name="Text Placeholder 11"/>
          <p:cNvSpPr>
            <a:spLocks noGrp="1"/>
          </p:cNvSpPr>
          <p:nvPr>
            <p:ph type="body" sz="quarter" idx="75"/>
          </p:nvPr>
        </p:nvSpPr>
        <p:spPr>
          <a:xfrm>
            <a:off x="4267206" y="3262312"/>
            <a:ext cx="16635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6" name="Text Placeholder 5"/>
          <p:cNvSpPr>
            <a:spLocks noGrp="1"/>
          </p:cNvSpPr>
          <p:nvPr>
            <p:ph type="body" sz="quarter" idx="77"/>
          </p:nvPr>
        </p:nvSpPr>
        <p:spPr>
          <a:xfrm>
            <a:off x="6096636" y="3643312"/>
            <a:ext cx="1751964"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37" name="Text Placeholder 11"/>
          <p:cNvSpPr>
            <a:spLocks noGrp="1"/>
          </p:cNvSpPr>
          <p:nvPr>
            <p:ph type="body" sz="quarter" idx="78"/>
          </p:nvPr>
        </p:nvSpPr>
        <p:spPr>
          <a:xfrm>
            <a:off x="6096642" y="3262312"/>
            <a:ext cx="17397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9" name="Picture Placeholder 4"/>
          <p:cNvSpPr>
            <a:spLocks noGrp="1"/>
          </p:cNvSpPr>
          <p:nvPr>
            <p:ph type="pic" sz="quarter" idx="80"/>
          </p:nvPr>
        </p:nvSpPr>
        <p:spPr>
          <a:xfrm>
            <a:off x="517806" y="1657350"/>
            <a:ext cx="1691999" cy="1447800"/>
          </a:xfrm>
        </p:spPr>
        <p:txBody>
          <a:bodyPr>
            <a:normAutofit/>
          </a:bodyPr>
          <a:lstStyle>
            <a:lvl1pPr>
              <a:defRPr sz="1050" b="0" i="0">
                <a:latin typeface="Arial" charset="0"/>
                <a:cs typeface="Arial" charset="0"/>
              </a:defRPr>
            </a:lvl1pPr>
          </a:lstStyle>
          <a:p>
            <a:endParaRPr lang="en-US" dirty="0"/>
          </a:p>
        </p:txBody>
      </p:sp>
      <p:sp>
        <p:nvSpPr>
          <p:cNvPr id="40" name="Picture Placeholder 4"/>
          <p:cNvSpPr>
            <a:spLocks noGrp="1"/>
          </p:cNvSpPr>
          <p:nvPr>
            <p:ph type="pic" sz="quarter" idx="81"/>
          </p:nvPr>
        </p:nvSpPr>
        <p:spPr>
          <a:xfrm>
            <a:off x="2422806" y="1657350"/>
            <a:ext cx="1691999" cy="1447800"/>
          </a:xfrm>
        </p:spPr>
        <p:txBody>
          <a:bodyPr>
            <a:normAutofit/>
          </a:bodyPr>
          <a:lstStyle>
            <a:lvl1pPr>
              <a:defRPr sz="1050" b="0" i="0">
                <a:latin typeface="Arial" charset="0"/>
                <a:cs typeface="Arial" charset="0"/>
              </a:defRPr>
            </a:lvl1pPr>
          </a:lstStyle>
          <a:p>
            <a:endParaRPr lang="en-US" dirty="0"/>
          </a:p>
        </p:txBody>
      </p:sp>
      <p:sp>
        <p:nvSpPr>
          <p:cNvPr id="41" name="Picture Placeholder 4"/>
          <p:cNvSpPr>
            <a:spLocks noGrp="1"/>
          </p:cNvSpPr>
          <p:nvPr>
            <p:ph type="pic" sz="quarter" idx="82"/>
          </p:nvPr>
        </p:nvSpPr>
        <p:spPr>
          <a:xfrm>
            <a:off x="4251602" y="1657350"/>
            <a:ext cx="1691999" cy="1447800"/>
          </a:xfrm>
        </p:spPr>
        <p:txBody>
          <a:bodyPr>
            <a:normAutofit/>
          </a:bodyPr>
          <a:lstStyle>
            <a:lvl1pPr>
              <a:defRPr sz="1050" b="0" i="0">
                <a:latin typeface="Arial" charset="0"/>
                <a:cs typeface="Arial" charset="0"/>
              </a:defRPr>
            </a:lvl1pPr>
          </a:lstStyle>
          <a:p>
            <a:endParaRPr lang="en-US" dirty="0"/>
          </a:p>
        </p:txBody>
      </p:sp>
      <p:sp>
        <p:nvSpPr>
          <p:cNvPr id="42" name="Picture Placeholder 4"/>
          <p:cNvSpPr>
            <a:spLocks noGrp="1"/>
          </p:cNvSpPr>
          <p:nvPr>
            <p:ph type="pic" sz="quarter" idx="83"/>
          </p:nvPr>
        </p:nvSpPr>
        <p:spPr>
          <a:xfrm>
            <a:off x="6080407" y="1657350"/>
            <a:ext cx="1691999" cy="1447800"/>
          </a:xfrm>
        </p:spPr>
        <p:txBody>
          <a:bodyPr>
            <a:normAutofit/>
          </a:bodyPr>
          <a:lstStyle>
            <a:lvl1pPr>
              <a:defRPr sz="1050" b="0" i="0">
                <a:latin typeface="Arial" charset="0"/>
                <a:cs typeface="Arial" charset="0"/>
              </a:defRPr>
            </a:lvl1pPr>
          </a:lstStyle>
          <a:p>
            <a:endParaRPr lang="en-US" dirty="0"/>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1354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1100" b="0" i="0">
                <a:solidFill>
                  <a:srgbClr val="A6A6A6"/>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5107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21944"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8" name="Text Placeholder 13"/>
          <p:cNvSpPr>
            <a:spLocks noGrp="1"/>
          </p:cNvSpPr>
          <p:nvPr>
            <p:ph type="body" sz="quarter" idx="48"/>
          </p:nvPr>
        </p:nvSpPr>
        <p:spPr>
          <a:xfrm>
            <a:off x="1022262"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9" name="Text Placeholder 13"/>
          <p:cNvSpPr>
            <a:spLocks noGrp="1"/>
          </p:cNvSpPr>
          <p:nvPr>
            <p:ph type="body" sz="quarter" idx="49"/>
          </p:nvPr>
        </p:nvSpPr>
        <p:spPr>
          <a:xfrm>
            <a:off x="102258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0" name="Text Placeholder 13"/>
          <p:cNvSpPr>
            <a:spLocks noGrp="1"/>
          </p:cNvSpPr>
          <p:nvPr>
            <p:ph type="body" sz="quarter" idx="50"/>
          </p:nvPr>
        </p:nvSpPr>
        <p:spPr>
          <a:xfrm>
            <a:off x="102258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1" name="Text Placeholder 13"/>
          <p:cNvSpPr>
            <a:spLocks noGrp="1"/>
          </p:cNvSpPr>
          <p:nvPr>
            <p:ph type="body" sz="quarter" idx="51"/>
          </p:nvPr>
        </p:nvSpPr>
        <p:spPr>
          <a:xfrm>
            <a:off x="102258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2" name="Content Placeholder 6"/>
          <p:cNvSpPr>
            <a:spLocks noGrp="1"/>
          </p:cNvSpPr>
          <p:nvPr>
            <p:ph sz="quarter" idx="55" hasCustomPrompt="1"/>
          </p:nvPr>
        </p:nvSpPr>
        <p:spPr>
          <a:xfrm>
            <a:off x="533400" y="1748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17" name="Text Placeholder 13"/>
          <p:cNvSpPr>
            <a:spLocks noGrp="1"/>
          </p:cNvSpPr>
          <p:nvPr>
            <p:ph type="body" sz="quarter" idx="60"/>
          </p:nvPr>
        </p:nvSpPr>
        <p:spPr>
          <a:xfrm>
            <a:off x="5105082"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8" name="Text Placeholder 13"/>
          <p:cNvSpPr>
            <a:spLocks noGrp="1"/>
          </p:cNvSpPr>
          <p:nvPr>
            <p:ph type="body" sz="quarter" idx="61"/>
          </p:nvPr>
        </p:nvSpPr>
        <p:spPr>
          <a:xfrm>
            <a:off x="5105400"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9" name="Text Placeholder 13"/>
          <p:cNvSpPr>
            <a:spLocks noGrp="1"/>
          </p:cNvSpPr>
          <p:nvPr>
            <p:ph type="body" sz="quarter" idx="62"/>
          </p:nvPr>
        </p:nvSpPr>
        <p:spPr>
          <a:xfrm>
            <a:off x="510540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20" name="Text Placeholder 13"/>
          <p:cNvSpPr>
            <a:spLocks noGrp="1"/>
          </p:cNvSpPr>
          <p:nvPr>
            <p:ph type="body" sz="quarter" idx="63"/>
          </p:nvPr>
        </p:nvSpPr>
        <p:spPr>
          <a:xfrm>
            <a:off x="510540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21" name="Text Placeholder 13"/>
          <p:cNvSpPr>
            <a:spLocks noGrp="1"/>
          </p:cNvSpPr>
          <p:nvPr>
            <p:ph type="body" sz="quarter" idx="64"/>
          </p:nvPr>
        </p:nvSpPr>
        <p:spPr>
          <a:xfrm>
            <a:off x="510540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27" name="Content Placeholder 6"/>
          <p:cNvSpPr>
            <a:spLocks noGrp="1"/>
          </p:cNvSpPr>
          <p:nvPr>
            <p:ph sz="quarter" idx="65" hasCustomPrompt="1"/>
          </p:nvPr>
        </p:nvSpPr>
        <p:spPr>
          <a:xfrm>
            <a:off x="533400" y="229743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28" name="Content Placeholder 6"/>
          <p:cNvSpPr>
            <a:spLocks noGrp="1"/>
          </p:cNvSpPr>
          <p:nvPr>
            <p:ph sz="quarter" idx="66" hasCustomPrompt="1"/>
          </p:nvPr>
        </p:nvSpPr>
        <p:spPr>
          <a:xfrm>
            <a:off x="533400" y="2891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29" name="Content Placeholder 6"/>
          <p:cNvSpPr>
            <a:spLocks noGrp="1"/>
          </p:cNvSpPr>
          <p:nvPr>
            <p:ph sz="quarter" idx="67" hasCustomPrompt="1"/>
          </p:nvPr>
        </p:nvSpPr>
        <p:spPr>
          <a:xfrm>
            <a:off x="533400" y="34251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0" name="Content Placeholder 6"/>
          <p:cNvSpPr>
            <a:spLocks noGrp="1"/>
          </p:cNvSpPr>
          <p:nvPr>
            <p:ph sz="quarter" idx="68" hasCustomPrompt="1"/>
          </p:nvPr>
        </p:nvSpPr>
        <p:spPr>
          <a:xfrm>
            <a:off x="533400" y="39585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1" name="Content Placeholder 6"/>
          <p:cNvSpPr>
            <a:spLocks noGrp="1" noChangeAspect="1"/>
          </p:cNvSpPr>
          <p:nvPr>
            <p:ph sz="quarter" idx="69" hasCustomPrompt="1"/>
          </p:nvPr>
        </p:nvSpPr>
        <p:spPr>
          <a:xfrm>
            <a:off x="4648200" y="1748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2" name="Content Placeholder 6"/>
          <p:cNvSpPr>
            <a:spLocks noGrp="1" noChangeAspect="1"/>
          </p:cNvSpPr>
          <p:nvPr>
            <p:ph sz="quarter" idx="70" hasCustomPrompt="1"/>
          </p:nvPr>
        </p:nvSpPr>
        <p:spPr>
          <a:xfrm>
            <a:off x="4648200" y="229743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3" name="Content Placeholder 6"/>
          <p:cNvSpPr>
            <a:spLocks noGrp="1" noChangeAspect="1"/>
          </p:cNvSpPr>
          <p:nvPr>
            <p:ph sz="quarter" idx="71" hasCustomPrompt="1"/>
          </p:nvPr>
        </p:nvSpPr>
        <p:spPr>
          <a:xfrm>
            <a:off x="4648200" y="2891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4" name="Content Placeholder 6"/>
          <p:cNvSpPr>
            <a:spLocks noGrp="1" noChangeAspect="1"/>
          </p:cNvSpPr>
          <p:nvPr>
            <p:ph sz="quarter" idx="72" hasCustomPrompt="1"/>
          </p:nvPr>
        </p:nvSpPr>
        <p:spPr>
          <a:xfrm>
            <a:off x="4648200" y="34251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5" name="Content Placeholder 6"/>
          <p:cNvSpPr>
            <a:spLocks noGrp="1" noChangeAspect="1"/>
          </p:cNvSpPr>
          <p:nvPr>
            <p:ph sz="quarter" idx="73" hasCustomPrompt="1"/>
          </p:nvPr>
        </p:nvSpPr>
        <p:spPr>
          <a:xfrm>
            <a:off x="4648200" y="39585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2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8890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55768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1"/>
            <a:ext cx="8229600" cy="2971802"/>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1888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dirty="0"/>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dirty="0"/>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dirty="0"/>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5"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42436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chemeClr val="bg1"/>
              </a:solidFill>
              <a:latin typeface="Arial" charset="0"/>
            </a:endParaRPr>
          </a:p>
        </p:txBody>
      </p:sp>
      <p:sp>
        <p:nvSpPr>
          <p:cNvPr id="2" name="Title 1"/>
          <p:cNvSpPr>
            <a:spLocks noGrp="1"/>
          </p:cNvSpPr>
          <p:nvPr>
            <p:ph type="title"/>
          </p:nvPr>
        </p:nvSpPr>
        <p:spPr>
          <a:xfrm>
            <a:off x="533400" y="514350"/>
            <a:ext cx="3657600" cy="1371600"/>
          </a:xfrm>
        </p:spPr>
        <p:txBody>
          <a:bodyPr/>
          <a:lstStyle>
            <a:lvl1pPr algn="l">
              <a:defRPr b="0" i="0">
                <a:solidFill>
                  <a:schemeClr val="bg1"/>
                </a:solidFill>
                <a:latin typeface="Arial" charset="0"/>
                <a:cs typeface="Arial" charset="0"/>
              </a:defRPr>
            </a:lvl1pPr>
          </a:lstStyle>
          <a:p>
            <a:endParaRPr lang="en-JM" dirty="0"/>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Tree>
    <p:extLst>
      <p:ext uri="{BB962C8B-B14F-4D97-AF65-F5344CB8AC3E}">
        <p14:creationId xmlns:p14="http://schemas.microsoft.com/office/powerpoint/2010/main" val="324411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6051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8240" y="1721425"/>
            <a:ext cx="4817160" cy="2245888"/>
          </a:xfrm>
          <a:prstGeom prst="rect">
            <a:avLst/>
          </a:prstGeom>
        </p:spPr>
      </p:pic>
      <p:sp>
        <p:nvSpPr>
          <p:cNvPr id="12" name="Picture Placeholder 2"/>
          <p:cNvSpPr>
            <a:spLocks noGrp="1"/>
          </p:cNvSpPr>
          <p:nvPr>
            <p:ph type="pic" sz="quarter" idx="13"/>
          </p:nvPr>
        </p:nvSpPr>
        <p:spPr>
          <a:xfrm>
            <a:off x="4267200" y="1885950"/>
            <a:ext cx="3528000" cy="1674000"/>
          </a:xfrm>
        </p:spPr>
        <p:txBody>
          <a:bodyPr>
            <a:normAutofit/>
          </a:bodyPr>
          <a:lstStyle>
            <a:lvl1pPr>
              <a:defRPr sz="1050">
                <a:solidFill>
                  <a:schemeClr val="bg1"/>
                </a:solidFill>
              </a:defRPr>
            </a:lvl1pPr>
          </a:lstStyle>
          <a:p>
            <a:endParaRPr lang="en-JM" dirty="0"/>
          </a:p>
        </p:txBody>
      </p:sp>
    </p:spTree>
    <p:extLst>
      <p:ext uri="{BB962C8B-B14F-4D97-AF65-F5344CB8AC3E}">
        <p14:creationId xmlns:p14="http://schemas.microsoft.com/office/powerpoint/2010/main" val="252138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3"/>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3" name="Text Placeholder 32"/>
          <p:cNvSpPr>
            <a:spLocks noGrp="1"/>
          </p:cNvSpPr>
          <p:nvPr>
            <p:ph type="body" sz="quarter" idx="19"/>
          </p:nvPr>
        </p:nvSpPr>
        <p:spPr>
          <a:xfrm>
            <a:off x="4114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32"/>
          <p:cNvSpPr>
            <a:spLocks noGrp="1"/>
          </p:cNvSpPr>
          <p:nvPr>
            <p:ph type="body" sz="quarter" idx="20"/>
          </p:nvPr>
        </p:nvSpPr>
        <p:spPr>
          <a:xfrm>
            <a:off x="6781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32"/>
          <p:cNvSpPr>
            <a:spLocks noGrp="1"/>
          </p:cNvSpPr>
          <p:nvPr>
            <p:ph type="body" sz="quarter" idx="21"/>
          </p:nvPr>
        </p:nvSpPr>
        <p:spPr>
          <a:xfrm>
            <a:off x="4114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32"/>
          <p:cNvSpPr>
            <a:spLocks noGrp="1"/>
          </p:cNvSpPr>
          <p:nvPr>
            <p:ph type="body" sz="quarter" idx="22"/>
          </p:nvPr>
        </p:nvSpPr>
        <p:spPr>
          <a:xfrm>
            <a:off x="6781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8817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rgbClr val="F34F57"/>
              </a:solidFill>
              <a:latin typeface="Arial" charset="0"/>
            </a:endParaRPr>
          </a:p>
        </p:txBody>
      </p:sp>
      <p:sp>
        <p:nvSpPr>
          <p:cNvPr id="15" name="Picture Placeholder 17"/>
          <p:cNvSpPr>
            <a:spLocks noGrp="1" noChangeAspect="1"/>
          </p:cNvSpPr>
          <p:nvPr>
            <p:ph type="pic" sz="quarter" idx="23"/>
          </p:nvPr>
        </p:nvSpPr>
        <p:spPr>
          <a:xfrm>
            <a:off x="4014001" y="1143000"/>
            <a:ext cx="1115998" cy="836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solidFill>
              </a:defRPr>
            </a:lvl1pPr>
          </a:lstStyle>
          <a:p>
            <a:r>
              <a:rPr lang="en-US" dirty="0"/>
              <a:t>Click to edit Master title style</a:t>
            </a:r>
            <a:endParaRPr lang="en-JM" dirty="0"/>
          </a:p>
        </p:txBody>
      </p:sp>
    </p:spTree>
    <p:extLst>
      <p:ext uri="{BB962C8B-B14F-4D97-AF65-F5344CB8AC3E}">
        <p14:creationId xmlns:p14="http://schemas.microsoft.com/office/powerpoint/2010/main" val="52837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rgbClr val="F34F57"/>
              </a:solidFill>
              <a:latin typeface="Arial" charset="0"/>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rgbClr val="F34F57"/>
              </a:solidFill>
              <a:latin typeface="Arial" charset="0"/>
            </a:endParaRPr>
          </a:p>
        </p:txBody>
      </p:sp>
      <p:sp>
        <p:nvSpPr>
          <p:cNvPr id="15" name="Picture Placeholder 17"/>
          <p:cNvSpPr>
            <a:spLocks noGrp="1" noChangeAspect="1"/>
          </p:cNvSpPr>
          <p:nvPr>
            <p:ph type="pic" sz="quarter" idx="23"/>
          </p:nvPr>
        </p:nvSpPr>
        <p:spPr>
          <a:xfrm>
            <a:off x="1600205" y="1280705"/>
            <a:ext cx="1187997" cy="890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172205" y="1280705"/>
            <a:ext cx="1187997" cy="890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5950"/>
            <a:ext cx="4817160" cy="2245888"/>
          </a:xfrm>
          <a:prstGeom prst="rect">
            <a:avLst/>
          </a:prstGeom>
        </p:spPr>
      </p:pic>
      <p:sp>
        <p:nvSpPr>
          <p:cNvPr id="12" name="Picture Placeholder 2"/>
          <p:cNvSpPr>
            <a:spLocks noGrp="1"/>
          </p:cNvSpPr>
          <p:nvPr>
            <p:ph type="pic" sz="quarter" idx="13"/>
          </p:nvPr>
        </p:nvSpPr>
        <p:spPr>
          <a:xfrm>
            <a:off x="1258560" y="2050475"/>
            <a:ext cx="3528000" cy="1674000"/>
          </a:xfrm>
        </p:spPr>
        <p:txBody>
          <a:bodyPr>
            <a:normAutofit/>
          </a:bodyPr>
          <a:lstStyle>
            <a:lvl1pPr>
              <a:defRPr sz="1050">
                <a:solidFill>
                  <a:schemeClr val="bg1"/>
                </a:solidFill>
              </a:defRPr>
            </a:lvl1pPr>
          </a:lstStyle>
          <a:p>
            <a:endParaRPr lang="en-JM" dirty="0"/>
          </a:p>
        </p:txBody>
      </p:sp>
    </p:spTree>
    <p:extLst>
      <p:ext uri="{BB962C8B-B14F-4D97-AF65-F5344CB8AC3E}">
        <p14:creationId xmlns:p14="http://schemas.microsoft.com/office/powerpoint/2010/main" val="287727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6"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dirty="0">
              <a:solidFill>
                <a:srgbClr val="FFFFFF"/>
              </a:solidFill>
              <a:latin typeface="Arial" charset="0"/>
              <a:ea typeface="+mn-ea"/>
              <a:cs typeface="Arial" charset="0"/>
            </a:endParaRPr>
          </a:p>
        </p:txBody>
      </p:sp>
      <p:sp>
        <p:nvSpPr>
          <p:cNvPr id="28" name="Ellipse 98"/>
          <p:cNvSpPr/>
          <p:nvPr userDrawn="1"/>
        </p:nvSpPr>
        <p:spPr bwMode="auto">
          <a:xfrm rot="10800000" flipV="1">
            <a:off x="3077576"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dirty="0">
              <a:solidFill>
                <a:srgbClr val="FFFFFF"/>
              </a:solidFill>
              <a:latin typeface="Arial" charset="0"/>
              <a:ea typeface="+mn-ea"/>
              <a:cs typeface="Arial" charset="0"/>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dirty="0">
              <a:solidFill>
                <a:srgbClr val="FFFFFF"/>
              </a:solidFill>
              <a:latin typeface="Arial" charset="0"/>
              <a:ea typeface="+mn-ea"/>
              <a:cs typeface="Arial" charset="0"/>
            </a:endParaRPr>
          </a:p>
        </p:txBody>
      </p:sp>
      <p:sp>
        <p:nvSpPr>
          <p:cNvPr id="10" name="Rectangle 9"/>
          <p:cNvSpPr/>
          <p:nvPr userDrawn="1"/>
        </p:nvSpPr>
        <p:spPr>
          <a:xfrm rot="16200000" flipH="1">
            <a:off x="1136447" y="2735686"/>
            <a:ext cx="1261308"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latin typeface="Arial" charset="0"/>
              <a:cs typeface="Arial" charset="0"/>
            </a:endParaRPr>
          </a:p>
        </p:txBody>
      </p:sp>
      <p:sp>
        <p:nvSpPr>
          <p:cNvPr id="13" name="Rectangle 12"/>
          <p:cNvSpPr/>
          <p:nvPr userDrawn="1"/>
        </p:nvSpPr>
        <p:spPr>
          <a:xfrm rot="16200000" flipH="1">
            <a:off x="3651051" y="2730708"/>
            <a:ext cx="1261307"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latin typeface="Arial" charset="0"/>
              <a:cs typeface="Arial" charset="0"/>
            </a:endParaRPr>
          </a:p>
        </p:txBody>
      </p:sp>
      <p:sp>
        <p:nvSpPr>
          <p:cNvPr id="16" name="Rectangle 15"/>
          <p:cNvSpPr/>
          <p:nvPr userDrawn="1"/>
        </p:nvSpPr>
        <p:spPr>
          <a:xfrm rot="16200000" flipH="1">
            <a:off x="6148862" y="2730709"/>
            <a:ext cx="1261308"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latin typeface="Arial" charset="0"/>
              <a:cs typeface="Arial" charset="0"/>
            </a:endParaRPr>
          </a:p>
        </p:txBody>
      </p:sp>
      <p:sp>
        <p:nvSpPr>
          <p:cNvPr id="18" name="Text Placeholder 33"/>
          <p:cNvSpPr>
            <a:spLocks noGrp="1"/>
          </p:cNvSpPr>
          <p:nvPr>
            <p:ph type="body" sz="quarter" idx="16"/>
          </p:nvPr>
        </p:nvSpPr>
        <p:spPr>
          <a:xfrm>
            <a:off x="7153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19" name="Text Placeholder 33"/>
          <p:cNvSpPr>
            <a:spLocks noGrp="1"/>
          </p:cNvSpPr>
          <p:nvPr>
            <p:ph type="body" sz="quarter" idx="17"/>
          </p:nvPr>
        </p:nvSpPr>
        <p:spPr>
          <a:xfrm>
            <a:off x="32299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20" name="Text Placeholder 33"/>
          <p:cNvSpPr>
            <a:spLocks noGrp="1"/>
          </p:cNvSpPr>
          <p:nvPr>
            <p:ph type="body" sz="quarter" idx="18"/>
          </p:nvPr>
        </p:nvSpPr>
        <p:spPr>
          <a:xfrm>
            <a:off x="5727787"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21" name="Text Placeholder 37"/>
          <p:cNvSpPr>
            <a:spLocks noGrp="1"/>
          </p:cNvSpPr>
          <p:nvPr>
            <p:ph type="body" sz="quarter" idx="19"/>
          </p:nvPr>
        </p:nvSpPr>
        <p:spPr>
          <a:xfrm>
            <a:off x="685808" y="3389324"/>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2" name="Text Placeholder 37"/>
          <p:cNvSpPr>
            <a:spLocks noGrp="1"/>
          </p:cNvSpPr>
          <p:nvPr>
            <p:ph type="body" sz="quarter" idx="20"/>
          </p:nvPr>
        </p:nvSpPr>
        <p:spPr>
          <a:xfrm>
            <a:off x="3215193"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3" name="Text Placeholder 37"/>
          <p:cNvSpPr>
            <a:spLocks noGrp="1"/>
          </p:cNvSpPr>
          <p:nvPr>
            <p:ph type="body" sz="quarter" idx="21"/>
          </p:nvPr>
        </p:nvSpPr>
        <p:spPr>
          <a:xfrm>
            <a:off x="5727796"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4" name="Picture Placeholder 28"/>
          <p:cNvSpPr>
            <a:spLocks noGrp="1"/>
          </p:cNvSpPr>
          <p:nvPr>
            <p:ph type="pic" sz="quarter" idx="13"/>
          </p:nvPr>
        </p:nvSpPr>
        <p:spPr>
          <a:xfrm>
            <a:off x="609606" y="150993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dirty="0"/>
          </a:p>
        </p:txBody>
      </p:sp>
      <p:sp>
        <p:nvSpPr>
          <p:cNvPr id="25" name="Picture Placeholder 28"/>
          <p:cNvSpPr>
            <a:spLocks noGrp="1"/>
          </p:cNvSpPr>
          <p:nvPr>
            <p:ph type="pic" sz="quarter" idx="14"/>
          </p:nvPr>
        </p:nvSpPr>
        <p:spPr>
          <a:xfrm>
            <a:off x="3124206"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dirty="0"/>
          </a:p>
        </p:txBody>
      </p:sp>
      <p:sp>
        <p:nvSpPr>
          <p:cNvPr id="26" name="Picture Placeholder 28"/>
          <p:cNvSpPr>
            <a:spLocks noGrp="1"/>
          </p:cNvSpPr>
          <p:nvPr>
            <p:ph type="pic" sz="quarter" idx="15"/>
          </p:nvPr>
        </p:nvSpPr>
        <p:spPr>
          <a:xfrm>
            <a:off x="5621400"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dirty="0"/>
          </a:p>
        </p:txBody>
      </p:sp>
      <p:sp>
        <p:nvSpPr>
          <p:cNvPr id="3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31"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4352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dirty="0"/>
              <a:t>Click to edit Master title style</a:t>
            </a:r>
            <a:endParaRPr lang="en-JM" dirty="0"/>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0" name="Content Placeholder 19"/>
          <p:cNvSpPr>
            <a:spLocks noGrp="1"/>
          </p:cNvSpPr>
          <p:nvPr>
            <p:ph sz="quarter" idx="16"/>
          </p:nvPr>
        </p:nvSpPr>
        <p:spPr>
          <a:xfrm>
            <a:off x="5638800" y="3108328"/>
            <a:ext cx="2438400" cy="307975"/>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1" name="Content Placeholder 19"/>
          <p:cNvSpPr>
            <a:spLocks noGrp="1"/>
          </p:cNvSpPr>
          <p:nvPr>
            <p:ph sz="quarter" idx="17"/>
          </p:nvPr>
        </p:nvSpPr>
        <p:spPr>
          <a:xfrm>
            <a:off x="5638800" y="3562353"/>
            <a:ext cx="2438400" cy="465119"/>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22"/>
          <p:cNvSpPr>
            <a:spLocks noGrp="1"/>
          </p:cNvSpPr>
          <p:nvPr>
            <p:ph type="body" sz="quarter" idx="18"/>
          </p:nvPr>
        </p:nvSpPr>
        <p:spPr>
          <a:xfrm>
            <a:off x="5029200" y="1733555"/>
            <a:ext cx="3505200" cy="357187"/>
          </a:xfrm>
        </p:spPr>
        <p:txBody>
          <a:bodyPr>
            <a:noAutofit/>
          </a:bodyPr>
          <a:lstStyle>
            <a:lvl1pPr marL="0" indent="0">
              <a:buFontTx/>
              <a:buNone/>
              <a:defRPr sz="1100" b="0" i="0">
                <a:solidFill>
                  <a:srgbClr val="ED3645"/>
                </a:solidFill>
                <a:latin typeface="Lato Regular"/>
                <a:ea typeface="Arial" charset="0"/>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dirty="0"/>
          </a:p>
        </p:txBody>
      </p:sp>
    </p:spTree>
    <p:extLst>
      <p:ext uri="{BB962C8B-B14F-4D97-AF65-F5344CB8AC3E}">
        <p14:creationId xmlns:p14="http://schemas.microsoft.com/office/powerpoint/2010/main" val="140702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dirty="0"/>
          </a:p>
        </p:txBody>
      </p:sp>
      <p:sp>
        <p:nvSpPr>
          <p:cNvPr id="8" name="Text Placeholder 5"/>
          <p:cNvSpPr>
            <a:spLocks noGrp="1"/>
          </p:cNvSpPr>
          <p:nvPr>
            <p:ph type="body" sz="quarter" idx="66"/>
          </p:nvPr>
        </p:nvSpPr>
        <p:spPr>
          <a:xfrm>
            <a:off x="5475297" y="2274270"/>
            <a:ext cx="2994025" cy="1219818"/>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8"/>
          <p:cNvSpPr>
            <a:spLocks noGrp="1"/>
          </p:cNvSpPr>
          <p:nvPr>
            <p:ph type="body" sz="quarter" idx="67"/>
          </p:nvPr>
        </p:nvSpPr>
        <p:spPr>
          <a:xfrm>
            <a:off x="5965832" y="1916118"/>
            <a:ext cx="1730375" cy="358775"/>
          </a:xfrm>
        </p:spPr>
        <p:txBody>
          <a:bodyPr>
            <a:noAutofit/>
          </a:bodyPr>
          <a:lstStyle>
            <a:lvl1pPr marL="0" indent="0">
              <a:buFontTx/>
              <a:buNone/>
              <a:defRPr sz="1100">
                <a:solidFill>
                  <a:srgbClr val="ED3645"/>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9813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dirty="0"/>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24320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pic>
        <p:nvPicPr>
          <p:cNvPr id="7" name="Picture 6"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179" y="950310"/>
            <a:ext cx="2655651" cy="2800350"/>
          </a:xfrm>
          <a:prstGeom prst="rect">
            <a:avLst/>
          </a:prstGeom>
        </p:spPr>
      </p:pic>
      <p:sp>
        <p:nvSpPr>
          <p:cNvPr id="8" name="Picture Placeholder 6"/>
          <p:cNvSpPr>
            <a:spLocks noGrp="1"/>
          </p:cNvSpPr>
          <p:nvPr>
            <p:ph type="pic" sz="quarter" idx="13"/>
          </p:nvPr>
        </p:nvSpPr>
        <p:spPr>
          <a:xfrm>
            <a:off x="3476547" y="1350359"/>
            <a:ext cx="2190904" cy="2106000"/>
          </a:xfrm>
        </p:spPr>
        <p:txBody>
          <a:bodyPr/>
          <a:lstStyle/>
          <a:p>
            <a:endParaRPr lang="en-JM"/>
          </a:p>
        </p:txBody>
      </p:sp>
      <p:sp>
        <p:nvSpPr>
          <p:cNvPr id="9" name="Oval 8"/>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dirty="0">
              <a:latin typeface="Arial" charset="0"/>
            </a:endParaRPr>
          </a:p>
        </p:txBody>
      </p:sp>
      <p:sp>
        <p:nvSpPr>
          <p:cNvPr id="10"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11432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286003"/>
            <a:ext cx="4267200" cy="2488997"/>
          </a:xfrm>
          <a:prstGeom prst="rect">
            <a:avLst/>
          </a:prstGeom>
        </p:spPr>
      </p:pic>
      <p:sp>
        <p:nvSpPr>
          <p:cNvPr id="12" name="Picture Placeholder 21"/>
          <p:cNvSpPr>
            <a:spLocks noGrp="1"/>
          </p:cNvSpPr>
          <p:nvPr>
            <p:ph type="pic" sz="quarter" idx="16"/>
          </p:nvPr>
        </p:nvSpPr>
        <p:spPr>
          <a:xfrm>
            <a:off x="2716924" y="2505696"/>
            <a:ext cx="3531476" cy="1655380"/>
          </a:xfrm>
        </p:spPr>
        <p:txBody>
          <a:bodyPr>
            <a:normAutofit/>
          </a:bodyPr>
          <a:lstStyle>
            <a:lvl1pPr marL="0" indent="0" algn="ctr">
              <a:buFontTx/>
              <a:buNone/>
              <a:defRPr sz="1200">
                <a:solidFill>
                  <a:schemeClr val="bg1">
                    <a:lumMod val="95000"/>
                  </a:schemeClr>
                </a:solidFill>
              </a:defRPr>
            </a:lvl1pPr>
          </a:lstStyle>
          <a:p>
            <a:endParaRPr lang="en-JM"/>
          </a:p>
        </p:txBody>
      </p:sp>
    </p:spTree>
    <p:extLst>
      <p:ext uri="{BB962C8B-B14F-4D97-AF65-F5344CB8AC3E}">
        <p14:creationId xmlns:p14="http://schemas.microsoft.com/office/powerpoint/2010/main" val="214733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299000" y="1657350"/>
            <a:ext cx="1797000" cy="2514600"/>
          </a:xfrm>
        </p:spPr>
        <p:txBody>
          <a:bodyPr>
            <a:normAutofit/>
          </a:bodyPr>
          <a:lstStyle>
            <a:lvl1pPr>
              <a:defRPr sz="1200"/>
            </a:lvl1pPr>
          </a:lstStyle>
          <a:p>
            <a:endParaRPr lang="en-US" dirty="0"/>
          </a:p>
        </p:txBody>
      </p:sp>
      <p:sp>
        <p:nvSpPr>
          <p:cNvPr id="6" name="Picture Placeholder 10"/>
          <p:cNvSpPr>
            <a:spLocks noGrp="1"/>
          </p:cNvSpPr>
          <p:nvPr>
            <p:ph type="pic" sz="quarter" idx="27"/>
          </p:nvPr>
        </p:nvSpPr>
        <p:spPr>
          <a:xfrm>
            <a:off x="539800" y="1657350"/>
            <a:ext cx="1797000" cy="2514600"/>
          </a:xfrm>
        </p:spPr>
        <p:txBody>
          <a:bodyPr>
            <a:normAutofit/>
          </a:bodyPr>
          <a:lstStyle>
            <a:lvl1pPr>
              <a:defRPr sz="1200"/>
            </a:lvl1pPr>
          </a:lstStyle>
          <a:p>
            <a:endParaRPr lang="en-US" dirty="0"/>
          </a:p>
        </p:txBody>
      </p:sp>
      <p:sp>
        <p:nvSpPr>
          <p:cNvPr id="7"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45458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pic>
        <p:nvPicPr>
          <p:cNvPr id="8" name="Picture 7"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5" y="1028703"/>
            <a:ext cx="2304029" cy="3444125"/>
          </a:xfrm>
          <a:prstGeom prst="rect">
            <a:avLst/>
          </a:prstGeom>
        </p:spPr>
      </p:pic>
      <p:sp>
        <p:nvSpPr>
          <p:cNvPr id="9" name="Picture Placeholder 19"/>
          <p:cNvSpPr>
            <a:spLocks noGrp="1"/>
          </p:cNvSpPr>
          <p:nvPr>
            <p:ph type="pic" sz="quarter" idx="64"/>
          </p:nvPr>
        </p:nvSpPr>
        <p:spPr>
          <a:xfrm>
            <a:off x="3675633" y="1595128"/>
            <a:ext cx="1758559" cy="2306198"/>
          </a:xfrm>
        </p:spPr>
        <p:txBody>
          <a:bodyPr/>
          <a:lstStyle/>
          <a:p>
            <a:endParaRPr lang="en-JM" dirty="0"/>
          </a:p>
        </p:txBody>
      </p:sp>
      <p:sp>
        <p:nvSpPr>
          <p:cNvPr id="10" name="Oval 9"/>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dirty="0">
              <a:latin typeface="Arial" charset="0"/>
            </a:endParaRPr>
          </a:p>
        </p:txBody>
      </p:sp>
      <p:sp>
        <p:nvSpPr>
          <p:cNvPr id="11"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881124"/>
            <a:ext cx="1828800" cy="2733740"/>
          </a:xfrm>
          <a:prstGeom prst="rect">
            <a:avLst/>
          </a:prstGeom>
        </p:spPr>
      </p:pic>
      <p:sp>
        <p:nvSpPr>
          <p:cNvPr id="12" name="Picture Placeholder 19"/>
          <p:cNvSpPr>
            <a:spLocks noGrp="1"/>
          </p:cNvSpPr>
          <p:nvPr>
            <p:ph type="pic" sz="quarter" idx="64"/>
          </p:nvPr>
        </p:nvSpPr>
        <p:spPr>
          <a:xfrm>
            <a:off x="4776362" y="2457450"/>
            <a:ext cx="1395838" cy="1676400"/>
          </a:xfrm>
        </p:spPr>
        <p:txBody>
          <a:bodyPr/>
          <a:lstStyle/>
          <a:p>
            <a:endParaRPr lang="en-JM" dirty="0"/>
          </a:p>
        </p:txBody>
      </p:sp>
      <p:pic>
        <p:nvPicPr>
          <p:cNvPr id="13" name="Picture 12"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1881124"/>
            <a:ext cx="1828800" cy="2733740"/>
          </a:xfrm>
          <a:prstGeom prst="rect">
            <a:avLst/>
          </a:prstGeom>
        </p:spPr>
      </p:pic>
      <p:sp>
        <p:nvSpPr>
          <p:cNvPr id="17" name="Picture Placeholder 19"/>
          <p:cNvSpPr>
            <a:spLocks noGrp="1"/>
          </p:cNvSpPr>
          <p:nvPr>
            <p:ph type="pic" sz="quarter" idx="65"/>
          </p:nvPr>
        </p:nvSpPr>
        <p:spPr>
          <a:xfrm>
            <a:off x="2947562" y="2457450"/>
            <a:ext cx="1395838" cy="1676400"/>
          </a:xfrm>
        </p:spPr>
        <p:txBody>
          <a:bodyPr/>
          <a:lstStyle/>
          <a:p>
            <a:endParaRPr lang="en-JM" dirty="0"/>
          </a:p>
        </p:txBody>
      </p:sp>
    </p:spTree>
    <p:extLst>
      <p:ext uri="{BB962C8B-B14F-4D97-AF65-F5344CB8AC3E}">
        <p14:creationId xmlns:p14="http://schemas.microsoft.com/office/powerpoint/2010/main" val="543334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dirty="0"/>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dirty="0"/>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dirty="0"/>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4" name="Text Placeholder 17"/>
          <p:cNvSpPr>
            <a:spLocks noGrp="1"/>
          </p:cNvSpPr>
          <p:nvPr>
            <p:ph type="body" sz="quarter" idx="25"/>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8" name="Picture 17"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5" y="2528889"/>
            <a:ext cx="4622459" cy="2614613"/>
          </a:xfrm>
          <a:prstGeom prst="rect">
            <a:avLst/>
          </a:prstGeom>
        </p:spPr>
      </p:pic>
      <p:sp>
        <p:nvSpPr>
          <p:cNvPr id="20" name="Picture Placeholder 6"/>
          <p:cNvSpPr>
            <a:spLocks noGrp="1"/>
          </p:cNvSpPr>
          <p:nvPr>
            <p:ph type="pic" sz="quarter" idx="20"/>
          </p:nvPr>
        </p:nvSpPr>
        <p:spPr>
          <a:xfrm>
            <a:off x="698400" y="2956725"/>
            <a:ext cx="4419600" cy="2171700"/>
          </a:xfrm>
        </p:spPr>
        <p:txBody>
          <a:bodyPr/>
          <a:lstStyle/>
          <a:p>
            <a:endParaRPr lang="en-JM"/>
          </a:p>
        </p:txBody>
      </p:sp>
    </p:spTree>
    <p:extLst>
      <p:ext uri="{BB962C8B-B14F-4D97-AF65-F5344CB8AC3E}">
        <p14:creationId xmlns:p14="http://schemas.microsoft.com/office/powerpoint/2010/main" val="175988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36203"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8" name="Content Placeholder 37"/>
          <p:cNvSpPr>
            <a:spLocks noGrp="1"/>
          </p:cNvSpPr>
          <p:nvPr>
            <p:ph sz="quarter" idx="19"/>
          </p:nvPr>
        </p:nvSpPr>
        <p:spPr>
          <a:xfrm>
            <a:off x="4443222"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9" name="Content Placeholder 37"/>
          <p:cNvSpPr>
            <a:spLocks noGrp="1"/>
          </p:cNvSpPr>
          <p:nvPr>
            <p:ph sz="quarter" idx="20"/>
          </p:nvPr>
        </p:nvSpPr>
        <p:spPr>
          <a:xfrm>
            <a:off x="64008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10" name="Content Placeholder 37"/>
          <p:cNvSpPr>
            <a:spLocks noGrp="1"/>
          </p:cNvSpPr>
          <p:nvPr>
            <p:ph sz="quarter" idx="21"/>
          </p:nvPr>
        </p:nvSpPr>
        <p:spPr>
          <a:xfrm>
            <a:off x="6096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11" name="Picture Placeholder 28"/>
          <p:cNvSpPr>
            <a:spLocks noGrp="1"/>
          </p:cNvSpPr>
          <p:nvPr>
            <p:ph type="pic" sz="quarter" idx="50"/>
          </p:nvPr>
        </p:nvSpPr>
        <p:spPr>
          <a:xfrm>
            <a:off x="609605" y="2006529"/>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2" name="Picture Placeholder 28"/>
          <p:cNvSpPr>
            <a:spLocks noGrp="1"/>
          </p:cNvSpPr>
          <p:nvPr>
            <p:ph type="pic" sz="quarter" idx="51"/>
          </p:nvPr>
        </p:nvSpPr>
        <p:spPr>
          <a:xfrm>
            <a:off x="2514605" y="2006530"/>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3" name="Picture Placeholder 28"/>
          <p:cNvSpPr>
            <a:spLocks noGrp="1"/>
          </p:cNvSpPr>
          <p:nvPr>
            <p:ph type="pic" sz="quarter" idx="52"/>
          </p:nvPr>
        </p:nvSpPr>
        <p:spPr>
          <a:xfrm>
            <a:off x="4443227" y="204615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4" name="Picture Placeholder 28"/>
          <p:cNvSpPr>
            <a:spLocks noGrp="1"/>
          </p:cNvSpPr>
          <p:nvPr>
            <p:ph type="pic" sz="quarter" idx="53"/>
          </p:nvPr>
        </p:nvSpPr>
        <p:spPr>
          <a:xfrm>
            <a:off x="6400805" y="203853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9" name="Text Placeholder 7"/>
          <p:cNvSpPr>
            <a:spLocks noGrp="1"/>
          </p:cNvSpPr>
          <p:nvPr>
            <p:ph type="body" sz="quarter" idx="61"/>
          </p:nvPr>
        </p:nvSpPr>
        <p:spPr>
          <a:xfrm>
            <a:off x="24384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0" name="Text Placeholder 7"/>
          <p:cNvSpPr>
            <a:spLocks noGrp="1"/>
          </p:cNvSpPr>
          <p:nvPr>
            <p:ph type="body" sz="quarter" idx="62"/>
          </p:nvPr>
        </p:nvSpPr>
        <p:spPr>
          <a:xfrm>
            <a:off x="44196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1" name="Text Placeholder 7"/>
          <p:cNvSpPr>
            <a:spLocks noGrp="1"/>
          </p:cNvSpPr>
          <p:nvPr>
            <p:ph type="body" sz="quarter" idx="63"/>
          </p:nvPr>
        </p:nvSpPr>
        <p:spPr>
          <a:xfrm>
            <a:off x="64008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98396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dirty="0"/>
              <a:t>Click to edit Master title style</a:t>
            </a:r>
            <a:endParaRPr lang="en-JM"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543128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5"/>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4645033" y="1490665"/>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970484"/>
            <a:ext cx="4041775"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3645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1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4"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7864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sp>
        <p:nvSpPr>
          <p:cNvPr id="6" name="Oval 5"/>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dirty="0">
              <a:latin typeface="Arial" charset="0"/>
            </a:endParaRPr>
          </a:p>
        </p:txBody>
      </p:sp>
      <p:sp>
        <p:nvSpPr>
          <p:cNvPr id="7"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6" y="1711278"/>
            <a:ext cx="2919699" cy="304800"/>
          </a:xfrm>
        </p:spPr>
        <p:txBody>
          <a:bodyPr anchor="ctr">
            <a:noAutofit/>
          </a:bodyPr>
          <a:lstStyle>
            <a:lvl1pPr marL="0" indent="0" algn="l">
              <a:buFontTx/>
              <a:buNone/>
              <a:defRPr sz="1200" b="0" i="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1" name="Text Placeholder 3"/>
          <p:cNvSpPr>
            <a:spLocks noGrp="1"/>
          </p:cNvSpPr>
          <p:nvPr>
            <p:ph type="body" sz="quarter" idx="70"/>
          </p:nvPr>
        </p:nvSpPr>
        <p:spPr>
          <a:xfrm>
            <a:off x="624505" y="3867150"/>
            <a:ext cx="2336540" cy="304800"/>
          </a:xfrm>
        </p:spPr>
        <p:txBody>
          <a:bodyPr>
            <a:noAutofit/>
          </a:bodyPr>
          <a:lstStyle>
            <a:lvl1pPr marL="0" indent="0" algn="ctr">
              <a:buFontTx/>
              <a:buNone/>
              <a:defRPr sz="1200" b="0" i="0">
                <a:solidFill>
                  <a:schemeClr val="tx1">
                    <a:lumMod val="65000"/>
                    <a:lumOff val="35000"/>
                  </a:schemeClr>
                </a:solidFill>
                <a:latin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23" y="2152650"/>
            <a:ext cx="4081981" cy="876300"/>
          </a:xfrm>
        </p:spPr>
        <p:txBody>
          <a:bodyPr>
            <a:noAutofit/>
          </a:bodyPr>
          <a:lstStyle>
            <a:lvl1pPr marL="0" indent="0" algn="l">
              <a:buFontTx/>
              <a:buNone/>
              <a:defRPr sz="11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noChangeAspect="1"/>
          </p:cNvSpPr>
          <p:nvPr>
            <p:ph type="pic" sz="quarter" idx="50"/>
          </p:nvPr>
        </p:nvSpPr>
        <p:spPr>
          <a:xfrm>
            <a:off x="700710" y="1771650"/>
            <a:ext cx="2271095" cy="1701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07511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0" name="Picture Placeholder 28"/>
          <p:cNvSpPr>
            <a:spLocks noGrp="1" noChangeAspect="1"/>
          </p:cNvSpPr>
          <p:nvPr>
            <p:ph type="pic" sz="quarter" idx="51"/>
          </p:nvPr>
        </p:nvSpPr>
        <p:spPr>
          <a:xfrm>
            <a:off x="38949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4" name="Picture Placeholder 28"/>
          <p:cNvSpPr>
            <a:spLocks noGrp="1" noChangeAspect="1"/>
          </p:cNvSpPr>
          <p:nvPr>
            <p:ph type="pic" sz="quarter" idx="52"/>
          </p:nvPr>
        </p:nvSpPr>
        <p:spPr>
          <a:xfrm>
            <a:off x="5167802"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6" name="Picture Placeholder 28"/>
          <p:cNvSpPr>
            <a:spLocks noGrp="1" noChangeAspect="1"/>
          </p:cNvSpPr>
          <p:nvPr>
            <p:ph type="pic" sz="quarter" idx="53"/>
          </p:nvPr>
        </p:nvSpPr>
        <p:spPr>
          <a:xfrm>
            <a:off x="32628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7" name="Picture Placeholder 28"/>
          <p:cNvSpPr>
            <a:spLocks noGrp="1" noChangeAspect="1"/>
          </p:cNvSpPr>
          <p:nvPr>
            <p:ph type="pic" sz="quarter" idx="54"/>
          </p:nvPr>
        </p:nvSpPr>
        <p:spPr>
          <a:xfrm>
            <a:off x="4558204"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9" name="Picture Placeholder 28"/>
          <p:cNvSpPr>
            <a:spLocks noGrp="1" noChangeAspect="1"/>
          </p:cNvSpPr>
          <p:nvPr>
            <p:ph type="pic" sz="quarter" idx="55"/>
          </p:nvPr>
        </p:nvSpPr>
        <p:spPr>
          <a:xfrm>
            <a:off x="643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20" name="Picture Placeholder 28"/>
          <p:cNvSpPr>
            <a:spLocks noGrp="1" noChangeAspect="1"/>
          </p:cNvSpPr>
          <p:nvPr>
            <p:ph type="pic" sz="quarter" idx="56"/>
          </p:nvPr>
        </p:nvSpPr>
        <p:spPr>
          <a:xfrm>
            <a:off x="57774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72029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3"/>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1225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dirty="0"/>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dirty="0"/>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dirty="0"/>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048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486852"/>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486852"/>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485900"/>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485900"/>
            <a:ext cx="2286000" cy="2423160"/>
          </a:xfrm>
        </p:spPr>
        <p:txBody>
          <a:bodyPr>
            <a:normAutofit/>
          </a:bodyPr>
          <a:lstStyle>
            <a:lvl1pPr>
              <a:defRPr sz="1100"/>
            </a:lvl1pPr>
          </a:lstStyle>
          <a:p>
            <a:endParaRPr lang="en-JM" dirty="0"/>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3" name="Text Placeholder 17"/>
          <p:cNvSpPr>
            <a:spLocks noGrp="1"/>
          </p:cNvSpPr>
          <p:nvPr>
            <p:ph type="body" sz="quarter" idx="28"/>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429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60960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5" name="Picture Placeholder 28"/>
          <p:cNvSpPr>
            <a:spLocks noGrp="1" noChangeAspect="1"/>
          </p:cNvSpPr>
          <p:nvPr>
            <p:ph type="pic" sz="quarter" idx="51"/>
          </p:nvPr>
        </p:nvSpPr>
        <p:spPr>
          <a:xfrm>
            <a:off x="2463001"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6" name="Picture Placeholder 28"/>
          <p:cNvSpPr>
            <a:spLocks noGrp="1" noChangeAspect="1"/>
          </p:cNvSpPr>
          <p:nvPr>
            <p:ph type="pic" sz="quarter" idx="52"/>
          </p:nvPr>
        </p:nvSpPr>
        <p:spPr>
          <a:xfrm>
            <a:off x="434645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7" name="Picture Placeholder 28"/>
          <p:cNvSpPr>
            <a:spLocks noGrp="1" noChangeAspect="1"/>
          </p:cNvSpPr>
          <p:nvPr>
            <p:ph type="pic" sz="quarter" idx="53"/>
          </p:nvPr>
        </p:nvSpPr>
        <p:spPr>
          <a:xfrm>
            <a:off x="6273006"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8" name="Text Placeholder 3"/>
          <p:cNvSpPr>
            <a:spLocks noGrp="1"/>
          </p:cNvSpPr>
          <p:nvPr>
            <p:ph type="body" sz="quarter" idx="57"/>
          </p:nvPr>
        </p:nvSpPr>
        <p:spPr>
          <a:xfrm>
            <a:off x="2514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9" name="Text Placeholder 3"/>
          <p:cNvSpPr>
            <a:spLocks noGrp="1"/>
          </p:cNvSpPr>
          <p:nvPr>
            <p:ph type="body" sz="quarter" idx="58"/>
          </p:nvPr>
        </p:nvSpPr>
        <p:spPr>
          <a:xfrm>
            <a:off x="441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0" name="Text Placeholder 3"/>
          <p:cNvSpPr>
            <a:spLocks noGrp="1"/>
          </p:cNvSpPr>
          <p:nvPr>
            <p:ph type="body" sz="quarter" idx="59"/>
          </p:nvPr>
        </p:nvSpPr>
        <p:spPr>
          <a:xfrm>
            <a:off x="6273001"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2" name="Text Placeholder 7"/>
          <p:cNvSpPr>
            <a:spLocks noGrp="1"/>
          </p:cNvSpPr>
          <p:nvPr>
            <p:ph type="body" sz="quarter" idx="61"/>
          </p:nvPr>
        </p:nvSpPr>
        <p:spPr>
          <a:xfrm>
            <a:off x="2514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3" name="Text Placeholder 7"/>
          <p:cNvSpPr>
            <a:spLocks noGrp="1"/>
          </p:cNvSpPr>
          <p:nvPr>
            <p:ph type="body" sz="quarter" idx="62"/>
          </p:nvPr>
        </p:nvSpPr>
        <p:spPr>
          <a:xfrm>
            <a:off x="441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4" name="Text Placeholder 7"/>
          <p:cNvSpPr>
            <a:spLocks noGrp="1"/>
          </p:cNvSpPr>
          <p:nvPr>
            <p:ph type="body" sz="quarter" idx="63"/>
          </p:nvPr>
        </p:nvSpPr>
        <p:spPr>
          <a:xfrm>
            <a:off x="6273001"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69286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457200" y="1504953"/>
            <a:ext cx="82296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3"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cxnSp>
        <p:nvCxnSpPr>
          <p:cNvPr id="8" name="Straight Connector 7"/>
          <p:cNvCxnSpPr/>
          <p:nvPr userDrawn="1"/>
        </p:nvCxnSpPr>
        <p:spPr>
          <a:xfrm>
            <a:off x="568200" y="10287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Lst>
  <p:hf hdr="0" dt="0"/>
  <p:txStyles>
    <p:titleStyle>
      <a:lvl1pPr algn="l" defTabSz="914400" rtl="0" eaLnBrk="1" latinLnBrk="0" hangingPunct="1">
        <a:spcBef>
          <a:spcPct val="0"/>
        </a:spcBef>
        <a:buNone/>
        <a:defRPr sz="3000" b="0" i="0" kern="1200">
          <a:solidFill>
            <a:srgbClr val="343E48"/>
          </a:solidFill>
          <a:latin typeface="Lato Regular"/>
          <a:ea typeface="Arial" charset="0"/>
          <a:cs typeface="Lato Regular"/>
        </a:defRPr>
      </a:lvl1pPr>
    </p:titleStyle>
    <p:bodyStyle>
      <a:lvl1pPr marL="342900" indent="-342900" algn="l" defTabSz="914400" rtl="0" eaLnBrk="1" latinLnBrk="0" hangingPunct="1">
        <a:spcBef>
          <a:spcPct val="20000"/>
        </a:spcBef>
        <a:buFont typeface="Arial" pitchFamily="34" charset="0"/>
        <a:buChar char="•"/>
        <a:defRPr sz="1600" b="0" i="0" kern="1200">
          <a:solidFill>
            <a:schemeClr val="bg1">
              <a:lumMod val="65000"/>
            </a:schemeClr>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1400" b="0" i="0" kern="1200">
          <a:solidFill>
            <a:schemeClr val="bg1">
              <a:lumMod val="65000"/>
            </a:schemeClr>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1200" b="0" i="0" kern="1200">
          <a:solidFill>
            <a:schemeClr val="bg1">
              <a:lumMod val="65000"/>
            </a:schemeClr>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copy.jpg"/>
          <p:cNvPicPr>
            <a:picLocks noChangeAspect="1"/>
          </p:cNvPicPr>
          <p:nvPr/>
        </p:nvPicPr>
        <p:blipFill rotWithShape="1">
          <a:blip r:embed="rId3" cstate="print">
            <a:extLst>
              <a:ext uri="{28A0092B-C50C-407E-A947-70E740481C1C}">
                <a14:useLocalDpi xmlns:a14="http://schemas.microsoft.com/office/drawing/2010/main" val="0"/>
              </a:ext>
            </a:extLst>
          </a:blip>
          <a:srcRect b="14849"/>
          <a:stretch/>
        </p:blipFill>
        <p:spPr>
          <a:xfrm>
            <a:off x="8313" y="3807"/>
            <a:ext cx="9144000" cy="4324350"/>
          </a:xfrm>
          <a:prstGeom prst="rect">
            <a:avLst/>
          </a:prstGeom>
        </p:spPr>
      </p:pic>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7" name="Title 1"/>
          <p:cNvSpPr txBox="1">
            <a:spLocks/>
          </p:cNvSpPr>
          <p:nvPr/>
        </p:nvSpPr>
        <p:spPr>
          <a:xfrm>
            <a:off x="116379" y="2680974"/>
            <a:ext cx="8927868" cy="147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r" rtl="1"/>
            <a:r>
              <a:rPr lang="ar-IQ" sz="4400" b="1" dirty="0" smtClean="0">
                <a:solidFill>
                  <a:schemeClr val="bg1"/>
                </a:solidFill>
                <a:latin typeface="Arial" charset="0"/>
                <a:ea typeface="Arial" charset="0"/>
                <a:cs typeface="Arial" charset="0"/>
              </a:rPr>
              <a:t>واجبات الطلاب</a:t>
            </a:r>
            <a:endParaRPr lang="en-US" sz="4400" b="1" dirty="0">
              <a:solidFill>
                <a:schemeClr val="bg1"/>
              </a:solidFill>
              <a:latin typeface="Arial" charset="0"/>
              <a:ea typeface="Arial" charset="0"/>
              <a:cs typeface="Arial" charset="0"/>
            </a:endParaRPr>
          </a:p>
        </p:txBody>
      </p:sp>
      <p:sp>
        <p:nvSpPr>
          <p:cNvPr id="9" name="TextBox 8"/>
          <p:cNvSpPr txBox="1"/>
          <p:nvPr/>
        </p:nvSpPr>
        <p:spPr>
          <a:xfrm>
            <a:off x="1212384" y="4401719"/>
            <a:ext cx="7733206" cy="523220"/>
          </a:xfrm>
          <a:prstGeom prst="rect">
            <a:avLst/>
          </a:prstGeom>
          <a:noFill/>
        </p:spPr>
        <p:txBody>
          <a:bodyPr wrap="none" rtlCol="0">
            <a:spAutoFit/>
          </a:bodyPr>
          <a:lstStyle/>
          <a:p>
            <a:pPr algn="r" rtl="1"/>
            <a:r>
              <a:rPr lang="ar-IQ" sz="2800" b="1" dirty="0" smtClean="0">
                <a:latin typeface="Arial" charset="0"/>
                <a:ea typeface="Arial" charset="0"/>
                <a:cs typeface="Arial" charset="0"/>
              </a:rPr>
              <a:t>الوحدة 2, القسم 5, الاربعاء 10 حزيران, 5:00 – 6:30 مساء</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353703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rgbClr val="009BA0"/>
                </a:solidFill>
                <a:latin typeface="Arial Regular" charset="0"/>
                <a:ea typeface="Arial" charset="0"/>
                <a:cs typeface="Arial Regular" charset="0"/>
              </a:rPr>
              <a:t>تقديم الطلاب لعملهم الخاص</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 xmlns:a16="http://schemas.microsoft.com/office/drawing/2014/main" id="{6B441F33-67A4-4B44-97F9-35E61BCE1282}"/>
              </a:ext>
            </a:extLst>
          </p:cNvPr>
          <p:cNvSpPr/>
          <p:nvPr/>
        </p:nvSpPr>
        <p:spPr>
          <a:xfrm>
            <a:off x="393910" y="863600"/>
            <a:ext cx="7996675" cy="2308324"/>
          </a:xfrm>
          <a:prstGeom prst="rect">
            <a:avLst/>
          </a:prstGeom>
        </p:spPr>
        <p:txBody>
          <a:bodyPr wrap="square">
            <a:spAutoFit/>
          </a:bodyPr>
          <a:lstStyle/>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يمكن للطلاب تقديم عملهم باستخدام زر التسليم (</a:t>
            </a:r>
            <a:r>
              <a:rPr lang="en-US" sz="1600" dirty="0" smtClean="0">
                <a:solidFill>
                  <a:srgbClr val="43B6C8"/>
                </a:solidFill>
                <a:latin typeface="Georgia Pro" panose="020B0604020202020204" pitchFamily="18" charset="0"/>
              </a:rPr>
              <a:t>Turn In</a:t>
            </a:r>
            <a:r>
              <a:rPr lang="ar-IQ" sz="1600" dirty="0" smtClean="0">
                <a:solidFill>
                  <a:srgbClr val="43B6C8"/>
                </a:solidFill>
                <a:latin typeface="Georgia Pro" panose="020B0604020202020204" pitchFamily="18" charset="0"/>
              </a:rPr>
              <a:t>). وليس بالمشاركة مع المعلم. المعلم يملك الحق لرؤية وتحرير الملف.</a:t>
            </a:r>
          </a:p>
          <a:p>
            <a:pPr marL="285750" indent="-285750">
              <a:buFont typeface="Wingdings" panose="05000000000000000000" pitchFamily="2" charset="2"/>
              <a:buChar char="q"/>
            </a:pPr>
            <a:endParaRPr lang="ar-IQ"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حين يضغط الطالب على زر التسليم (</a:t>
            </a:r>
            <a:r>
              <a:rPr lang="en-US" sz="1600" dirty="0" smtClean="0">
                <a:solidFill>
                  <a:srgbClr val="43B6C8"/>
                </a:solidFill>
                <a:latin typeface="Georgia Pro" panose="020B0604020202020204" pitchFamily="18" charset="0"/>
              </a:rPr>
              <a:t>Turn In</a:t>
            </a:r>
            <a:r>
              <a:rPr lang="ar-IQ" sz="1600" dirty="0" smtClean="0">
                <a:solidFill>
                  <a:srgbClr val="43B6C8"/>
                </a:solidFill>
                <a:latin typeface="Georgia Pro" panose="020B0604020202020204" pitchFamily="18" charset="0"/>
              </a:rPr>
              <a:t>), ستظهر نافذة تطلب منهم التأكيد على التقديم او التسليم</a:t>
            </a:r>
          </a:p>
          <a:p>
            <a:pPr marL="285750" indent="-285750">
              <a:buFont typeface="Wingdings" panose="05000000000000000000" pitchFamily="2" charset="2"/>
              <a:buChar char="q"/>
            </a:pPr>
            <a:endParaRPr lang="ar-IQ"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حين يكمل الطلاب الاختبار, سيضغطون ببساطة على زر «التأشير كمنتهي» (</a:t>
            </a:r>
            <a:r>
              <a:rPr lang="en-US" sz="1600" dirty="0" smtClean="0">
                <a:solidFill>
                  <a:srgbClr val="43B6C8"/>
                </a:solidFill>
                <a:latin typeface="Georgia Pro" panose="020B0604020202020204" pitchFamily="18" charset="0"/>
              </a:rPr>
              <a:t>Mark as Done</a:t>
            </a:r>
            <a:r>
              <a:rPr lang="ar-IQ" sz="1600" dirty="0" smtClean="0">
                <a:solidFill>
                  <a:srgbClr val="43B6C8"/>
                </a:solidFill>
                <a:latin typeface="Georgia Pro" panose="020B0604020202020204" pitchFamily="18" charset="0"/>
              </a:rPr>
              <a:t>) لاعلام المعلم بانتهائهم من اداء الاختبار.  </a:t>
            </a:r>
            <a:r>
              <a:rPr lang="ar-IQ" sz="1600" u="sng" dirty="0" smtClean="0">
                <a:solidFill>
                  <a:srgbClr val="FFC000"/>
                </a:solidFill>
                <a:latin typeface="Georgia Pro" panose="020B0604020202020204" pitchFamily="18" charset="0"/>
              </a:rPr>
              <a:t>ملاحظة:</a:t>
            </a:r>
            <a:r>
              <a:rPr lang="ar-IQ" sz="1600" dirty="0" smtClean="0">
                <a:solidFill>
                  <a:srgbClr val="43B6C8"/>
                </a:solidFill>
                <a:latin typeface="Georgia Pro" panose="020B0604020202020204" pitchFamily="18" charset="0"/>
              </a:rPr>
              <a:t> لا يستلم المعلم اي انذار او اشعار بالبريد الالكتروني حين يسلم الاختبار من قبل الطالب عن طريق الضغط على زر (</a:t>
            </a:r>
            <a:r>
              <a:rPr lang="en-US" sz="1600" dirty="0" smtClean="0">
                <a:solidFill>
                  <a:srgbClr val="43B6C8"/>
                </a:solidFill>
                <a:latin typeface="Georgia Pro" panose="020B0604020202020204" pitchFamily="18" charset="0"/>
              </a:rPr>
              <a:t>Turn In</a:t>
            </a:r>
            <a:r>
              <a:rPr lang="ar-IQ" sz="1600" dirty="0" smtClean="0">
                <a:solidFill>
                  <a:srgbClr val="43B6C8"/>
                </a:solidFill>
                <a:latin typeface="Georgia Pro" panose="020B0604020202020204" pitchFamily="18" charset="0"/>
              </a:rPr>
              <a:t>) او زر (</a:t>
            </a:r>
            <a:r>
              <a:rPr lang="en-US" sz="1600" dirty="0" smtClean="0">
                <a:solidFill>
                  <a:srgbClr val="43B6C8"/>
                </a:solidFill>
                <a:latin typeface="Georgia Pro" panose="020B0604020202020204" pitchFamily="18" charset="0"/>
              </a:rPr>
              <a:t>Mark as Done</a:t>
            </a:r>
            <a:r>
              <a:rPr lang="ar-IQ" sz="1600" dirty="0" smtClean="0">
                <a:solidFill>
                  <a:srgbClr val="43B6C8"/>
                </a:solidFill>
                <a:latin typeface="Georgia Pro" panose="020B0604020202020204" pitchFamily="18" charset="0"/>
              </a:rPr>
              <a:t>). اذا سلم الطالب الاختبار متأخرا, فنوصي بأن يترك الطالب تعليقا شخصيا للمعلم لاشعاره بالتقديم المتأخر للاختبار او الظروف الخاصة التي ادت للتأخير بتقديمه</a:t>
            </a:r>
            <a:endParaRPr lang="en-US" sz="1600" dirty="0">
              <a:solidFill>
                <a:srgbClr val="43B6C8"/>
              </a:solidFill>
              <a:latin typeface="Georgia Pro" panose="020B0604020202020204" pitchFamily="18" charset="0"/>
            </a:endParaRPr>
          </a:p>
        </p:txBody>
      </p:sp>
      <p:pic>
        <p:nvPicPr>
          <p:cNvPr id="6" name="Picture 5">
            <a:extLst>
              <a:ext uri="{FF2B5EF4-FFF2-40B4-BE49-F238E27FC236}">
                <a16:creationId xmlns="" xmlns:a16="http://schemas.microsoft.com/office/drawing/2014/main" id="{DE414BA2-8686-4B32-B611-33F7345BBA45}"/>
              </a:ext>
            </a:extLst>
          </p:cNvPr>
          <p:cNvPicPr>
            <a:picLocks noChangeAspect="1"/>
          </p:cNvPicPr>
          <p:nvPr/>
        </p:nvPicPr>
        <p:blipFill>
          <a:blip r:embed="rId3"/>
          <a:stretch>
            <a:fillRect/>
          </a:stretch>
        </p:blipFill>
        <p:spPr>
          <a:xfrm>
            <a:off x="925418" y="1184782"/>
            <a:ext cx="2600340" cy="386639"/>
          </a:xfrm>
          <a:prstGeom prst="rect">
            <a:avLst/>
          </a:prstGeom>
        </p:spPr>
      </p:pic>
      <p:pic>
        <p:nvPicPr>
          <p:cNvPr id="7" name="Picture 6">
            <a:extLst>
              <a:ext uri="{FF2B5EF4-FFF2-40B4-BE49-F238E27FC236}">
                <a16:creationId xmlns="" xmlns:a16="http://schemas.microsoft.com/office/drawing/2014/main" id="{7F52CABA-C6A6-4298-9BC4-12526D454D23}"/>
              </a:ext>
            </a:extLst>
          </p:cNvPr>
          <p:cNvPicPr>
            <a:picLocks noChangeAspect="1"/>
          </p:cNvPicPr>
          <p:nvPr/>
        </p:nvPicPr>
        <p:blipFill>
          <a:blip r:embed="rId4"/>
          <a:stretch>
            <a:fillRect/>
          </a:stretch>
        </p:blipFill>
        <p:spPr>
          <a:xfrm>
            <a:off x="6005161" y="3873288"/>
            <a:ext cx="1921786" cy="1143316"/>
          </a:xfrm>
          <a:prstGeom prst="rect">
            <a:avLst/>
          </a:prstGeom>
        </p:spPr>
      </p:pic>
      <p:pic>
        <p:nvPicPr>
          <p:cNvPr id="9" name="Picture 8">
            <a:extLst>
              <a:ext uri="{FF2B5EF4-FFF2-40B4-BE49-F238E27FC236}">
                <a16:creationId xmlns="" xmlns:a16="http://schemas.microsoft.com/office/drawing/2014/main" id="{57D1D527-AF52-44A9-981D-973AE20F1853}"/>
              </a:ext>
            </a:extLst>
          </p:cNvPr>
          <p:cNvPicPr>
            <a:picLocks noChangeAspect="1"/>
          </p:cNvPicPr>
          <p:nvPr/>
        </p:nvPicPr>
        <p:blipFill>
          <a:blip r:embed="rId5"/>
          <a:stretch>
            <a:fillRect/>
          </a:stretch>
        </p:blipFill>
        <p:spPr>
          <a:xfrm>
            <a:off x="925418" y="3873288"/>
            <a:ext cx="3269356" cy="1109632"/>
          </a:xfrm>
          <a:prstGeom prst="rect">
            <a:avLst/>
          </a:prstGeom>
        </p:spPr>
      </p:pic>
    </p:spTree>
    <p:extLst>
      <p:ext uri="{BB962C8B-B14F-4D97-AF65-F5344CB8AC3E}">
        <p14:creationId xmlns:p14="http://schemas.microsoft.com/office/powerpoint/2010/main" val="1994514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6" name="TextBox 5">
            <a:extLst>
              <a:ext uri="{FF2B5EF4-FFF2-40B4-BE49-F238E27FC236}">
                <a16:creationId xmlns="" xmlns:a16="http://schemas.microsoft.com/office/drawing/2014/main" id="{F815508E-B8AA-4D6C-931F-FA40E770392E}"/>
              </a:ext>
            </a:extLst>
          </p:cNvPr>
          <p:cNvSpPr txBox="1"/>
          <p:nvPr/>
        </p:nvSpPr>
        <p:spPr>
          <a:xfrm>
            <a:off x="4002963" y="1468231"/>
            <a:ext cx="4813114" cy="2585323"/>
          </a:xfrm>
          <a:prstGeom prst="rect">
            <a:avLst/>
          </a:prstGeom>
          <a:noFill/>
        </p:spPr>
        <p:txBody>
          <a:bodyPr wrap="square" rtlCol="0">
            <a:spAutoFit/>
          </a:bodyPr>
          <a:lstStyle/>
          <a:p>
            <a:pPr algn="r" rtl="1"/>
            <a:r>
              <a:rPr lang="ar-IQ" dirty="0" smtClean="0">
                <a:solidFill>
                  <a:srgbClr val="000000"/>
                </a:solidFill>
                <a:latin typeface="Arial" charset="0"/>
                <a:ea typeface="Arial" charset="0"/>
                <a:cs typeface="Arial" charset="0"/>
              </a:rPr>
              <a:t>حين يفتح الطالب ملفا ملحقا في صف جوجل الدراسي, يضاف هذا الملف تلقائيا الى قسم (</a:t>
            </a:r>
            <a:r>
              <a:rPr lang="en-US" dirty="0" smtClean="0">
                <a:solidFill>
                  <a:srgbClr val="000000"/>
                </a:solidFill>
                <a:latin typeface="Arial" charset="0"/>
                <a:ea typeface="Arial" charset="0"/>
                <a:cs typeface="Arial" charset="0"/>
              </a:rPr>
              <a:t>Shared with me</a:t>
            </a:r>
            <a:r>
              <a:rPr lang="ar-IQ" dirty="0" smtClean="0">
                <a:solidFill>
                  <a:srgbClr val="000000"/>
                </a:solidFill>
                <a:latin typeface="Arial" charset="0"/>
                <a:ea typeface="Arial" charset="0"/>
                <a:cs typeface="Arial" charset="0"/>
              </a:rPr>
              <a:t>) قي محرك جوجل (</a:t>
            </a:r>
            <a:r>
              <a:rPr lang="en-US" dirty="0" smtClean="0">
                <a:solidFill>
                  <a:srgbClr val="000000"/>
                </a:solidFill>
                <a:latin typeface="Arial" charset="0"/>
                <a:ea typeface="Arial" charset="0"/>
                <a:cs typeface="Arial" charset="0"/>
              </a:rPr>
              <a:t>Google Drive</a:t>
            </a:r>
            <a:r>
              <a:rPr lang="ar-IQ" dirty="0" smtClean="0">
                <a:solidFill>
                  <a:srgbClr val="000000"/>
                </a:solidFill>
                <a:latin typeface="Arial" charset="0"/>
                <a:ea typeface="Arial" charset="0"/>
                <a:cs typeface="Arial" charset="0"/>
              </a:rPr>
              <a:t>) الخاص بالطالب.</a:t>
            </a:r>
          </a:p>
          <a:p>
            <a:pPr algn="r" rtl="1"/>
            <a:r>
              <a:rPr lang="ar-IQ" dirty="0" smtClean="0">
                <a:solidFill>
                  <a:srgbClr val="000000"/>
                </a:solidFill>
                <a:latin typeface="Arial" charset="0"/>
                <a:ea typeface="Arial" charset="0"/>
                <a:cs typeface="Arial" charset="0"/>
              </a:rPr>
              <a:t>يمكن للطالب عندها الولوج لذلك الملف في اي وقت بدون الحاجة لللولوج اليه بستخدام صف جوجل الدراسي.</a:t>
            </a:r>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صح</a:t>
            </a:r>
            <a:endParaRPr lang="en-US" dirty="0">
              <a:solidFill>
                <a:srgbClr val="000000"/>
              </a:solidFill>
              <a:latin typeface="Arial" charset="0"/>
              <a:ea typeface="Arial" charset="0"/>
              <a:cs typeface="Arial" charset="0"/>
            </a:endParaRP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خطأ</a:t>
            </a:r>
            <a:endParaRPr lang="en-US"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991614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rgbClr val="009BA0"/>
                </a:solidFill>
                <a:latin typeface="Arial Regular" charset="0"/>
                <a:ea typeface="Arial" charset="0"/>
                <a:cs typeface="Arial Regular" charset="0"/>
              </a:rPr>
              <a:t>تصحيح الامتحانات</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 xmlns:a16="http://schemas.microsoft.com/office/drawing/2014/main" id="{6B441F33-67A4-4B44-97F9-35E61BCE1282}"/>
              </a:ext>
            </a:extLst>
          </p:cNvPr>
          <p:cNvSpPr/>
          <p:nvPr/>
        </p:nvSpPr>
        <p:spPr>
          <a:xfrm>
            <a:off x="393911" y="863600"/>
            <a:ext cx="3830359" cy="3539430"/>
          </a:xfrm>
          <a:prstGeom prst="rect">
            <a:avLst/>
          </a:prstGeom>
        </p:spPr>
        <p:txBody>
          <a:bodyPr wrap="square">
            <a:spAutoFit/>
          </a:bodyPr>
          <a:lstStyle/>
          <a:p>
            <a:pPr algn="r" rtl="1"/>
            <a:r>
              <a:rPr lang="ar-IQ" sz="1600" dirty="0" smtClean="0">
                <a:solidFill>
                  <a:srgbClr val="43B6C8"/>
                </a:solidFill>
                <a:latin typeface="Georgia Pro" panose="020B0604020202020204" pitchFamily="18" charset="0"/>
              </a:rPr>
              <a:t>في الصف الدراسي, يمكنك اعطاء الدرجا, ترك تعليق فقط أو تغذية راجعة أو الاثنين. يمكنك ايضا اعادة الامتحان بدون درجات.</a:t>
            </a:r>
            <a:endParaRPr lang="en-US" sz="1600" dirty="0">
              <a:solidFill>
                <a:srgbClr val="43B6C8"/>
              </a:solidFill>
              <a:latin typeface="Georgia Pro" panose="020B0604020202020204" pitchFamily="18" charset="0"/>
            </a:endParaRPr>
          </a:p>
          <a:p>
            <a:endParaRPr lang="en-US" sz="1600" dirty="0">
              <a:solidFill>
                <a:srgbClr val="43B6C8"/>
              </a:solidFill>
              <a:latin typeface="Georgia Pro" panose="020B0604020202020204" pitchFamily="18" charset="0"/>
            </a:endParaRPr>
          </a:p>
          <a:p>
            <a:pPr rtl="1"/>
            <a:r>
              <a:rPr lang="ar-IQ" sz="1600" dirty="0" smtClean="0">
                <a:solidFill>
                  <a:srgbClr val="43B6C8"/>
                </a:solidFill>
                <a:latin typeface="Georgia Pro" panose="020B0604020202020204" pitchFamily="18" charset="0"/>
              </a:rPr>
              <a:t>تستطيع تصحيح واعادة الامتحان من:</a:t>
            </a:r>
            <a:endParaRPr lang="en-US" sz="1600" dirty="0">
              <a:solidFill>
                <a:srgbClr val="43B6C8"/>
              </a:solidFill>
              <a:latin typeface="Georgia Pro" panose="020B0604020202020204" pitchFamily="18" charset="0"/>
            </a:endParaRPr>
          </a:p>
          <a:p>
            <a:endParaRPr lang="en-US" sz="1600" dirty="0">
              <a:solidFill>
                <a:srgbClr val="43B6C8"/>
              </a:solidFill>
              <a:latin typeface="Georgia Pro" panose="020B0604020202020204" pitchFamily="18" charset="0"/>
            </a:endParaRPr>
          </a:p>
          <a:p>
            <a:pPr marL="285750" indent="-285750">
              <a:buFont typeface="Wingdings" panose="05000000000000000000" pitchFamily="2" charset="2"/>
              <a:buChar char="q"/>
            </a:pPr>
            <a:r>
              <a:rPr lang="ar-IQ" sz="1600" dirty="0" smtClean="0">
                <a:solidFill>
                  <a:srgbClr val="43B6C8"/>
                </a:solidFill>
                <a:latin typeface="Georgia Pro" panose="020B0604020202020204" pitchFamily="18" charset="0"/>
              </a:rPr>
              <a:t>صفحة عمل الطالب</a:t>
            </a:r>
          </a:p>
          <a:p>
            <a:pPr marL="285750" indent="-285750">
              <a:buFont typeface="Wingdings" panose="05000000000000000000" pitchFamily="2" charset="2"/>
              <a:buChar char="q"/>
            </a:pPr>
            <a:r>
              <a:rPr lang="ar-IQ" sz="1600" dirty="0" smtClean="0">
                <a:solidFill>
                  <a:srgbClr val="43B6C8"/>
                </a:solidFill>
                <a:latin typeface="Georgia Pro" panose="020B0604020202020204" pitchFamily="18" charset="0"/>
              </a:rPr>
              <a:t>أداة التصحيح في الصف الدراسي</a:t>
            </a:r>
          </a:p>
          <a:p>
            <a:pPr marL="285750" indent="-285750">
              <a:buFont typeface="Wingdings" panose="05000000000000000000" pitchFamily="2" charset="2"/>
              <a:buChar char="q"/>
            </a:pPr>
            <a:r>
              <a:rPr lang="ar-IQ" sz="1600" dirty="0" smtClean="0">
                <a:solidFill>
                  <a:srgbClr val="43B6C8"/>
                </a:solidFill>
                <a:latin typeface="Georgia Pro" panose="020B0604020202020204" pitchFamily="18" charset="0"/>
              </a:rPr>
              <a:t>صفحة الدرجات</a:t>
            </a:r>
          </a:p>
          <a:p>
            <a:pPr marL="285750" indent="-285750">
              <a:buFont typeface="Wingdings" panose="05000000000000000000" pitchFamily="2" charset="2"/>
              <a:buChar char="q"/>
            </a:pPr>
            <a:r>
              <a:rPr lang="ar-IQ" sz="1600" dirty="0" smtClean="0">
                <a:solidFill>
                  <a:srgbClr val="43B6C8"/>
                </a:solidFill>
                <a:latin typeface="Georgia Pro" panose="020B0604020202020204" pitchFamily="18" charset="0"/>
              </a:rPr>
              <a:t>استخدام التعليقات للتأشير في نسخة صف جوجل الدراسي على الانترنت</a:t>
            </a:r>
          </a:p>
          <a:p>
            <a:pPr marL="285750" indent="-285750">
              <a:buFont typeface="Wingdings" panose="05000000000000000000" pitchFamily="2" charset="2"/>
              <a:buChar char="q"/>
            </a:pPr>
            <a:r>
              <a:rPr lang="ar-IQ" sz="1600" dirty="0" smtClean="0">
                <a:solidFill>
                  <a:srgbClr val="43B6C8"/>
                </a:solidFill>
                <a:latin typeface="Georgia Pro" panose="020B0604020202020204" pitchFamily="18" charset="0"/>
              </a:rPr>
              <a:t>استخدام القلم للتأشير في تطبيق صف جوجل</a:t>
            </a:r>
          </a:p>
          <a:p>
            <a:pPr marL="285750" indent="-285750">
              <a:buFont typeface="Wingdings" panose="05000000000000000000" pitchFamily="2" charset="2"/>
              <a:buChar char="q"/>
            </a:pPr>
            <a:r>
              <a:rPr lang="ar-IQ" sz="1600" dirty="0" smtClean="0">
                <a:solidFill>
                  <a:srgbClr val="43B6C8"/>
                </a:solidFill>
                <a:latin typeface="Georgia Pro" panose="020B0604020202020204" pitchFamily="18" charset="0"/>
              </a:rPr>
              <a:t>التصحيحوالاعادة من مكان واحد</a:t>
            </a:r>
          </a:p>
          <a:p>
            <a:pPr marL="285750" indent="-285750">
              <a:buFont typeface="Wingdings" panose="05000000000000000000" pitchFamily="2" charset="2"/>
              <a:buChar char="q"/>
            </a:pPr>
            <a:r>
              <a:rPr lang="ar-IQ" sz="1600" dirty="0" smtClean="0">
                <a:solidFill>
                  <a:srgbClr val="43B6C8"/>
                </a:solidFill>
                <a:latin typeface="Georgia Pro" panose="020B0604020202020204" pitchFamily="18" charset="0"/>
              </a:rPr>
              <a:t>اعطاء الدرجات والتغذية الراجعة</a:t>
            </a:r>
            <a:endParaRPr lang="en-US" sz="1600" dirty="0">
              <a:solidFill>
                <a:srgbClr val="43B6C8"/>
              </a:solidFill>
              <a:latin typeface="Georgia Pro" panose="020B0604020202020204" pitchFamily="18" charset="0"/>
            </a:endParaRPr>
          </a:p>
        </p:txBody>
      </p:sp>
      <p:pic>
        <p:nvPicPr>
          <p:cNvPr id="6" name="Picture 5">
            <a:extLst>
              <a:ext uri="{FF2B5EF4-FFF2-40B4-BE49-F238E27FC236}">
                <a16:creationId xmlns="" xmlns:a16="http://schemas.microsoft.com/office/drawing/2014/main" id="{D984B23A-FD52-4F9B-9F76-455E8A030313}"/>
              </a:ext>
            </a:extLst>
          </p:cNvPr>
          <p:cNvPicPr>
            <a:picLocks noChangeAspect="1"/>
          </p:cNvPicPr>
          <p:nvPr/>
        </p:nvPicPr>
        <p:blipFill>
          <a:blip r:embed="rId3"/>
          <a:stretch>
            <a:fillRect/>
          </a:stretch>
        </p:blipFill>
        <p:spPr>
          <a:xfrm>
            <a:off x="4224270" y="1511299"/>
            <a:ext cx="4675030" cy="3395551"/>
          </a:xfrm>
          <a:prstGeom prst="rect">
            <a:avLst/>
          </a:prstGeom>
        </p:spPr>
      </p:pic>
    </p:spTree>
    <p:extLst>
      <p:ext uri="{BB962C8B-B14F-4D97-AF65-F5344CB8AC3E}">
        <p14:creationId xmlns:p14="http://schemas.microsoft.com/office/powerpoint/2010/main" val="308232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rgbClr val="009BA0"/>
                </a:solidFill>
                <a:latin typeface="Arial Regular" charset="0"/>
                <a:ea typeface="Arial" charset="0"/>
                <a:cs typeface="Arial Regular" charset="0"/>
              </a:rPr>
              <a:t>جمع الدرجات</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 xmlns:a16="http://schemas.microsoft.com/office/drawing/2014/main" id="{6B441F33-67A4-4B44-97F9-35E61BCE1282}"/>
              </a:ext>
            </a:extLst>
          </p:cNvPr>
          <p:cNvSpPr/>
          <p:nvPr/>
        </p:nvSpPr>
        <p:spPr>
          <a:xfrm>
            <a:off x="393911" y="863600"/>
            <a:ext cx="3530877" cy="3785652"/>
          </a:xfrm>
          <a:prstGeom prst="rect">
            <a:avLst/>
          </a:prstGeom>
        </p:spPr>
        <p:txBody>
          <a:bodyPr wrap="square">
            <a:spAutoFit/>
          </a:bodyPr>
          <a:lstStyle/>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يمكن جمع الدرجات وتحميل بصيغة مستند بيانات جوجل (</a:t>
            </a:r>
            <a:r>
              <a:rPr lang="en-US" sz="1600" dirty="0" smtClean="0">
                <a:solidFill>
                  <a:srgbClr val="43B6C8"/>
                </a:solidFill>
                <a:latin typeface="Georgia Pro" panose="020B0604020202020204" pitchFamily="18" charset="0"/>
              </a:rPr>
              <a:t>Google Sheet</a:t>
            </a:r>
            <a:r>
              <a:rPr lang="ar-IQ" sz="1600" dirty="0" smtClean="0">
                <a:solidFill>
                  <a:srgbClr val="43B6C8"/>
                </a:solidFill>
                <a:latin typeface="Georgia Pro" panose="020B0604020202020204" pitchFamily="18" charset="0"/>
              </a:rPr>
              <a:t>) او ملف </a:t>
            </a:r>
            <a:r>
              <a:rPr lang="en-US" sz="1600" dirty="0" smtClean="0">
                <a:solidFill>
                  <a:srgbClr val="43B6C8"/>
                </a:solidFill>
                <a:latin typeface="Georgia Pro" panose="020B0604020202020204" pitchFamily="18" charset="0"/>
              </a:rPr>
              <a:t>CSV</a:t>
            </a:r>
            <a:r>
              <a:rPr lang="ar-IQ" sz="1600" dirty="0" smtClean="0">
                <a:solidFill>
                  <a:srgbClr val="43B6C8"/>
                </a:solidFill>
                <a:latin typeface="Georgia Pro" panose="020B0604020202020204" pitchFamily="18" charset="0"/>
              </a:rPr>
              <a:t>.</a:t>
            </a:r>
            <a:endParaRPr lang="en-US" sz="1600" dirty="0">
              <a:solidFill>
                <a:srgbClr val="43B6C8"/>
              </a:solidFill>
              <a:latin typeface="Georgia Pro" panose="020B0604020202020204" pitchFamily="18" charset="0"/>
            </a:endParaRPr>
          </a:p>
          <a:p>
            <a:pPr marL="285750" indent="-285750">
              <a:buFont typeface="Wingdings" panose="05000000000000000000" pitchFamily="2" charset="2"/>
              <a:buChar char="q"/>
            </a:pPr>
            <a:endParaRPr lang="en-US"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endParaRPr lang="ar-IQ" sz="1600" dirty="0" smtClean="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a:solidFill>
                  <a:srgbClr val="43B6C8"/>
                </a:solidFill>
                <a:latin typeface="Georgia Pro" panose="020B0604020202020204" pitchFamily="18" charset="0"/>
              </a:rPr>
              <a:t>يتم إرسال الدرجات تلقائيًا إلى دفتر </a:t>
            </a:r>
            <a:r>
              <a:rPr lang="ar-IQ" sz="1600" dirty="0" smtClean="0">
                <a:solidFill>
                  <a:srgbClr val="43B6C8"/>
                </a:solidFill>
                <a:latin typeface="Georgia Pro" panose="020B0604020202020204" pitchFamily="18" charset="0"/>
              </a:rPr>
              <a:t>الدرجات</a:t>
            </a:r>
          </a:p>
          <a:p>
            <a:pPr marL="285750" indent="-285750" algn="r" rtl="1">
              <a:buFont typeface="Wingdings" panose="05000000000000000000" pitchFamily="2" charset="2"/>
              <a:buChar char="q"/>
            </a:pPr>
            <a:endParaRPr lang="ar-IQ"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متابعة التغييرات وتأريخ المراجعات لنشاطات كل طالب موفر في عمل الطالب (</a:t>
            </a:r>
            <a:r>
              <a:rPr lang="en-US" sz="1600" dirty="0" smtClean="0">
                <a:solidFill>
                  <a:srgbClr val="43B6C8"/>
                </a:solidFill>
                <a:latin typeface="Georgia Pro" panose="020B0604020202020204" pitchFamily="18" charset="0"/>
              </a:rPr>
              <a:t>Student work</a:t>
            </a:r>
            <a:r>
              <a:rPr lang="ar-IQ" sz="1600" dirty="0" smtClean="0">
                <a:solidFill>
                  <a:srgbClr val="43B6C8"/>
                </a:solidFill>
                <a:latin typeface="Georgia Pro" panose="020B0604020202020204" pitchFamily="18" charset="0"/>
              </a:rPr>
              <a:t>)</a:t>
            </a:r>
          </a:p>
          <a:p>
            <a:pPr marL="285750" indent="-285750">
              <a:buFont typeface="Wingdings" panose="05000000000000000000" pitchFamily="2" charset="2"/>
              <a:buChar char="q"/>
            </a:pPr>
            <a:endParaRPr lang="ar-IQ"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يمكن اعادة ادخال الدرجات في عمل الطالب (</a:t>
            </a:r>
            <a:r>
              <a:rPr lang="en-US" sz="1600" dirty="0" smtClean="0">
                <a:solidFill>
                  <a:srgbClr val="43B6C8"/>
                </a:solidFill>
                <a:latin typeface="Georgia Pro" panose="020B0604020202020204" pitchFamily="18" charset="0"/>
              </a:rPr>
              <a:t>Student Work</a:t>
            </a:r>
            <a:r>
              <a:rPr lang="ar-IQ" sz="1600" dirty="0" smtClean="0">
                <a:solidFill>
                  <a:srgbClr val="43B6C8"/>
                </a:solidFill>
                <a:latin typeface="Georgia Pro" panose="020B0604020202020204" pitchFamily="18" charset="0"/>
              </a:rPr>
              <a:t>) اذا لم تكم مدرجة في ملف الطالب الملحق.</a:t>
            </a:r>
            <a:endParaRPr lang="en-US" sz="1600" dirty="0">
              <a:solidFill>
                <a:srgbClr val="43B6C8"/>
              </a:solidFill>
              <a:latin typeface="Georgia Pro" panose="020B0604020202020204" pitchFamily="18" charset="0"/>
            </a:endParaRPr>
          </a:p>
          <a:p>
            <a:pPr marL="285750" indent="-285750">
              <a:buFont typeface="Wingdings" panose="05000000000000000000" pitchFamily="2" charset="2"/>
              <a:buChar char="q"/>
            </a:pPr>
            <a:endParaRPr lang="en-US" sz="1600" dirty="0">
              <a:solidFill>
                <a:srgbClr val="43B6C8"/>
              </a:solidFill>
              <a:latin typeface="Georgia Pro" panose="020B0604020202020204" pitchFamily="18" charset="0"/>
            </a:endParaRPr>
          </a:p>
        </p:txBody>
      </p:sp>
      <p:pic>
        <p:nvPicPr>
          <p:cNvPr id="4" name="Picture 3">
            <a:extLst>
              <a:ext uri="{FF2B5EF4-FFF2-40B4-BE49-F238E27FC236}">
                <a16:creationId xmlns="" xmlns:a16="http://schemas.microsoft.com/office/drawing/2014/main" id="{68A0BF1B-AA2A-4FBD-B930-337E46BB116B}"/>
              </a:ext>
            </a:extLst>
          </p:cNvPr>
          <p:cNvPicPr>
            <a:picLocks noChangeAspect="1"/>
          </p:cNvPicPr>
          <p:nvPr/>
        </p:nvPicPr>
        <p:blipFill>
          <a:blip r:embed="rId3"/>
          <a:stretch>
            <a:fillRect/>
          </a:stretch>
        </p:blipFill>
        <p:spPr>
          <a:xfrm>
            <a:off x="3924788" y="1060540"/>
            <a:ext cx="5013150" cy="3292520"/>
          </a:xfrm>
          <a:prstGeom prst="rect">
            <a:avLst/>
          </a:prstGeom>
        </p:spPr>
      </p:pic>
    </p:spTree>
    <p:extLst>
      <p:ext uri="{BB962C8B-B14F-4D97-AF65-F5344CB8AC3E}">
        <p14:creationId xmlns:p14="http://schemas.microsoft.com/office/powerpoint/2010/main" val="3426139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rgbClr val="009BA0"/>
                </a:solidFill>
                <a:latin typeface="Arial Regular" charset="0"/>
                <a:ea typeface="Arial" charset="0"/>
                <a:cs typeface="Arial Regular" charset="0"/>
              </a:rPr>
              <a:t>امتحانات الخيارات المتعددة</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 xmlns:a16="http://schemas.microsoft.com/office/drawing/2014/main" id="{6B441F33-67A4-4B44-97F9-35E61BCE1282}"/>
              </a:ext>
            </a:extLst>
          </p:cNvPr>
          <p:cNvSpPr/>
          <p:nvPr/>
        </p:nvSpPr>
        <p:spPr>
          <a:xfrm>
            <a:off x="393911" y="836441"/>
            <a:ext cx="8422166" cy="584775"/>
          </a:xfrm>
          <a:prstGeom prst="rect">
            <a:avLst/>
          </a:prstGeom>
        </p:spPr>
        <p:txBody>
          <a:bodyPr wrap="square">
            <a:spAutoFit/>
          </a:bodyPr>
          <a:lstStyle/>
          <a:p>
            <a:pPr algn="r" rtl="1"/>
            <a:r>
              <a:rPr lang="ar-IQ" sz="1600" dirty="0" smtClean="0">
                <a:solidFill>
                  <a:srgbClr val="43B6C8"/>
                </a:solidFill>
                <a:latin typeface="Georgia Pro" panose="020B0604020202020204" pitchFamily="18" charset="0"/>
              </a:rPr>
              <a:t>يمكن انشاء العديد من انواع </a:t>
            </a:r>
            <a:r>
              <a:rPr lang="en-US" sz="1600" dirty="0" smtClean="0">
                <a:solidFill>
                  <a:srgbClr val="43B6C8"/>
                </a:solidFill>
                <a:latin typeface="Georgia Pro" panose="020B0604020202020204" pitchFamily="18" charset="0"/>
              </a:rPr>
              <a:t>MCQ</a:t>
            </a:r>
            <a:r>
              <a:rPr lang="ar-IQ" sz="1600" dirty="0" smtClean="0">
                <a:solidFill>
                  <a:srgbClr val="43B6C8"/>
                </a:solidFill>
                <a:latin typeface="Georgia Pro" panose="020B0604020202020204" pitchFamily="18" charset="0"/>
              </a:rPr>
              <a:t> في اختبار مبني على جوجل فورم, مثل تصريح, خيار واحد, خيارات متعددة, اسئلة صح وخطأ, املأ الفراغات, اشر الكلمة الصحيحة والحاق ملف</a:t>
            </a:r>
            <a:endParaRPr lang="en-US" sz="1600" dirty="0">
              <a:solidFill>
                <a:srgbClr val="43B6C8"/>
              </a:solidFill>
              <a:latin typeface="Georgia Pro" panose="020B0604020202020204" pitchFamily="18" charset="0"/>
            </a:endParaRPr>
          </a:p>
        </p:txBody>
      </p:sp>
      <p:pic>
        <p:nvPicPr>
          <p:cNvPr id="3" name="Picture 2">
            <a:extLst>
              <a:ext uri="{FF2B5EF4-FFF2-40B4-BE49-F238E27FC236}">
                <a16:creationId xmlns="" xmlns:a16="http://schemas.microsoft.com/office/drawing/2014/main" id="{9CC15A28-1056-4D82-9881-9C6A6F8E88A6}"/>
              </a:ext>
            </a:extLst>
          </p:cNvPr>
          <p:cNvPicPr>
            <a:picLocks noChangeAspect="1"/>
          </p:cNvPicPr>
          <p:nvPr/>
        </p:nvPicPr>
        <p:blipFill>
          <a:blip r:embed="rId3"/>
          <a:stretch>
            <a:fillRect/>
          </a:stretch>
        </p:blipFill>
        <p:spPr>
          <a:xfrm>
            <a:off x="3512557" y="1692360"/>
            <a:ext cx="5263865" cy="3117456"/>
          </a:xfrm>
          <a:prstGeom prst="rect">
            <a:avLst/>
          </a:prstGeom>
          <a:ln>
            <a:noFill/>
          </a:ln>
          <a:effectLst>
            <a:outerShdw blurRad="292100" dist="139700" dir="2700000" algn="tl" rotWithShape="0">
              <a:srgbClr val="333333">
                <a:alpha val="65000"/>
              </a:srgbClr>
            </a:outerShdw>
          </a:effectLst>
        </p:spPr>
      </p:pic>
      <p:sp>
        <p:nvSpPr>
          <p:cNvPr id="34" name="Rectangle 33">
            <a:extLst>
              <a:ext uri="{FF2B5EF4-FFF2-40B4-BE49-F238E27FC236}">
                <a16:creationId xmlns="" xmlns:a16="http://schemas.microsoft.com/office/drawing/2014/main" id="{6E2E1469-6088-496C-8DBE-700B23854D99}"/>
              </a:ext>
            </a:extLst>
          </p:cNvPr>
          <p:cNvSpPr/>
          <p:nvPr/>
        </p:nvSpPr>
        <p:spPr>
          <a:xfrm>
            <a:off x="160496" y="1708820"/>
            <a:ext cx="3312406" cy="1815882"/>
          </a:xfrm>
          <a:prstGeom prst="rect">
            <a:avLst/>
          </a:prstGeom>
        </p:spPr>
        <p:txBody>
          <a:bodyPr wrap="square">
            <a:spAutoFit/>
          </a:bodyPr>
          <a:lstStyle/>
          <a:p>
            <a:pPr marL="285750" indent="-285750" algn="r" rtl="1">
              <a:buFont typeface="Wingdings" panose="05000000000000000000" pitchFamily="2" charset="2"/>
              <a:buChar char="q"/>
            </a:pPr>
            <a:r>
              <a:rPr lang="ar-IQ" sz="1600" dirty="0" smtClean="0">
                <a:solidFill>
                  <a:srgbClr val="F46524"/>
                </a:solidFill>
                <a:latin typeface="Georgia Pro" panose="020B0604020202020204" pitchFamily="18" charset="0"/>
              </a:rPr>
              <a:t>ينشر الملف افتراضيا كملف للمراجعة فقط, يمكن للطلاب فتحه وملؤه من هناك.</a:t>
            </a:r>
          </a:p>
          <a:p>
            <a:pPr marL="285750" indent="-285750" algn="r" rtl="1">
              <a:buFont typeface="Wingdings" panose="05000000000000000000" pitchFamily="2" charset="2"/>
              <a:buChar char="q"/>
            </a:pPr>
            <a:r>
              <a:rPr lang="ar-IQ" sz="1600" dirty="0" smtClean="0">
                <a:solidFill>
                  <a:srgbClr val="F46524"/>
                </a:solidFill>
                <a:latin typeface="Georgia Pro" panose="020B0604020202020204" pitchFamily="18" charset="0"/>
              </a:rPr>
              <a:t>اختبارات التصحيح الذاتي</a:t>
            </a:r>
          </a:p>
          <a:p>
            <a:pPr marL="285750" indent="-285750" algn="r" rtl="1">
              <a:buFont typeface="Wingdings" panose="05000000000000000000" pitchFamily="2" charset="2"/>
              <a:buChar char="q"/>
            </a:pPr>
            <a:endParaRPr lang="ar-IQ" sz="1600" dirty="0" smtClean="0">
              <a:solidFill>
                <a:srgbClr val="F46524"/>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F46524"/>
                </a:solidFill>
                <a:latin typeface="Georgia Pro" panose="020B0604020202020204" pitchFamily="18" charset="0"/>
              </a:rPr>
              <a:t>استيراد الدرجات تلقائيا</a:t>
            </a:r>
          </a:p>
          <a:p>
            <a:pPr marL="285750" indent="-285750" algn="r" rtl="1">
              <a:buFont typeface="Wingdings" panose="05000000000000000000" pitchFamily="2" charset="2"/>
              <a:buChar char="q"/>
            </a:pPr>
            <a:endParaRPr lang="ar-IQ" sz="1600" dirty="0" smtClean="0">
              <a:solidFill>
                <a:srgbClr val="F46524"/>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F46524"/>
                </a:solidFill>
                <a:latin typeface="Georgia Pro" panose="020B0604020202020204" pitchFamily="18" charset="0"/>
              </a:rPr>
              <a:t>اجوبة الطلبة في مكان واحد</a:t>
            </a:r>
            <a:endParaRPr lang="en-US" sz="1600" dirty="0">
              <a:solidFill>
                <a:srgbClr val="F46524"/>
              </a:solidFill>
              <a:latin typeface="Georgia Pro" panose="020B0604020202020204" pitchFamily="18" charset="0"/>
            </a:endParaRPr>
          </a:p>
        </p:txBody>
      </p:sp>
    </p:spTree>
    <p:extLst>
      <p:ext uri="{BB962C8B-B14F-4D97-AF65-F5344CB8AC3E}">
        <p14:creationId xmlns:p14="http://schemas.microsoft.com/office/powerpoint/2010/main" val="884931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6" name="TextBox 5">
            <a:extLst>
              <a:ext uri="{FF2B5EF4-FFF2-40B4-BE49-F238E27FC236}">
                <a16:creationId xmlns="" xmlns:a16="http://schemas.microsoft.com/office/drawing/2014/main" id="{F815508E-B8AA-4D6C-931F-FA40E770392E}"/>
              </a:ext>
            </a:extLst>
          </p:cNvPr>
          <p:cNvSpPr txBox="1"/>
          <p:nvPr/>
        </p:nvSpPr>
        <p:spPr>
          <a:xfrm>
            <a:off x="4048039" y="1468231"/>
            <a:ext cx="4813114" cy="1754326"/>
          </a:xfrm>
          <a:prstGeom prst="rect">
            <a:avLst/>
          </a:prstGeom>
          <a:noFill/>
        </p:spPr>
        <p:txBody>
          <a:bodyPr wrap="square" rtlCol="0">
            <a:spAutoFit/>
          </a:bodyPr>
          <a:lstStyle/>
          <a:p>
            <a:pPr algn="r" rtl="1"/>
            <a:r>
              <a:rPr lang="ar-IQ" dirty="0" smtClean="0"/>
              <a:t>اذا كان الملحق الوحيد في امتحان هو جوجل فورم, فحين يقدم الطالب الفورم, فأن صف جوجل الدراسي (</a:t>
            </a:r>
            <a:r>
              <a:rPr lang="en-US" dirty="0" smtClean="0"/>
              <a:t>Google Classroom</a:t>
            </a:r>
            <a:r>
              <a:rPr lang="ar-IQ" dirty="0" smtClean="0"/>
              <a:t>) يؤشره تلقائيا كمنتهي (</a:t>
            </a:r>
            <a:r>
              <a:rPr lang="en-US" dirty="0" smtClean="0"/>
              <a:t>Mark as Done</a:t>
            </a:r>
            <a:r>
              <a:rPr lang="ar-IQ" dirty="0" smtClean="0"/>
              <a:t>)</a:t>
            </a:r>
            <a:endParaRPr lang="en-US" dirty="0"/>
          </a:p>
          <a:p>
            <a:endParaRPr lang="en-US" dirty="0"/>
          </a:p>
          <a:p>
            <a:pPr marL="342900" indent="-342900" algn="r" rtl="1">
              <a:buAutoNum type="alphaUcParenR"/>
            </a:pPr>
            <a:r>
              <a:rPr lang="ar-IQ" dirty="0" smtClean="0"/>
              <a:t>صح</a:t>
            </a:r>
            <a:endParaRPr lang="en-US" dirty="0"/>
          </a:p>
          <a:p>
            <a:pPr marL="342900" indent="-342900" algn="r" rtl="1">
              <a:buAutoNum type="alphaUcParenR"/>
            </a:pPr>
            <a:r>
              <a:rPr lang="ar-IQ" dirty="0" smtClean="0"/>
              <a:t>خطأ</a:t>
            </a:r>
            <a:r>
              <a:rPr lang="en-US" dirty="0"/>
              <a:t> </a:t>
            </a:r>
            <a:endParaRPr lang="en-US" b="1" cap="all" dirty="0"/>
          </a:p>
        </p:txBody>
      </p:sp>
    </p:spTree>
    <p:extLst>
      <p:ext uri="{BB962C8B-B14F-4D97-AF65-F5344CB8AC3E}">
        <p14:creationId xmlns:p14="http://schemas.microsoft.com/office/powerpoint/2010/main" val="4270156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rtl="1"/>
            <a:r>
              <a:rPr lang="ar-IQ" sz="3400" b="1" dirty="0" smtClean="0">
                <a:solidFill>
                  <a:srgbClr val="009BA0"/>
                </a:solidFill>
                <a:latin typeface="Arial Regular" charset="0"/>
                <a:ea typeface="Arial" charset="0"/>
                <a:cs typeface="Arial Regular" charset="0"/>
              </a:rPr>
              <a:t> تقارير الاصالة </a:t>
            </a:r>
            <a:r>
              <a:rPr lang="en-US" sz="3400" b="1" dirty="0" smtClean="0">
                <a:solidFill>
                  <a:srgbClr val="009BA0"/>
                </a:solidFill>
                <a:latin typeface="Arial Regular" charset="0"/>
                <a:ea typeface="Arial" charset="0"/>
                <a:cs typeface="Arial Regular" charset="0"/>
              </a:rPr>
              <a:t>Originality </a:t>
            </a:r>
            <a:r>
              <a:rPr lang="en-US" sz="3400" b="1" dirty="0">
                <a:solidFill>
                  <a:srgbClr val="009BA0"/>
                </a:solidFill>
                <a:latin typeface="Arial Regular" charset="0"/>
                <a:ea typeface="Arial" charset="0"/>
                <a:cs typeface="Arial Regular" charset="0"/>
              </a:rPr>
              <a:t>Report</a:t>
            </a: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 xmlns:a16="http://schemas.microsoft.com/office/drawing/2014/main" id="{1A1CC3E6-C63A-44C3-BC61-B6EDF089AF3E}"/>
              </a:ext>
            </a:extLst>
          </p:cNvPr>
          <p:cNvPicPr>
            <a:picLocks noChangeAspect="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4409382" y="1346200"/>
            <a:ext cx="4734618" cy="2725045"/>
          </a:xfrm>
          <a:prstGeom prst="rect">
            <a:avLst/>
          </a:prstGeom>
        </p:spPr>
      </p:pic>
      <p:sp>
        <p:nvSpPr>
          <p:cNvPr id="2" name="Rectangle 1">
            <a:extLst>
              <a:ext uri="{FF2B5EF4-FFF2-40B4-BE49-F238E27FC236}">
                <a16:creationId xmlns="" xmlns:a16="http://schemas.microsoft.com/office/drawing/2014/main" id="{9D47862D-DE4C-4273-A3BF-1426DFF919C5}"/>
              </a:ext>
            </a:extLst>
          </p:cNvPr>
          <p:cNvSpPr/>
          <p:nvPr/>
        </p:nvSpPr>
        <p:spPr>
          <a:xfrm>
            <a:off x="334851" y="773335"/>
            <a:ext cx="4572000" cy="3416320"/>
          </a:xfrm>
          <a:prstGeom prst="rect">
            <a:avLst/>
          </a:prstGeom>
        </p:spPr>
        <p:txBody>
          <a:bodyPr>
            <a:spAutoFit/>
          </a:bodyPr>
          <a:lstStyle/>
          <a:p>
            <a:pPr marL="285750" indent="-285750" algn="r" rtl="1">
              <a:buFont typeface="Wingdings" panose="05000000000000000000" pitchFamily="2" charset="2"/>
              <a:buChar char="q"/>
            </a:pPr>
            <a:r>
              <a:rPr lang="ar-IQ" dirty="0" smtClean="0"/>
              <a:t>يمكن للمعلمين ولطلابك تدقيق اصالة العمل.</a:t>
            </a:r>
          </a:p>
          <a:p>
            <a:pPr marL="285750" indent="-285750" algn="r" rtl="1">
              <a:buFont typeface="Wingdings" panose="05000000000000000000" pitchFamily="2" charset="2"/>
              <a:buChar char="q"/>
            </a:pPr>
            <a:endParaRPr lang="ar-IQ" dirty="0"/>
          </a:p>
          <a:p>
            <a:pPr marL="285750" indent="-285750" algn="r" rtl="1">
              <a:buFont typeface="Wingdings" panose="05000000000000000000" pitchFamily="2" charset="2"/>
              <a:buChar char="q"/>
            </a:pPr>
            <a:r>
              <a:rPr lang="ar-IQ" dirty="0" smtClean="0"/>
              <a:t>تستخدم تقارير الاصالة (</a:t>
            </a:r>
            <a:r>
              <a:rPr lang="en-US" dirty="0" smtClean="0"/>
              <a:t>Originality reports</a:t>
            </a:r>
            <a:r>
              <a:rPr lang="ar-IQ" dirty="0" smtClean="0"/>
              <a:t>) محرك بحث جوجل لمقارنة عمل الطلاب مع ملايين الوثائق الاخرى</a:t>
            </a:r>
            <a:endParaRPr lang="en-US" dirty="0"/>
          </a:p>
          <a:p>
            <a:pPr marL="285750" indent="-285750">
              <a:buFont typeface="Wingdings" panose="05000000000000000000" pitchFamily="2" charset="2"/>
              <a:buChar char="q"/>
            </a:pPr>
            <a:endParaRPr lang="en-US" dirty="0"/>
          </a:p>
          <a:p>
            <a:pPr marL="285750" indent="-285750" algn="r" rtl="1">
              <a:buFont typeface="Wingdings" panose="05000000000000000000" pitchFamily="2" charset="2"/>
              <a:buChar char="q"/>
            </a:pPr>
            <a:r>
              <a:rPr lang="ar-IQ" dirty="0" smtClean="0"/>
              <a:t>يمكن للتقرير ان:</a:t>
            </a:r>
            <a:endParaRPr lang="en-US" dirty="0"/>
          </a:p>
          <a:p>
            <a:pPr marL="285750" indent="-285750" algn="r" rtl="1">
              <a:buFont typeface="Arial" panose="020B0604020202020204" pitchFamily="34" charset="0"/>
              <a:buChar char="•"/>
            </a:pPr>
            <a:r>
              <a:rPr lang="ar-IQ" dirty="0" smtClean="0">
                <a:solidFill>
                  <a:srgbClr val="F46524"/>
                </a:solidFill>
              </a:rPr>
              <a:t>يساعد الطالب على معرفة السرقة الادبية والمحتوى غير المدعوم قبل تقديم واجباتهم</a:t>
            </a:r>
          </a:p>
          <a:p>
            <a:pPr marL="285750" indent="-285750" algn="r" rtl="1">
              <a:buFont typeface="Arial" panose="020B0604020202020204" pitchFamily="34" charset="0"/>
              <a:buChar char="•"/>
            </a:pPr>
            <a:endParaRPr lang="ar-IQ" dirty="0">
              <a:solidFill>
                <a:srgbClr val="F46524"/>
              </a:solidFill>
            </a:endParaRPr>
          </a:p>
          <a:p>
            <a:pPr marL="285750" indent="-285750" algn="r" rtl="1">
              <a:buFont typeface="Arial" panose="020B0604020202020204" pitchFamily="34" charset="0"/>
              <a:buChar char="•"/>
            </a:pPr>
            <a:r>
              <a:rPr lang="ar-IQ" dirty="0" smtClean="0">
                <a:solidFill>
                  <a:srgbClr val="F46524"/>
                </a:solidFill>
              </a:rPr>
              <a:t>يساعد المعلم لرؤية استخدام الطلاب للمصادر وفيما اذا تمت الاشارة اليها ام لا.</a:t>
            </a:r>
            <a:endParaRPr lang="en-US" dirty="0"/>
          </a:p>
        </p:txBody>
      </p:sp>
    </p:spTree>
    <p:extLst>
      <p:ext uri="{BB962C8B-B14F-4D97-AF65-F5344CB8AC3E}">
        <p14:creationId xmlns:p14="http://schemas.microsoft.com/office/powerpoint/2010/main" val="3136412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rgbClr val="0F8A7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chemeClr val="bg1"/>
                </a:solidFill>
                <a:latin typeface="Arial Regular"/>
                <a:ea typeface="Arial" charset="0"/>
                <a:cs typeface="Arial Regular" charset="0"/>
              </a:rPr>
              <a:t>سؤال؟</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6" name="TextBox 5">
            <a:extLst>
              <a:ext uri="{FF2B5EF4-FFF2-40B4-BE49-F238E27FC236}">
                <a16:creationId xmlns="" xmlns:a16="http://schemas.microsoft.com/office/drawing/2014/main" id="{F815508E-B8AA-4D6C-931F-FA40E770392E}"/>
              </a:ext>
            </a:extLst>
          </p:cNvPr>
          <p:cNvSpPr txBox="1"/>
          <p:nvPr/>
        </p:nvSpPr>
        <p:spPr>
          <a:xfrm>
            <a:off x="4002963" y="1468231"/>
            <a:ext cx="4813114" cy="1477328"/>
          </a:xfrm>
          <a:prstGeom prst="rect">
            <a:avLst/>
          </a:prstGeom>
          <a:noFill/>
        </p:spPr>
        <p:txBody>
          <a:bodyPr wrap="square" rtlCol="0">
            <a:spAutoFit/>
          </a:bodyPr>
          <a:lstStyle/>
          <a:p>
            <a:pPr algn="r" rtl="1"/>
            <a:r>
              <a:rPr lang="ar-IQ" dirty="0" smtClean="0"/>
              <a:t>قم بتوفير نسخة من اعدادات الطالب </a:t>
            </a:r>
            <a:r>
              <a:rPr lang="ar-IQ" dirty="0" smtClean="0"/>
              <a:t>عند</a:t>
            </a:r>
            <a:r>
              <a:rPr lang="ar-IQ" dirty="0" smtClean="0"/>
              <a:t> </a:t>
            </a:r>
            <a:r>
              <a:rPr lang="ar-IQ" dirty="0" smtClean="0"/>
              <a:t>ارفاق اي نوع ملف تقريبا ما عدا جوجل فورم, </a:t>
            </a:r>
            <a:r>
              <a:rPr lang="ar-IQ" dirty="0" smtClean="0">
                <a:solidFill>
                  <a:schemeClr val="accent6">
                    <a:lumMod val="75000"/>
                  </a:schemeClr>
                </a:solidFill>
              </a:rPr>
              <a:t>ماذا تتوقع ان تكون النتائج اذا ارفقت ملف بصيغة جوجل فورم مع الامتحان؟</a:t>
            </a:r>
            <a:endParaRPr lang="en-US" b="1" dirty="0">
              <a:solidFill>
                <a:schemeClr val="accent6">
                  <a:lumMod val="75000"/>
                </a:schemeClr>
              </a:solidFill>
            </a:endParaRPr>
          </a:p>
          <a:p>
            <a:endParaRPr lang="en-US" dirty="0"/>
          </a:p>
          <a:p>
            <a:r>
              <a:rPr lang="en-US" dirty="0"/>
              <a:t> </a:t>
            </a:r>
            <a:endParaRPr lang="en-US" b="1" cap="all" dirty="0"/>
          </a:p>
        </p:txBody>
      </p:sp>
    </p:spTree>
    <p:extLst>
      <p:ext uri="{BB962C8B-B14F-4D97-AF65-F5344CB8AC3E}">
        <p14:creationId xmlns:p14="http://schemas.microsoft.com/office/powerpoint/2010/main" val="2259908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56100"/>
          </a:xfrm>
          <a:prstGeom prst="rect">
            <a:avLst/>
          </a:prstGeom>
          <a:solidFill>
            <a:srgbClr val="098B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539767" y="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chemeClr val="bg1"/>
                </a:solidFill>
                <a:latin typeface="Arial Regular" charset="0"/>
                <a:ea typeface="Arial" charset="0"/>
                <a:cs typeface="Arial Regular" charset="0"/>
              </a:rPr>
              <a:t>ملخص التعلم من القسم 5</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9" name="Straight Connector 8"/>
          <p:cNvCxnSpPr>
            <a:cxnSpLocks/>
          </p:cNvCxnSpPr>
          <p:nvPr/>
        </p:nvCxnSpPr>
        <p:spPr>
          <a:xfrm flipV="1">
            <a:off x="590567" y="654050"/>
            <a:ext cx="8089883" cy="4445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45868" y="787400"/>
            <a:ext cx="8089883" cy="2446824"/>
          </a:xfrm>
          <a:prstGeom prst="rect">
            <a:avLst/>
          </a:prstGeom>
          <a:noFill/>
        </p:spPr>
        <p:txBody>
          <a:bodyPr wrap="square" rtlCol="0">
            <a:spAutoFit/>
          </a:bodyPr>
          <a:lstStyle/>
          <a:p>
            <a:pPr marL="285750" indent="-285750" algn="just" rtl="1">
              <a:buFont typeface="Arial" charset="0"/>
              <a:buChar char="•"/>
            </a:pPr>
            <a:r>
              <a:rPr lang="ar-IQ" sz="1700" dirty="0" smtClean="0">
                <a:solidFill>
                  <a:schemeClr val="bg1"/>
                </a:solidFill>
                <a:latin typeface="Arial" charset="0"/>
                <a:ea typeface="Arial" charset="0"/>
                <a:cs typeface="Arial" charset="0"/>
              </a:rPr>
              <a:t>يجعل صف جوجل الدراسي من السهولة فحص عمل الطالب. من شاشة عمل الطالب (</a:t>
            </a:r>
            <a:r>
              <a:rPr lang="en-US" sz="1700" dirty="0" smtClean="0">
                <a:solidFill>
                  <a:schemeClr val="bg1"/>
                </a:solidFill>
                <a:latin typeface="Arial" charset="0"/>
                <a:ea typeface="Arial" charset="0"/>
                <a:cs typeface="Arial" charset="0"/>
              </a:rPr>
              <a:t>Student Work</a:t>
            </a:r>
            <a:r>
              <a:rPr lang="ar-IQ" sz="1700" dirty="0" smtClean="0">
                <a:solidFill>
                  <a:schemeClr val="bg1"/>
                </a:solidFill>
                <a:latin typeface="Arial" charset="0"/>
                <a:ea typeface="Arial" charset="0"/>
                <a:cs typeface="Arial" charset="0"/>
              </a:rPr>
              <a:t>), قم بالضغط على عمل اي طالب لرؤية التقدم بشكل فوري. من السهل اعطاء تغذية راجعة هادفة من هناك باستخدام خاصية التعليقات. استخدم خاصية تأريخ المراجعة لمتابعة التغييرات منذ اخر مراجعة لك. يتيح لك تأريخ المراجعة ايضا </a:t>
            </a:r>
            <a:r>
              <a:rPr lang="ar-IQ" sz="1700" dirty="0" smtClean="0">
                <a:solidFill>
                  <a:schemeClr val="bg1"/>
                </a:solidFill>
                <a:latin typeface="Arial" charset="0"/>
                <a:ea typeface="Arial" charset="0"/>
                <a:cs typeface="Arial" charset="0"/>
              </a:rPr>
              <a:t>رؤية </a:t>
            </a:r>
            <a:r>
              <a:rPr lang="ar-IQ" sz="1700" dirty="0" smtClean="0">
                <a:solidFill>
                  <a:schemeClr val="bg1"/>
                </a:solidFill>
                <a:latin typeface="Arial" charset="0"/>
                <a:ea typeface="Arial" charset="0"/>
                <a:cs typeface="Arial" charset="0"/>
              </a:rPr>
              <a:t>انتاجية (او عدم انتاجية) طالب معين اثناء وقت الدرس.</a:t>
            </a:r>
          </a:p>
          <a:p>
            <a:pPr marL="285750" indent="-285750" algn="just" rtl="1">
              <a:buFont typeface="Arial" charset="0"/>
              <a:buChar char="•"/>
            </a:pPr>
            <a:r>
              <a:rPr lang="ar-IQ" sz="1700" dirty="0" smtClean="0">
                <a:solidFill>
                  <a:schemeClr val="bg1"/>
                </a:solidFill>
                <a:latin typeface="Arial" charset="0"/>
                <a:ea typeface="Arial" charset="0"/>
                <a:cs typeface="Arial" charset="0"/>
              </a:rPr>
              <a:t>تجعل الاختبارات الموافقة على الملفات وملفات </a:t>
            </a:r>
            <a:r>
              <a:rPr lang="en-US" sz="1700" dirty="0" smtClean="0">
                <a:solidFill>
                  <a:schemeClr val="bg1"/>
                </a:solidFill>
                <a:latin typeface="Arial" charset="0"/>
                <a:ea typeface="Arial" charset="0"/>
                <a:cs typeface="Arial" charset="0"/>
              </a:rPr>
              <a:t>Drive</a:t>
            </a:r>
            <a:r>
              <a:rPr lang="ar-IQ" sz="1700" dirty="0" smtClean="0">
                <a:solidFill>
                  <a:schemeClr val="bg1"/>
                </a:solidFill>
                <a:latin typeface="Arial" charset="0"/>
                <a:ea typeface="Arial" charset="0"/>
                <a:cs typeface="Arial" charset="0"/>
              </a:rPr>
              <a:t> سهلة وامنة بواسطة التعديل التلقائي للاذونات لمنع الطلبة من التحرير اثناء عملية التصحيح.</a:t>
            </a:r>
          </a:p>
          <a:p>
            <a:pPr marL="285750" indent="-285750" algn="just" rtl="1">
              <a:buFont typeface="Arial" charset="0"/>
              <a:buChar char="•"/>
            </a:pPr>
            <a:r>
              <a:rPr lang="ar-IQ" sz="1700" dirty="0" smtClean="0">
                <a:solidFill>
                  <a:schemeClr val="bg1"/>
                </a:solidFill>
                <a:latin typeface="Arial" charset="0"/>
                <a:ea typeface="Arial" charset="0"/>
                <a:cs typeface="Arial" charset="0"/>
              </a:rPr>
              <a:t>يأخذ صف جوجل الدراسي امتحانات الطلبة وتضيفها تلقائيا الى تقويم جوجل الخاص بهم.</a:t>
            </a:r>
          </a:p>
          <a:p>
            <a:pPr marL="285750" indent="-285750" algn="just" rtl="1">
              <a:buFont typeface="Arial" charset="0"/>
              <a:buChar char="•"/>
            </a:pPr>
            <a:r>
              <a:rPr lang="ar-IQ" sz="1700" dirty="0" smtClean="0">
                <a:solidFill>
                  <a:schemeClr val="bg1"/>
                </a:solidFill>
                <a:latin typeface="Arial" charset="0"/>
                <a:ea typeface="Arial" charset="0"/>
                <a:cs typeface="Arial" charset="0"/>
              </a:rPr>
              <a:t>يمكن اداء كل انواع الاختبارات بسهولة </a:t>
            </a:r>
            <a:r>
              <a:rPr lang="ar-IQ" sz="1700" dirty="0" smtClean="0">
                <a:solidFill>
                  <a:schemeClr val="bg1"/>
                </a:solidFill>
                <a:latin typeface="Arial" charset="0"/>
                <a:ea typeface="Arial" charset="0"/>
                <a:cs typeface="Arial" charset="0"/>
              </a:rPr>
              <a:t>باستخدام </a:t>
            </a:r>
            <a:r>
              <a:rPr lang="ar-IQ" sz="1700" dirty="0" smtClean="0">
                <a:solidFill>
                  <a:schemeClr val="bg1"/>
                </a:solidFill>
                <a:latin typeface="Arial" charset="0"/>
                <a:ea typeface="Arial" charset="0"/>
                <a:cs typeface="Arial" charset="0"/>
              </a:rPr>
              <a:t>جوجل فورم, من الممكن جمع اجوبة الطلاب وتصحيحها ذاتيا بسهولة</a:t>
            </a:r>
            <a:endParaRPr lang="en-US" sz="17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71237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9950" y="1536671"/>
            <a:ext cx="4272322" cy="2169825"/>
          </a:xfrm>
          <a:prstGeom prst="rect">
            <a:avLst/>
          </a:prstGeom>
        </p:spPr>
        <p:txBody>
          <a:bodyPr wrap="square">
            <a:spAutoFit/>
          </a:bodyPr>
          <a:lstStyle/>
          <a:p>
            <a:pPr algn="r" rtl="1">
              <a:lnSpc>
                <a:spcPct val="150000"/>
              </a:lnSpc>
            </a:pPr>
            <a:r>
              <a:rPr lang="ar-IQ" dirty="0" smtClean="0">
                <a:solidFill>
                  <a:srgbClr val="082C2D"/>
                </a:solidFill>
                <a:latin typeface="Arial Regular" charset="0"/>
                <a:cs typeface="Arial Regular" charset="0"/>
              </a:rPr>
              <a:t>الواجب البيتي!</a:t>
            </a:r>
            <a:endParaRPr lang="en-US" dirty="0">
              <a:solidFill>
                <a:srgbClr val="082C2D"/>
              </a:solidFill>
              <a:latin typeface="Arial Regular" charset="0"/>
              <a:cs typeface="Arial Regular" charset="0"/>
            </a:endParaRPr>
          </a:p>
          <a:p>
            <a:pPr algn="r" rtl="1">
              <a:lnSpc>
                <a:spcPct val="150000"/>
              </a:lnSpc>
            </a:pPr>
            <a:r>
              <a:rPr lang="ar-IQ" dirty="0" smtClean="0">
                <a:solidFill>
                  <a:srgbClr val="082C2D"/>
                </a:solidFill>
                <a:latin typeface="Arial Regular" charset="0"/>
                <a:cs typeface="Arial Regular" charset="0"/>
              </a:rPr>
              <a:t>الدرس القادم:</a:t>
            </a:r>
          </a:p>
          <a:p>
            <a:pPr algn="r" rtl="1">
              <a:lnSpc>
                <a:spcPct val="150000"/>
              </a:lnSpc>
            </a:pPr>
            <a:r>
              <a:rPr lang="ar-IQ" dirty="0" smtClean="0">
                <a:solidFill>
                  <a:srgbClr val="082C2D"/>
                </a:solidFill>
                <a:latin typeface="Arial Regular" charset="0"/>
                <a:cs typeface="Arial Regular" charset="0"/>
              </a:rPr>
              <a:t>الخميس, 11 حزيران, 5:00 – 6:30 مساء</a:t>
            </a:r>
          </a:p>
          <a:p>
            <a:pPr algn="r" rtl="1">
              <a:lnSpc>
                <a:spcPct val="150000"/>
              </a:lnSpc>
            </a:pPr>
            <a:r>
              <a:rPr lang="ar-IQ" dirty="0" smtClean="0">
                <a:solidFill>
                  <a:srgbClr val="082C2D"/>
                </a:solidFill>
                <a:latin typeface="Arial Regular" charset="0"/>
                <a:cs typeface="Arial Regular" charset="0"/>
              </a:rPr>
              <a:t>التحديات والحلول المحتملة للتكنولوجيا/التعليم في البيئات ذات سرعة </a:t>
            </a:r>
            <a:r>
              <a:rPr lang="ar-IQ" smtClean="0">
                <a:solidFill>
                  <a:srgbClr val="082C2D"/>
                </a:solidFill>
                <a:latin typeface="Arial Regular" charset="0"/>
                <a:cs typeface="Arial Regular" charset="0"/>
              </a:rPr>
              <a:t>الانترنت البطيئة</a:t>
            </a:r>
            <a:endParaRPr lang="en-US" dirty="0">
              <a:solidFill>
                <a:srgbClr val="082C2D"/>
              </a:solidFill>
              <a:latin typeface="Arial Regular" charset="0"/>
              <a:cs typeface="Arial Regular" charset="0"/>
            </a:endParaRPr>
          </a:p>
        </p:txBody>
      </p:sp>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11" name="Rectangle 10">
            <a:extLst>
              <a:ext uri="{FF2B5EF4-FFF2-40B4-BE49-F238E27FC236}">
                <a16:creationId xmlns="" xmlns:a16="http://schemas.microsoft.com/office/drawing/2014/main" id="{94C4FD59-AF5E-40F0-9F60-B6D5FB4B5E8B}"/>
              </a:ext>
            </a:extLst>
          </p:cNvPr>
          <p:cNvSpPr/>
          <p:nvPr/>
        </p:nvSpPr>
        <p:spPr>
          <a:xfrm>
            <a:off x="0" y="-1"/>
            <a:ext cx="4272323" cy="5072063"/>
          </a:xfrm>
          <a:prstGeom prst="rect">
            <a:avLst/>
          </a:prstGeom>
          <a:solidFill>
            <a:srgbClr val="07525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cxnSp>
        <p:nvCxnSpPr>
          <p:cNvPr id="13" name="Straight Connector 12"/>
          <p:cNvCxnSpPr>
            <a:cxnSpLocks/>
          </p:cNvCxnSpPr>
          <p:nvPr/>
        </p:nvCxnSpPr>
        <p:spPr>
          <a:xfrm flipV="1">
            <a:off x="4679950" y="704850"/>
            <a:ext cx="4000500" cy="21981"/>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591671" y="1826959"/>
            <a:ext cx="3505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chemeClr val="bg1"/>
                </a:solidFill>
                <a:latin typeface="Arial Regular" charset="0"/>
                <a:ea typeface="Arial" charset="0"/>
                <a:cs typeface="Arial Regular" charset="0"/>
              </a:rPr>
              <a:t>الخطوات القادمة</a:t>
            </a:r>
            <a:endParaRPr lang="en-US" sz="3400" b="1" dirty="0">
              <a:solidFill>
                <a:schemeClr val="bg1"/>
              </a:solidFill>
              <a:latin typeface="Arial Regular" charset="0"/>
              <a:ea typeface="Arial" charset="0"/>
              <a:cs typeface="Arial Regular" charset="0"/>
            </a:endParaRPr>
          </a:p>
        </p:txBody>
      </p:sp>
    </p:spTree>
    <p:extLst>
      <p:ext uri="{BB962C8B-B14F-4D97-AF65-F5344CB8AC3E}">
        <p14:creationId xmlns:p14="http://schemas.microsoft.com/office/powerpoint/2010/main" val="1864413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6" name="TextBox 5">
            <a:extLst>
              <a:ext uri="{FF2B5EF4-FFF2-40B4-BE49-F238E27FC236}">
                <a16:creationId xmlns="" xmlns:a16="http://schemas.microsoft.com/office/drawing/2014/main" id="{F815508E-B8AA-4D6C-931F-FA40E770392E}"/>
              </a:ext>
            </a:extLst>
          </p:cNvPr>
          <p:cNvSpPr txBox="1"/>
          <p:nvPr/>
        </p:nvSpPr>
        <p:spPr>
          <a:xfrm>
            <a:off x="4571999" y="1468231"/>
            <a:ext cx="3552346" cy="2862322"/>
          </a:xfrm>
          <a:prstGeom prst="rect">
            <a:avLst/>
          </a:prstGeom>
          <a:noFill/>
        </p:spPr>
        <p:txBody>
          <a:bodyPr wrap="square" rtlCol="0">
            <a:spAutoFit/>
          </a:bodyPr>
          <a:lstStyle/>
          <a:p>
            <a:pPr algn="r" rtl="1"/>
            <a:r>
              <a:rPr lang="ar-IQ" dirty="0" smtClean="0">
                <a:solidFill>
                  <a:srgbClr val="000000"/>
                </a:solidFill>
                <a:latin typeface="Arial" charset="0"/>
                <a:ea typeface="Arial" charset="0"/>
                <a:cs typeface="Arial" charset="0"/>
              </a:rPr>
              <a:t>في اي من صفحات واجهة صف جوجل الدراسي يمكنك انشاء واجبات الطلاب:</a:t>
            </a:r>
            <a:endParaRPr lang="en-US" dirty="0">
              <a:solidFill>
                <a:srgbClr val="000000"/>
              </a:solidFill>
              <a:latin typeface="Arial" charset="0"/>
              <a:ea typeface="Arial" charset="0"/>
              <a:cs typeface="Arial" charset="0"/>
            </a:endParaRPr>
          </a:p>
          <a:p>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الدفق (</a:t>
            </a:r>
            <a:r>
              <a:rPr lang="en-US" dirty="0" smtClean="0">
                <a:solidFill>
                  <a:srgbClr val="000000"/>
                </a:solidFill>
                <a:latin typeface="Arial" charset="0"/>
                <a:ea typeface="Arial" charset="0"/>
                <a:cs typeface="Arial" charset="0"/>
              </a:rPr>
              <a:t>Stream</a:t>
            </a:r>
            <a:r>
              <a:rPr lang="ar-IQ" dirty="0" smtClean="0">
                <a:solidFill>
                  <a:srgbClr val="000000"/>
                </a:solidFill>
                <a:latin typeface="Arial" charset="0"/>
                <a:ea typeface="Arial" charset="0"/>
                <a:cs typeface="Arial" charset="0"/>
              </a:rPr>
              <a:t>)</a:t>
            </a:r>
            <a:endParaRPr lang="en-US" dirty="0">
              <a:solidFill>
                <a:srgbClr val="000000"/>
              </a:solidFill>
              <a:latin typeface="Arial" charset="0"/>
              <a:ea typeface="Arial" charset="0"/>
              <a:cs typeface="Arial" charset="0"/>
            </a:endParaRP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العلامات (</a:t>
            </a:r>
            <a:r>
              <a:rPr lang="en-US" dirty="0" smtClean="0">
                <a:solidFill>
                  <a:srgbClr val="000000"/>
                </a:solidFill>
                <a:latin typeface="Arial" charset="0"/>
                <a:ea typeface="Arial" charset="0"/>
                <a:cs typeface="Arial" charset="0"/>
              </a:rPr>
              <a:t>Marks</a:t>
            </a:r>
            <a:r>
              <a:rPr lang="ar-IQ" dirty="0" smtClean="0">
                <a:solidFill>
                  <a:srgbClr val="000000"/>
                </a:solidFill>
                <a:latin typeface="Arial" charset="0"/>
                <a:ea typeface="Arial" charset="0"/>
                <a:cs typeface="Arial" charset="0"/>
              </a:rPr>
              <a:t>)</a:t>
            </a:r>
            <a:endParaRPr lang="en-US" dirty="0">
              <a:solidFill>
                <a:srgbClr val="000000"/>
              </a:solidFill>
              <a:latin typeface="Arial" charset="0"/>
              <a:ea typeface="Arial" charset="0"/>
              <a:cs typeface="Arial" charset="0"/>
            </a:endParaRP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الاشخاص (</a:t>
            </a:r>
            <a:r>
              <a:rPr lang="en-US" dirty="0" smtClean="0">
                <a:solidFill>
                  <a:srgbClr val="000000"/>
                </a:solidFill>
                <a:latin typeface="Arial" charset="0"/>
                <a:ea typeface="Arial" charset="0"/>
                <a:cs typeface="Arial" charset="0"/>
              </a:rPr>
              <a:t>People</a:t>
            </a:r>
            <a:r>
              <a:rPr lang="ar-IQ" dirty="0" smtClean="0">
                <a:solidFill>
                  <a:srgbClr val="000000"/>
                </a:solidFill>
                <a:latin typeface="Arial" charset="0"/>
                <a:ea typeface="Arial" charset="0"/>
                <a:cs typeface="Arial" charset="0"/>
              </a:rPr>
              <a:t>)</a:t>
            </a:r>
            <a:endParaRPr lang="en-US" dirty="0">
              <a:solidFill>
                <a:srgbClr val="000000"/>
              </a:solidFill>
              <a:latin typeface="Arial" charset="0"/>
              <a:ea typeface="Arial" charset="0"/>
              <a:cs typeface="Arial" charset="0"/>
            </a:endParaRPr>
          </a:p>
          <a:p>
            <a:pPr marL="342900" indent="-342900">
              <a:buAutoNum type="alphaLcParenR"/>
            </a:pPr>
            <a:endParaRPr lang="en-US" dirty="0">
              <a:solidFill>
                <a:srgbClr val="000000"/>
              </a:solidFill>
              <a:latin typeface="Arial" charset="0"/>
              <a:ea typeface="Arial" charset="0"/>
              <a:cs typeface="Arial" charset="0"/>
            </a:endParaRPr>
          </a:p>
          <a:p>
            <a:pPr marL="342900" indent="-342900" algn="r" rtl="1">
              <a:buAutoNum type="alphaLcParenR"/>
            </a:pPr>
            <a:r>
              <a:rPr lang="ar-IQ" dirty="0" smtClean="0">
                <a:solidFill>
                  <a:srgbClr val="000000"/>
                </a:solidFill>
                <a:latin typeface="Arial" charset="0"/>
                <a:ea typeface="Arial" charset="0"/>
                <a:cs typeface="Arial" charset="0"/>
              </a:rPr>
              <a:t>العمل الصفي (</a:t>
            </a:r>
            <a:r>
              <a:rPr lang="en-US" dirty="0" smtClean="0">
                <a:solidFill>
                  <a:srgbClr val="000000"/>
                </a:solidFill>
                <a:latin typeface="Arial" charset="0"/>
                <a:ea typeface="Arial" charset="0"/>
                <a:cs typeface="Arial" charset="0"/>
              </a:rPr>
              <a:t>Classwork</a:t>
            </a:r>
            <a:r>
              <a:rPr lang="ar-IQ" dirty="0" smtClean="0">
                <a:solidFill>
                  <a:srgbClr val="000000"/>
                </a:solidFill>
                <a:latin typeface="Arial" charset="0"/>
                <a:ea typeface="Arial" charset="0"/>
                <a:cs typeface="Arial" charset="0"/>
              </a:rPr>
              <a:t>)</a:t>
            </a:r>
            <a:endParaRPr lang="en-US"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87832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97BC235-DF51-4FA2-BB4B-8182FC21243E}"/>
              </a:ext>
            </a:extLst>
          </p:cNvPr>
          <p:cNvSpPr/>
          <p:nvPr/>
        </p:nvSpPr>
        <p:spPr>
          <a:xfrm>
            <a:off x="0" y="0"/>
            <a:ext cx="4080222" cy="50720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940655" y="1827946"/>
            <a:ext cx="2325059"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400" b="1" dirty="0" smtClean="0">
                <a:solidFill>
                  <a:schemeClr val="bg1"/>
                </a:solidFill>
                <a:latin typeface="Arial Regular"/>
                <a:ea typeface="Arial" charset="0"/>
                <a:cs typeface="Arial Regular" charset="0"/>
              </a:rPr>
              <a:t>اهداف الجلسة</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7" name="TextBox 6"/>
          <p:cNvSpPr txBox="1"/>
          <p:nvPr/>
        </p:nvSpPr>
        <p:spPr>
          <a:xfrm>
            <a:off x="4333741" y="178416"/>
            <a:ext cx="4488287" cy="3477875"/>
          </a:xfrm>
          <a:prstGeom prst="rect">
            <a:avLst/>
          </a:prstGeom>
          <a:noFill/>
        </p:spPr>
        <p:txBody>
          <a:bodyPr wrap="square" rtlCol="0" anchor="t">
            <a:spAutoFit/>
          </a:bodyPr>
          <a:lstStyle/>
          <a:p>
            <a:pPr algn="r" rtl="1"/>
            <a:r>
              <a:rPr lang="ar-IQ" sz="2000" dirty="0" smtClean="0">
                <a:solidFill>
                  <a:srgbClr val="082C2D"/>
                </a:solidFill>
                <a:latin typeface="Arial"/>
                <a:cs typeface="Arial"/>
              </a:rPr>
              <a:t>في نهاية هذه الجلسة ستتمكن من.....</a:t>
            </a:r>
            <a:endParaRPr lang="en-US" sz="2000" dirty="0">
              <a:solidFill>
                <a:srgbClr val="082C2D"/>
              </a:solidFill>
              <a:latin typeface="Arial"/>
              <a:cs typeface="Arial"/>
            </a:endParaRPr>
          </a:p>
          <a:p>
            <a:endParaRPr lang="en-US" sz="2000" dirty="0">
              <a:solidFill>
                <a:srgbClr val="082C2D"/>
              </a:solidFill>
              <a:latin typeface="Arial"/>
              <a:cs typeface="Arial"/>
            </a:endParaRPr>
          </a:p>
          <a:p>
            <a:pPr marL="285750" lvl="0" indent="-285750" algn="just" rtl="1">
              <a:buFont typeface="Arial" panose="020B0604020202020204" pitchFamily="34" charset="0"/>
              <a:buChar char="•"/>
            </a:pPr>
            <a:r>
              <a:rPr lang="ar-IQ" i="1" dirty="0" smtClean="0">
                <a:solidFill>
                  <a:srgbClr val="000000"/>
                </a:solidFill>
              </a:rPr>
              <a:t>فهم ما هي ميزات اداة الواجبات</a:t>
            </a:r>
          </a:p>
          <a:p>
            <a:pPr marL="285750" lvl="0" indent="-285750" algn="just" rtl="1">
              <a:buFont typeface="Arial" panose="020B0604020202020204" pitchFamily="34" charset="0"/>
              <a:buChar char="•"/>
            </a:pPr>
            <a:r>
              <a:rPr lang="ar-IQ" i="1" dirty="0" smtClean="0">
                <a:solidFill>
                  <a:srgbClr val="000000"/>
                </a:solidFill>
              </a:rPr>
              <a:t>معرفة والتفريق بين انواع الاختبارات الموجودة ضمن اداة الواجبات</a:t>
            </a:r>
          </a:p>
          <a:p>
            <a:pPr marL="285750" lvl="0" indent="-285750" algn="just" rtl="1">
              <a:buFont typeface="Arial" panose="020B0604020202020204" pitchFamily="34" charset="0"/>
              <a:buChar char="•"/>
            </a:pPr>
            <a:r>
              <a:rPr lang="ar-IQ" i="1" dirty="0" smtClean="0">
                <a:solidFill>
                  <a:srgbClr val="000000"/>
                </a:solidFill>
              </a:rPr>
              <a:t>معرفة كيفية مشاركة الملفات اثناء الواجبات</a:t>
            </a:r>
          </a:p>
          <a:p>
            <a:pPr marL="285750" lvl="0" indent="-285750" algn="just" rtl="1">
              <a:buFont typeface="Arial" panose="020B0604020202020204" pitchFamily="34" charset="0"/>
              <a:buChar char="•"/>
            </a:pPr>
            <a:r>
              <a:rPr lang="ar-IQ" i="1" dirty="0" smtClean="0">
                <a:solidFill>
                  <a:srgbClr val="000000"/>
                </a:solidFill>
              </a:rPr>
              <a:t>عرض كيفية تقديم الطلاب لاعمالهم</a:t>
            </a:r>
          </a:p>
          <a:p>
            <a:pPr marL="285750" lvl="0" indent="-285750" algn="just" rtl="1">
              <a:buFont typeface="Arial" panose="020B0604020202020204" pitchFamily="34" charset="0"/>
              <a:buChar char="•"/>
            </a:pPr>
            <a:r>
              <a:rPr lang="ar-IQ" i="1" dirty="0" smtClean="0">
                <a:solidFill>
                  <a:srgbClr val="000000"/>
                </a:solidFill>
              </a:rPr>
              <a:t>تصحيح الواجبات وجمع الدرجات</a:t>
            </a:r>
          </a:p>
          <a:p>
            <a:pPr marL="285750" lvl="0" indent="-285750" algn="just" rtl="1">
              <a:buFont typeface="Arial" panose="020B0604020202020204" pitchFamily="34" charset="0"/>
              <a:buChar char="•"/>
            </a:pPr>
            <a:r>
              <a:rPr lang="ar-IQ" i="1" dirty="0" smtClean="0">
                <a:solidFill>
                  <a:srgbClr val="000000"/>
                </a:solidFill>
              </a:rPr>
              <a:t>تصميم اختبار باستخدام جوجل فورم (</a:t>
            </a:r>
            <a:r>
              <a:rPr lang="en-US" i="1" dirty="0" smtClean="0">
                <a:solidFill>
                  <a:srgbClr val="000000"/>
                </a:solidFill>
              </a:rPr>
              <a:t>Google Form</a:t>
            </a:r>
            <a:r>
              <a:rPr lang="ar-IQ" i="1" dirty="0" smtClean="0">
                <a:solidFill>
                  <a:srgbClr val="000000"/>
                </a:solidFill>
              </a:rPr>
              <a:t>) بطريقة احترافية</a:t>
            </a:r>
          </a:p>
          <a:p>
            <a:pPr marL="285750" lvl="0" indent="-285750" algn="just" rtl="1">
              <a:buFont typeface="Arial" panose="020B0604020202020204" pitchFamily="34" charset="0"/>
              <a:buChar char="•"/>
            </a:pPr>
            <a:r>
              <a:rPr lang="ar-IQ" i="1" dirty="0" smtClean="0">
                <a:solidFill>
                  <a:srgbClr val="000000"/>
                </a:solidFill>
              </a:rPr>
              <a:t>فهم اساسيات استخدام تقارير الاصالة (</a:t>
            </a:r>
            <a:r>
              <a:rPr lang="en-US" i="1" dirty="0" smtClean="0">
                <a:solidFill>
                  <a:srgbClr val="000000"/>
                </a:solidFill>
              </a:rPr>
              <a:t>Originality Report</a:t>
            </a:r>
            <a:r>
              <a:rPr lang="ar-IQ" i="1" dirty="0" smtClean="0">
                <a:solidFill>
                  <a:srgbClr val="000000"/>
                </a:solidFill>
              </a:rPr>
              <a:t>) في صف جوجل الدراسي</a:t>
            </a:r>
            <a:endParaRPr lang="en-US" i="1" dirty="0">
              <a:solidFill>
                <a:srgbClr val="000000"/>
              </a:solidFill>
            </a:endParaRPr>
          </a:p>
        </p:txBody>
      </p:sp>
    </p:spTree>
    <p:extLst>
      <p:ext uri="{BB962C8B-B14F-4D97-AF65-F5344CB8AC3E}">
        <p14:creationId xmlns:p14="http://schemas.microsoft.com/office/powerpoint/2010/main" val="90723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rgbClr val="009BA0"/>
                </a:solidFill>
                <a:latin typeface="Arial Regular" charset="0"/>
                <a:ea typeface="Arial" charset="0"/>
                <a:cs typeface="Arial Regular" charset="0"/>
              </a:rPr>
              <a:t>اداة الواجبات</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 xmlns:a16="http://schemas.microsoft.com/office/drawing/2014/main" id="{EC5F4259-E5D2-4999-8F1C-E00799001B8E}"/>
              </a:ext>
            </a:extLst>
          </p:cNvPr>
          <p:cNvSpPr/>
          <p:nvPr/>
        </p:nvSpPr>
        <p:spPr>
          <a:xfrm>
            <a:off x="415228" y="750315"/>
            <a:ext cx="8381042" cy="584775"/>
          </a:xfrm>
          <a:prstGeom prst="rect">
            <a:avLst/>
          </a:prstGeom>
        </p:spPr>
        <p:txBody>
          <a:bodyPr wrap="square">
            <a:spAutoFit/>
          </a:bodyPr>
          <a:lstStyle/>
          <a:p>
            <a:pPr algn="r" rtl="1"/>
            <a:r>
              <a:rPr lang="ar-IQ" sz="1600" dirty="0" smtClean="0">
                <a:solidFill>
                  <a:srgbClr val="43B6C8"/>
                </a:solidFill>
                <a:latin typeface="Georgia Pro" panose="020B0604020202020204" pitchFamily="18" charset="0"/>
              </a:rPr>
              <a:t>يمكن الوصول للواجبات مباشرة من خلال جي سويت للتعليم لكي تستخدم بالتوازي مع منصة تعليم الكتروني مثل موودل (</a:t>
            </a:r>
            <a:r>
              <a:rPr lang="en-US" sz="1600" dirty="0" smtClean="0">
                <a:solidFill>
                  <a:srgbClr val="43B6C8"/>
                </a:solidFill>
                <a:latin typeface="Georgia Pro" panose="020B0604020202020204" pitchFamily="18" charset="0"/>
              </a:rPr>
              <a:t>Moodle</a:t>
            </a:r>
            <a:r>
              <a:rPr lang="ar-IQ" sz="1600" dirty="0" smtClean="0">
                <a:solidFill>
                  <a:srgbClr val="43B6C8"/>
                </a:solidFill>
                <a:latin typeface="Georgia Pro" panose="020B0604020202020204" pitchFamily="18" charset="0"/>
              </a:rPr>
              <a:t>), كانفاس (</a:t>
            </a:r>
            <a:r>
              <a:rPr lang="en-US" sz="1600" dirty="0" smtClean="0">
                <a:solidFill>
                  <a:srgbClr val="43B6C8"/>
                </a:solidFill>
                <a:latin typeface="Georgia Pro" panose="020B0604020202020204" pitchFamily="18" charset="0"/>
              </a:rPr>
              <a:t>Canvas</a:t>
            </a:r>
            <a:r>
              <a:rPr lang="ar-IQ" sz="1600" dirty="0" smtClean="0">
                <a:solidFill>
                  <a:srgbClr val="43B6C8"/>
                </a:solidFill>
                <a:latin typeface="Georgia Pro" panose="020B0604020202020204" pitchFamily="18" charset="0"/>
              </a:rPr>
              <a:t>).....الخ. هذه الاداة مدمجة ضمن صف جوجل الدراسي (</a:t>
            </a:r>
            <a:r>
              <a:rPr lang="en-US" sz="1600" dirty="0" smtClean="0">
                <a:solidFill>
                  <a:srgbClr val="43B6C8"/>
                </a:solidFill>
                <a:latin typeface="Georgia Pro" panose="020B0604020202020204" pitchFamily="18" charset="0"/>
              </a:rPr>
              <a:t>Google Classroom</a:t>
            </a:r>
            <a:r>
              <a:rPr lang="ar-IQ" sz="1600" dirty="0" smtClean="0">
                <a:solidFill>
                  <a:srgbClr val="43B6C8"/>
                </a:solidFill>
                <a:latin typeface="Georgia Pro" panose="020B0604020202020204" pitchFamily="18" charset="0"/>
              </a:rPr>
              <a:t>)</a:t>
            </a:r>
            <a:endParaRPr lang="en-US" sz="1600" dirty="0">
              <a:solidFill>
                <a:srgbClr val="43B6C8"/>
              </a:solidFill>
              <a:latin typeface="Georgia Pro" panose="020B0604020202020204" pitchFamily="18" charset="0"/>
            </a:endParaRPr>
          </a:p>
        </p:txBody>
      </p:sp>
      <p:pic>
        <p:nvPicPr>
          <p:cNvPr id="14" name="Picture 4" descr="Assignments | Create">
            <a:extLst>
              <a:ext uri="{FF2B5EF4-FFF2-40B4-BE49-F238E27FC236}">
                <a16:creationId xmlns="" xmlns:a16="http://schemas.microsoft.com/office/drawing/2014/main" id="{8B16C1B0-8E54-480E-B0DE-775A008F17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0967" y="1517035"/>
            <a:ext cx="7409081" cy="341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1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rgbClr val="009BA0"/>
                </a:solidFill>
                <a:latin typeface="Arial Regular" charset="0"/>
                <a:ea typeface="Arial" charset="0"/>
                <a:cs typeface="Arial Regular" charset="0"/>
              </a:rPr>
              <a:t>انواع الاختبارات المتوفرة في اداة الواجبات</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 xmlns:a16="http://schemas.microsoft.com/office/drawing/2014/main" id="{E549EB14-95E5-4DC2-ACF6-943B9972E24D}"/>
              </a:ext>
            </a:extLst>
          </p:cNvPr>
          <p:cNvPicPr>
            <a:picLocks noChangeAspect="1"/>
          </p:cNvPicPr>
          <p:nvPr/>
        </p:nvPicPr>
        <p:blipFill>
          <a:blip r:embed="rId3"/>
          <a:stretch>
            <a:fillRect/>
          </a:stretch>
        </p:blipFill>
        <p:spPr>
          <a:xfrm>
            <a:off x="2202975" y="1179212"/>
            <a:ext cx="6749619" cy="3769357"/>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 xmlns:a16="http://schemas.microsoft.com/office/drawing/2014/main" id="{56BA3080-D34F-4F14-8708-F098E92AC62F}"/>
              </a:ext>
            </a:extLst>
          </p:cNvPr>
          <p:cNvSpPr/>
          <p:nvPr/>
        </p:nvSpPr>
        <p:spPr>
          <a:xfrm>
            <a:off x="191401" y="1205993"/>
            <a:ext cx="1872761" cy="577653"/>
          </a:xfrm>
          <a:prstGeom prst="round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IQ" dirty="0" smtClean="0">
                <a:solidFill>
                  <a:schemeClr val="bg1"/>
                </a:solidFill>
                <a:latin typeface="Arial" charset="0"/>
              </a:rPr>
              <a:t>التقييم الذاتي</a:t>
            </a:r>
            <a:endParaRPr lang="en-GB" dirty="0">
              <a:solidFill>
                <a:schemeClr val="bg1"/>
              </a:solidFill>
              <a:latin typeface="Arial" charset="0"/>
            </a:endParaRPr>
          </a:p>
        </p:txBody>
      </p:sp>
      <p:sp>
        <p:nvSpPr>
          <p:cNvPr id="9" name="Rectangle: Rounded Corners 8">
            <a:extLst>
              <a:ext uri="{FF2B5EF4-FFF2-40B4-BE49-F238E27FC236}">
                <a16:creationId xmlns="" xmlns:a16="http://schemas.microsoft.com/office/drawing/2014/main" id="{030A5B00-7491-4087-870A-191F4B70827E}"/>
              </a:ext>
            </a:extLst>
          </p:cNvPr>
          <p:cNvSpPr/>
          <p:nvPr/>
        </p:nvSpPr>
        <p:spPr>
          <a:xfrm>
            <a:off x="191401" y="1984821"/>
            <a:ext cx="1872761" cy="577653"/>
          </a:xfrm>
          <a:prstGeom prst="round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IQ" dirty="0" smtClean="0">
                <a:solidFill>
                  <a:schemeClr val="bg1"/>
                </a:solidFill>
                <a:latin typeface="Arial" charset="0"/>
              </a:rPr>
              <a:t>التقارير</a:t>
            </a:r>
            <a:endParaRPr lang="en-GB" dirty="0">
              <a:solidFill>
                <a:schemeClr val="bg1"/>
              </a:solidFill>
              <a:latin typeface="Arial" charset="0"/>
            </a:endParaRPr>
          </a:p>
        </p:txBody>
      </p:sp>
      <p:sp>
        <p:nvSpPr>
          <p:cNvPr id="10" name="Rectangle: Rounded Corners 9">
            <a:extLst>
              <a:ext uri="{FF2B5EF4-FFF2-40B4-BE49-F238E27FC236}">
                <a16:creationId xmlns="" xmlns:a16="http://schemas.microsoft.com/office/drawing/2014/main" id="{C2BD5EAC-AEA9-451D-912F-44F22FC88D44}"/>
              </a:ext>
            </a:extLst>
          </p:cNvPr>
          <p:cNvSpPr/>
          <p:nvPr/>
        </p:nvSpPr>
        <p:spPr>
          <a:xfrm>
            <a:off x="191401" y="2766923"/>
            <a:ext cx="1872761" cy="577653"/>
          </a:xfrm>
          <a:prstGeom prst="round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IQ" dirty="0" smtClean="0">
                <a:solidFill>
                  <a:schemeClr val="bg1"/>
                </a:solidFill>
                <a:latin typeface="Arial" charset="0"/>
              </a:rPr>
              <a:t>اوراق الامتحان الغير قابلة للتحرير</a:t>
            </a:r>
            <a:endParaRPr lang="en-GB" dirty="0">
              <a:solidFill>
                <a:schemeClr val="bg1"/>
              </a:solidFill>
              <a:latin typeface="Arial" charset="0"/>
            </a:endParaRPr>
          </a:p>
        </p:txBody>
      </p:sp>
      <p:sp>
        <p:nvSpPr>
          <p:cNvPr id="11" name="Rectangle: Rounded Corners 10">
            <a:extLst>
              <a:ext uri="{FF2B5EF4-FFF2-40B4-BE49-F238E27FC236}">
                <a16:creationId xmlns="" xmlns:a16="http://schemas.microsoft.com/office/drawing/2014/main" id="{BF35A8CF-91D7-4A86-B611-665BD5D4B1FA}"/>
              </a:ext>
            </a:extLst>
          </p:cNvPr>
          <p:cNvSpPr/>
          <p:nvPr/>
        </p:nvSpPr>
        <p:spPr>
          <a:xfrm>
            <a:off x="191401" y="3549025"/>
            <a:ext cx="1872761" cy="577653"/>
          </a:xfrm>
          <a:prstGeom prst="round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IQ" dirty="0">
                <a:solidFill>
                  <a:schemeClr val="bg1"/>
                </a:solidFill>
                <a:latin typeface="Arial" charset="0"/>
              </a:rPr>
              <a:t>اوراق الامتحان </a:t>
            </a:r>
            <a:r>
              <a:rPr lang="ar-IQ" dirty="0" smtClean="0">
                <a:solidFill>
                  <a:schemeClr val="bg1"/>
                </a:solidFill>
                <a:latin typeface="Arial" charset="0"/>
              </a:rPr>
              <a:t>القابلة </a:t>
            </a:r>
            <a:r>
              <a:rPr lang="ar-IQ" dirty="0">
                <a:solidFill>
                  <a:schemeClr val="bg1"/>
                </a:solidFill>
                <a:latin typeface="Arial" charset="0"/>
              </a:rPr>
              <a:t>للتحرير</a:t>
            </a:r>
            <a:endParaRPr lang="en-GB" dirty="0">
              <a:solidFill>
                <a:schemeClr val="bg1"/>
              </a:solidFill>
              <a:latin typeface="Arial" charset="0"/>
            </a:endParaRPr>
          </a:p>
        </p:txBody>
      </p:sp>
      <p:sp>
        <p:nvSpPr>
          <p:cNvPr id="12" name="Rectangle: Rounded Corners 11">
            <a:extLst>
              <a:ext uri="{FF2B5EF4-FFF2-40B4-BE49-F238E27FC236}">
                <a16:creationId xmlns="" xmlns:a16="http://schemas.microsoft.com/office/drawing/2014/main" id="{517D347F-9A89-4086-A909-8BB33CF80123}"/>
              </a:ext>
            </a:extLst>
          </p:cNvPr>
          <p:cNvSpPr/>
          <p:nvPr/>
        </p:nvSpPr>
        <p:spPr>
          <a:xfrm>
            <a:off x="191401" y="4349462"/>
            <a:ext cx="1872761" cy="577653"/>
          </a:xfrm>
          <a:prstGeom prst="round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IQ" dirty="0" smtClean="0">
                <a:solidFill>
                  <a:schemeClr val="bg1"/>
                </a:solidFill>
                <a:latin typeface="Arial" charset="0"/>
              </a:rPr>
              <a:t>اوراق امتحان </a:t>
            </a:r>
            <a:r>
              <a:rPr lang="en-US" dirty="0" smtClean="0">
                <a:solidFill>
                  <a:schemeClr val="bg1"/>
                </a:solidFill>
                <a:latin typeface="Arial" charset="0"/>
              </a:rPr>
              <a:t>MCQ</a:t>
            </a:r>
            <a:endParaRPr lang="en-GB" dirty="0">
              <a:solidFill>
                <a:schemeClr val="bg1"/>
              </a:solidFill>
              <a:latin typeface="Arial" charset="0"/>
            </a:endParaRPr>
          </a:p>
        </p:txBody>
      </p:sp>
      <p:sp>
        <p:nvSpPr>
          <p:cNvPr id="3" name="Rectangle 2">
            <a:extLst>
              <a:ext uri="{FF2B5EF4-FFF2-40B4-BE49-F238E27FC236}">
                <a16:creationId xmlns="" xmlns:a16="http://schemas.microsoft.com/office/drawing/2014/main" id="{EC5F4259-E5D2-4999-8F1C-E00799001B8E}"/>
              </a:ext>
            </a:extLst>
          </p:cNvPr>
          <p:cNvSpPr/>
          <p:nvPr/>
        </p:nvSpPr>
        <p:spPr>
          <a:xfrm>
            <a:off x="299318" y="758108"/>
            <a:ext cx="6542236" cy="338554"/>
          </a:xfrm>
          <a:prstGeom prst="rect">
            <a:avLst/>
          </a:prstGeom>
        </p:spPr>
        <p:txBody>
          <a:bodyPr wrap="square">
            <a:spAutoFit/>
          </a:bodyPr>
          <a:lstStyle/>
          <a:p>
            <a:pPr algn="r" rtl="1"/>
            <a:r>
              <a:rPr lang="ar-IQ" sz="1600" dirty="0" smtClean="0">
                <a:solidFill>
                  <a:srgbClr val="43B6C8"/>
                </a:solidFill>
                <a:latin typeface="Georgia Pro" panose="020B0604020202020204" pitchFamily="18" charset="0"/>
              </a:rPr>
              <a:t>يمكن انشاء العديد من انواع الواجبات في صف جوجل الدراسي</a:t>
            </a:r>
            <a:endParaRPr lang="en-US" sz="1600" dirty="0">
              <a:solidFill>
                <a:srgbClr val="43B6C8"/>
              </a:solidFill>
              <a:latin typeface="Georgia Pro" panose="020B0604020202020204" pitchFamily="18" charset="0"/>
            </a:endParaRPr>
          </a:p>
        </p:txBody>
      </p:sp>
    </p:spTree>
    <p:extLst>
      <p:ext uri="{BB962C8B-B14F-4D97-AF65-F5344CB8AC3E}">
        <p14:creationId xmlns:p14="http://schemas.microsoft.com/office/powerpoint/2010/main" val="197718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rgbClr val="009BA0"/>
                </a:solidFill>
                <a:latin typeface="Arial Regular" charset="0"/>
                <a:ea typeface="Arial" charset="0"/>
                <a:cs typeface="Arial Regular" charset="0"/>
              </a:rPr>
              <a:t>امتحان اسئلة التقييم الذاتي</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 xmlns:a16="http://schemas.microsoft.com/office/drawing/2014/main" id="{1CCD34EA-FA97-4EE4-A741-64E30D13530C}"/>
              </a:ext>
            </a:extLst>
          </p:cNvPr>
          <p:cNvSpPr/>
          <p:nvPr/>
        </p:nvSpPr>
        <p:spPr>
          <a:xfrm>
            <a:off x="123747" y="876265"/>
            <a:ext cx="3507538" cy="3046988"/>
          </a:xfrm>
          <a:prstGeom prst="rect">
            <a:avLst/>
          </a:prstGeom>
        </p:spPr>
        <p:txBody>
          <a:bodyPr wrap="square">
            <a:spAutoFit/>
          </a:bodyPr>
          <a:lstStyle/>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يمكن في هذا النوع من الاسئلة استخدام </a:t>
            </a:r>
            <a:r>
              <a:rPr lang="ar-IQ" sz="1600" dirty="0">
                <a:solidFill>
                  <a:srgbClr val="43B6C8"/>
                </a:solidFill>
                <a:latin typeface="Georgia Pro" panose="020B0604020202020204" pitchFamily="18" charset="0"/>
              </a:rPr>
              <a:t>الاجابات القصيرة و الخيارات </a:t>
            </a:r>
            <a:r>
              <a:rPr lang="ar-IQ" sz="1600" dirty="0" smtClean="0">
                <a:solidFill>
                  <a:srgbClr val="43B6C8"/>
                </a:solidFill>
                <a:latin typeface="Georgia Pro" panose="020B0604020202020204" pitchFamily="18" charset="0"/>
              </a:rPr>
              <a:t>المتعددة</a:t>
            </a:r>
            <a:endParaRPr lang="en-US"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endParaRPr lang="ar-IQ" sz="1600" dirty="0" smtClean="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يمكن للطلاب الاجابة على بعضهم باستخدام التعليقات التي يمكن تفعيلها او اطفاؤها بواسطة المعلم. يمكن للطلاب رؤية اجابات زملائهم في الصف اذا فعل المعلم هذه الميزة.</a:t>
            </a:r>
            <a:endParaRPr lang="en-US"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endParaRPr lang="ar-IQ" sz="1600" dirty="0" smtClean="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يمكن للطلاب تحرير االاجوبة اذا سمح المعلم بذلك</a:t>
            </a:r>
            <a:endParaRPr lang="en-US"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endParaRPr lang="ar-IQ" sz="1600" dirty="0" smtClean="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لا يستطيع الطلاب تحميل اي نوع من الوسائط</a:t>
            </a:r>
            <a:endParaRPr lang="en-US" sz="1600" dirty="0">
              <a:solidFill>
                <a:srgbClr val="43B6C8"/>
              </a:solidFill>
              <a:latin typeface="Georgia Pro" panose="020B0604020202020204" pitchFamily="18" charset="0"/>
            </a:endParaRPr>
          </a:p>
        </p:txBody>
      </p:sp>
      <p:pic>
        <p:nvPicPr>
          <p:cNvPr id="2" name="Picture 1">
            <a:extLst>
              <a:ext uri="{FF2B5EF4-FFF2-40B4-BE49-F238E27FC236}">
                <a16:creationId xmlns="" xmlns:a16="http://schemas.microsoft.com/office/drawing/2014/main" id="{8616EFB8-9F10-4AD1-8DCB-12F9C6789677}"/>
              </a:ext>
            </a:extLst>
          </p:cNvPr>
          <p:cNvPicPr>
            <a:picLocks noChangeAspect="1"/>
          </p:cNvPicPr>
          <p:nvPr/>
        </p:nvPicPr>
        <p:blipFill>
          <a:blip r:embed="rId3"/>
          <a:stretch>
            <a:fillRect/>
          </a:stretch>
        </p:blipFill>
        <p:spPr>
          <a:xfrm>
            <a:off x="3688452" y="793154"/>
            <a:ext cx="5331801" cy="355719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 xmlns:a16="http://schemas.microsoft.com/office/drawing/2014/main" id="{C874A554-3863-4682-8B72-96CB074FBC22}"/>
              </a:ext>
            </a:extLst>
          </p:cNvPr>
          <p:cNvPicPr>
            <a:picLocks noChangeAspect="1"/>
          </p:cNvPicPr>
          <p:nvPr/>
        </p:nvPicPr>
        <p:blipFill>
          <a:blip r:embed="rId4"/>
          <a:stretch>
            <a:fillRect/>
          </a:stretch>
        </p:blipFill>
        <p:spPr>
          <a:xfrm>
            <a:off x="4860251" y="3353566"/>
            <a:ext cx="1645803" cy="1705832"/>
          </a:xfrm>
          <a:prstGeom prst="rect">
            <a:avLst/>
          </a:prstGeom>
        </p:spPr>
      </p:pic>
      <p:sp>
        <p:nvSpPr>
          <p:cNvPr id="4" name="Rectangle: Rounded Corners 3">
            <a:extLst>
              <a:ext uri="{FF2B5EF4-FFF2-40B4-BE49-F238E27FC236}">
                <a16:creationId xmlns="" xmlns:a16="http://schemas.microsoft.com/office/drawing/2014/main" id="{D0C461D6-D1B7-4725-9322-ED6BB386DB53}"/>
              </a:ext>
            </a:extLst>
          </p:cNvPr>
          <p:cNvSpPr/>
          <p:nvPr/>
        </p:nvSpPr>
        <p:spPr>
          <a:xfrm>
            <a:off x="5460087" y="3493139"/>
            <a:ext cx="216487" cy="190774"/>
          </a:xfrm>
          <a:prstGeom prst="roundRect">
            <a:avLst/>
          </a:prstGeom>
          <a:noFill/>
          <a:ln>
            <a:solidFill>
              <a:srgbClr val="43B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93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rgbClr val="009BA0"/>
                </a:solidFill>
                <a:latin typeface="Arial Regular" charset="0"/>
                <a:ea typeface="Arial" charset="0"/>
                <a:cs typeface="Arial Regular" charset="0"/>
              </a:rPr>
              <a:t>التقارير, الاختبارات القابلة للتحرير/غير القابلة للتحرير</a:t>
            </a:r>
            <a:endParaRPr lang="en-JM"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 xmlns:a16="http://schemas.microsoft.com/office/drawing/2014/main" id="{1CCD34EA-FA97-4EE4-A741-64E30D13530C}"/>
              </a:ext>
            </a:extLst>
          </p:cNvPr>
          <p:cNvSpPr/>
          <p:nvPr/>
        </p:nvSpPr>
        <p:spPr>
          <a:xfrm>
            <a:off x="97434" y="746234"/>
            <a:ext cx="3507538" cy="3539430"/>
          </a:xfrm>
          <a:prstGeom prst="rect">
            <a:avLst/>
          </a:prstGeom>
        </p:spPr>
        <p:txBody>
          <a:bodyPr wrap="square">
            <a:spAutoFit/>
          </a:bodyPr>
          <a:lstStyle/>
          <a:p>
            <a:pPr algn="r" rtl="1"/>
            <a:r>
              <a:rPr lang="ar-IQ" sz="1600" dirty="0" smtClean="0">
                <a:solidFill>
                  <a:srgbClr val="43B6C8"/>
                </a:solidFill>
                <a:latin typeface="Georgia Pro" panose="020B0604020202020204" pitchFamily="18" charset="0"/>
              </a:rPr>
              <a:t>انشاء الواجبات:</a:t>
            </a:r>
            <a:endParaRPr lang="en-US"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هذا النوع من الامتحان يمكن استخدامه في التعلم المبني على تقديم المشاريع, تقارير المختبر, والتعليم المبني على معالجة المشاكل.</a:t>
            </a:r>
            <a:endParaRPr lang="en-US"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endParaRPr lang="ar-IQ" sz="1600" dirty="0" smtClean="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يمكن استخدام معايير القييم (التصحيح) وتقارير الاتصالة (</a:t>
            </a:r>
            <a:r>
              <a:rPr lang="en-US" sz="1600" dirty="0" smtClean="0">
                <a:solidFill>
                  <a:srgbClr val="43B6C8"/>
                </a:solidFill>
                <a:latin typeface="Georgia Pro" panose="020B0604020202020204" pitchFamily="18" charset="0"/>
              </a:rPr>
              <a:t>Originality report</a:t>
            </a:r>
            <a:r>
              <a:rPr lang="ar-IQ" sz="1600" dirty="0" smtClean="0">
                <a:solidFill>
                  <a:srgbClr val="43B6C8"/>
                </a:solidFill>
                <a:latin typeface="Georgia Pro" panose="020B0604020202020204" pitchFamily="18" charset="0"/>
              </a:rPr>
              <a:t>) في هذا النوع من الامتحان.</a:t>
            </a:r>
            <a:endParaRPr lang="en-US"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endParaRPr lang="ar-IQ" sz="1600" dirty="0" smtClean="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يمكن ارسال ورقة الامتحان الى كل طالب بشكل فردي في هذا النوع من الامتحان</a:t>
            </a:r>
            <a:endParaRPr lang="en-US" sz="1600" dirty="0">
              <a:solidFill>
                <a:srgbClr val="43B6C8"/>
              </a:solidFill>
              <a:latin typeface="Georgia Pro" panose="020B0604020202020204" pitchFamily="18" charset="0"/>
            </a:endParaRPr>
          </a:p>
          <a:p>
            <a:pPr marL="285750" indent="-285750" algn="r" rtl="1">
              <a:buFont typeface="Wingdings" panose="05000000000000000000" pitchFamily="2" charset="2"/>
              <a:buChar char="q"/>
            </a:pPr>
            <a:endParaRPr lang="ar-IQ" sz="1600" dirty="0" smtClean="0">
              <a:solidFill>
                <a:srgbClr val="43B6C8"/>
              </a:solidFill>
              <a:latin typeface="Georgia Pro" panose="020B0604020202020204" pitchFamily="18" charset="0"/>
            </a:endParaRPr>
          </a:p>
          <a:p>
            <a:pPr marL="285750" indent="-285750" algn="r" rtl="1">
              <a:buFont typeface="Wingdings" panose="05000000000000000000" pitchFamily="2" charset="2"/>
              <a:buChar char="q"/>
            </a:pPr>
            <a:r>
              <a:rPr lang="ar-IQ" sz="1600" dirty="0" smtClean="0">
                <a:solidFill>
                  <a:srgbClr val="43B6C8"/>
                </a:solidFill>
                <a:latin typeface="Georgia Pro" panose="020B0604020202020204" pitchFamily="18" charset="0"/>
              </a:rPr>
              <a:t>يتيح هذا النوع من الامتحان التعاون بين الطلاب ليعملوا كفريق.</a:t>
            </a:r>
            <a:endParaRPr lang="en-US" sz="1600" dirty="0">
              <a:solidFill>
                <a:srgbClr val="43B6C8"/>
              </a:solidFill>
              <a:latin typeface="Georgia Pro" panose="020B0604020202020204" pitchFamily="18" charset="0"/>
            </a:endParaRPr>
          </a:p>
        </p:txBody>
      </p:sp>
      <p:pic>
        <p:nvPicPr>
          <p:cNvPr id="6" name="Picture 5">
            <a:extLst>
              <a:ext uri="{FF2B5EF4-FFF2-40B4-BE49-F238E27FC236}">
                <a16:creationId xmlns="" xmlns:a16="http://schemas.microsoft.com/office/drawing/2014/main" id="{8425FC88-961F-410E-A062-C58029122E7C}"/>
              </a:ext>
            </a:extLst>
          </p:cNvPr>
          <p:cNvPicPr>
            <a:picLocks noChangeAspect="1"/>
          </p:cNvPicPr>
          <p:nvPr/>
        </p:nvPicPr>
        <p:blipFill>
          <a:blip r:embed="rId3"/>
          <a:stretch>
            <a:fillRect/>
          </a:stretch>
        </p:blipFill>
        <p:spPr>
          <a:xfrm>
            <a:off x="3604972" y="1071583"/>
            <a:ext cx="5394303" cy="35135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947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smtClean="0">
                <a:solidFill>
                  <a:srgbClr val="009BA0"/>
                </a:solidFill>
                <a:latin typeface="Arial Regular" charset="0"/>
                <a:ea typeface="Arial" charset="0"/>
                <a:cs typeface="Arial Regular" charset="0"/>
              </a:rPr>
              <a:t>كيف يمكن مشاركة الملفات في الامتحانات</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 xmlns:a16="http://schemas.microsoft.com/office/drawing/2014/main" id="{057E9EC1-D631-4C86-80F3-5A76F8FF6FD3}"/>
              </a:ext>
            </a:extLst>
          </p:cNvPr>
          <p:cNvGrpSpPr/>
          <p:nvPr/>
        </p:nvGrpSpPr>
        <p:grpSpPr>
          <a:xfrm>
            <a:off x="577955" y="1080499"/>
            <a:ext cx="2510921" cy="4007555"/>
            <a:chOff x="769357" y="964850"/>
            <a:chExt cx="2510921" cy="4007555"/>
          </a:xfrm>
        </p:grpSpPr>
        <p:sp>
          <p:nvSpPr>
            <p:cNvPr id="2" name="Rectangle: Rounded Corners 1">
              <a:extLst>
                <a:ext uri="{FF2B5EF4-FFF2-40B4-BE49-F238E27FC236}">
                  <a16:creationId xmlns="" xmlns:a16="http://schemas.microsoft.com/office/drawing/2014/main" id="{E9790201-BB65-44E6-B9C0-81A3598B2166}"/>
                </a:ext>
              </a:extLst>
            </p:cNvPr>
            <p:cNvSpPr/>
            <p:nvPr/>
          </p:nvSpPr>
          <p:spPr>
            <a:xfrm>
              <a:off x="769357" y="964850"/>
              <a:ext cx="1948618" cy="927012"/>
            </a:xfrm>
            <a:prstGeom prst="roundRect">
              <a:avLst/>
            </a:prstGeom>
            <a:solidFill>
              <a:srgbClr val="43B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smtClean="0"/>
                <a:t>يمكن للطالب رؤية محتويات الملف</a:t>
              </a:r>
              <a:endParaRPr lang="en-US" b="1" dirty="0"/>
            </a:p>
          </p:txBody>
        </p:sp>
        <p:sp>
          <p:nvSpPr>
            <p:cNvPr id="10" name="Rectangle: Rounded Corners 9">
              <a:extLst>
                <a:ext uri="{FF2B5EF4-FFF2-40B4-BE49-F238E27FC236}">
                  <a16:creationId xmlns="" xmlns:a16="http://schemas.microsoft.com/office/drawing/2014/main" id="{A80884D7-1B1F-425F-B2F7-1373CBFA18B9}"/>
                </a:ext>
              </a:extLst>
            </p:cNvPr>
            <p:cNvSpPr/>
            <p:nvPr/>
          </p:nvSpPr>
          <p:spPr>
            <a:xfrm>
              <a:off x="1331660" y="2301623"/>
              <a:ext cx="1948618" cy="1069998"/>
            </a:xfrm>
            <a:prstGeom prst="roundRect">
              <a:avLst/>
            </a:prstGeom>
            <a:solidFill>
              <a:srgbClr val="43B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dirty="0" smtClean="0"/>
                <a:t>يمكن للطالب فتح الملف ورؤية محتوياته بدون القدرة على تحريره</a:t>
              </a:r>
              <a:endParaRPr lang="en-US" dirty="0"/>
            </a:p>
          </p:txBody>
        </p:sp>
        <p:sp>
          <p:nvSpPr>
            <p:cNvPr id="11" name="Rectangle: Rounded Corners 10">
              <a:extLst>
                <a:ext uri="{FF2B5EF4-FFF2-40B4-BE49-F238E27FC236}">
                  <a16:creationId xmlns="" xmlns:a16="http://schemas.microsoft.com/office/drawing/2014/main" id="{7681674A-3B5D-45F5-BB84-47AFFC8500E2}"/>
                </a:ext>
              </a:extLst>
            </p:cNvPr>
            <p:cNvSpPr/>
            <p:nvPr/>
          </p:nvSpPr>
          <p:spPr>
            <a:xfrm>
              <a:off x="1331660" y="3507796"/>
              <a:ext cx="1948618" cy="1464609"/>
            </a:xfrm>
            <a:prstGeom prst="roundRect">
              <a:avLst/>
            </a:prstGeom>
            <a:solidFill>
              <a:srgbClr val="43B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dirty="0" smtClean="0"/>
                <a:t>يستخدم عند نشر المقالات, اوراق الاوراق المستخدمة في الدرس, الموارد ومواد مرجعية اخرى</a:t>
              </a:r>
              <a:endParaRPr lang="en-US" sz="1400" dirty="0"/>
            </a:p>
          </p:txBody>
        </p:sp>
        <p:cxnSp>
          <p:nvCxnSpPr>
            <p:cNvPr id="4" name="Straight Connector 3">
              <a:extLst>
                <a:ext uri="{FF2B5EF4-FFF2-40B4-BE49-F238E27FC236}">
                  <a16:creationId xmlns="" xmlns:a16="http://schemas.microsoft.com/office/drawing/2014/main" id="{EFE28491-8FFB-4B6B-977A-1B1CA1C3653F}"/>
                </a:ext>
              </a:extLst>
            </p:cNvPr>
            <p:cNvCxnSpPr>
              <a:cxnSpLocks/>
            </p:cNvCxnSpPr>
            <p:nvPr/>
          </p:nvCxnSpPr>
          <p:spPr>
            <a:xfrm rot="16200000" flipH="1">
              <a:off x="676339" y="2180372"/>
              <a:ext cx="943829" cy="366810"/>
            </a:xfrm>
            <a:prstGeom prst="bentConnector2">
              <a:avLst/>
            </a:prstGeom>
            <a:ln w="38100"/>
          </p:spPr>
          <p:style>
            <a:lnRef idx="1">
              <a:schemeClr val="dk1"/>
            </a:lnRef>
            <a:fillRef idx="0">
              <a:schemeClr val="dk1"/>
            </a:fillRef>
            <a:effectRef idx="0">
              <a:schemeClr val="dk1"/>
            </a:effectRef>
            <a:fontRef idx="minor">
              <a:schemeClr val="tx1"/>
            </a:fontRef>
          </p:style>
        </p:cxnSp>
        <p:cxnSp>
          <p:nvCxnSpPr>
            <p:cNvPr id="17" name="Straight Connector 3">
              <a:extLst>
                <a:ext uri="{FF2B5EF4-FFF2-40B4-BE49-F238E27FC236}">
                  <a16:creationId xmlns="" xmlns:a16="http://schemas.microsoft.com/office/drawing/2014/main" id="{1823B81B-B552-4CA6-B628-A400CD70A9ED}"/>
                </a:ext>
              </a:extLst>
            </p:cNvPr>
            <p:cNvCxnSpPr>
              <a:cxnSpLocks/>
              <a:endCxn id="11" idx="1"/>
            </p:cNvCxnSpPr>
            <p:nvPr/>
          </p:nvCxnSpPr>
          <p:spPr>
            <a:xfrm rot="16200000" flipH="1">
              <a:off x="446050" y="3354491"/>
              <a:ext cx="1404408" cy="366811"/>
            </a:xfrm>
            <a:prstGeom prst="bentConnector2">
              <a:avLst/>
            </a:prstGeom>
            <a:ln w="38100"/>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 xmlns:a16="http://schemas.microsoft.com/office/drawing/2014/main" id="{AC982896-25F2-4E9A-810A-37086346937B}"/>
              </a:ext>
            </a:extLst>
          </p:cNvPr>
          <p:cNvGrpSpPr/>
          <p:nvPr/>
        </p:nvGrpSpPr>
        <p:grpSpPr>
          <a:xfrm>
            <a:off x="6220431" y="1023174"/>
            <a:ext cx="2510921" cy="3605754"/>
            <a:chOff x="769357" y="964850"/>
            <a:chExt cx="2510921" cy="3605754"/>
          </a:xfrm>
        </p:grpSpPr>
        <p:sp>
          <p:nvSpPr>
            <p:cNvPr id="22" name="Rectangle: Rounded Corners 21">
              <a:extLst>
                <a:ext uri="{FF2B5EF4-FFF2-40B4-BE49-F238E27FC236}">
                  <a16:creationId xmlns="" xmlns:a16="http://schemas.microsoft.com/office/drawing/2014/main" id="{AD7C32A2-2F18-4A80-9A16-2740CCF98188}"/>
                </a:ext>
              </a:extLst>
            </p:cNvPr>
            <p:cNvSpPr/>
            <p:nvPr/>
          </p:nvSpPr>
          <p:spPr>
            <a:xfrm>
              <a:off x="769357" y="964850"/>
              <a:ext cx="1948618" cy="927012"/>
            </a:xfrm>
            <a:prstGeom prst="roundRect">
              <a:avLst/>
            </a:prstGeom>
            <a:solidFill>
              <a:srgbClr val="2B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smtClean="0"/>
                <a:t>يمكن عمل نسخة لكل طالب</a:t>
              </a:r>
              <a:endParaRPr lang="en-US" b="1" dirty="0"/>
            </a:p>
          </p:txBody>
        </p:sp>
        <p:sp>
          <p:nvSpPr>
            <p:cNvPr id="23" name="Rectangle: Rounded Corners 22">
              <a:extLst>
                <a:ext uri="{FF2B5EF4-FFF2-40B4-BE49-F238E27FC236}">
                  <a16:creationId xmlns="" xmlns:a16="http://schemas.microsoft.com/office/drawing/2014/main" id="{5D4017CD-6CC3-4306-BE1D-0EE4FF51CC04}"/>
                </a:ext>
              </a:extLst>
            </p:cNvPr>
            <p:cNvSpPr/>
            <p:nvPr/>
          </p:nvSpPr>
          <p:spPr>
            <a:xfrm>
              <a:off x="1331660" y="2372185"/>
              <a:ext cx="1948618" cy="927012"/>
            </a:xfrm>
            <a:prstGeom prst="roundRect">
              <a:avLst/>
            </a:prstGeom>
            <a:solidFill>
              <a:srgbClr val="43B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dirty="0" smtClean="0"/>
                <a:t>يستلم الطالب نسخة شخصية  من الملف يمكنهم الطباعة فيه وتقديمه </a:t>
              </a:r>
            </a:p>
            <a:p>
              <a:pPr algn="ctr"/>
              <a:endParaRPr lang="en-US" sz="1400" dirty="0"/>
            </a:p>
          </p:txBody>
        </p:sp>
        <p:sp>
          <p:nvSpPr>
            <p:cNvPr id="24" name="Rectangle: Rounded Corners 23">
              <a:extLst>
                <a:ext uri="{FF2B5EF4-FFF2-40B4-BE49-F238E27FC236}">
                  <a16:creationId xmlns="" xmlns:a16="http://schemas.microsoft.com/office/drawing/2014/main" id="{F110525F-DBC2-455F-9C1E-382CB039C2F2}"/>
                </a:ext>
              </a:extLst>
            </p:cNvPr>
            <p:cNvSpPr/>
            <p:nvPr/>
          </p:nvSpPr>
          <p:spPr>
            <a:xfrm>
              <a:off x="1331660" y="3643592"/>
              <a:ext cx="1948618" cy="927012"/>
            </a:xfrm>
            <a:prstGeom prst="roundRect">
              <a:avLst/>
            </a:prstGeom>
            <a:solidFill>
              <a:srgbClr val="43B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dirty="0" smtClean="0"/>
                <a:t>استخدمه عنه نشر النماذج, اوراق العمل والمواد التفاعلية الاخرى</a:t>
              </a:r>
              <a:endParaRPr lang="en-US" sz="1400" dirty="0"/>
            </a:p>
          </p:txBody>
        </p:sp>
        <p:cxnSp>
          <p:nvCxnSpPr>
            <p:cNvPr id="25" name="Straight Connector 3">
              <a:extLst>
                <a:ext uri="{FF2B5EF4-FFF2-40B4-BE49-F238E27FC236}">
                  <a16:creationId xmlns="" xmlns:a16="http://schemas.microsoft.com/office/drawing/2014/main" id="{40705692-7A3D-4847-9913-B9323764758F}"/>
                </a:ext>
              </a:extLst>
            </p:cNvPr>
            <p:cNvCxnSpPr>
              <a:cxnSpLocks/>
            </p:cNvCxnSpPr>
            <p:nvPr/>
          </p:nvCxnSpPr>
          <p:spPr>
            <a:xfrm rot="16200000" flipH="1">
              <a:off x="676339" y="2180372"/>
              <a:ext cx="943829" cy="366810"/>
            </a:xfrm>
            <a:prstGeom prst="bentConnector2">
              <a:avLst/>
            </a:prstGeom>
            <a:ln w="38100"/>
          </p:spPr>
          <p:style>
            <a:lnRef idx="1">
              <a:schemeClr val="dk1"/>
            </a:lnRef>
            <a:fillRef idx="0">
              <a:schemeClr val="dk1"/>
            </a:fillRef>
            <a:effectRef idx="0">
              <a:schemeClr val="dk1"/>
            </a:effectRef>
            <a:fontRef idx="minor">
              <a:schemeClr val="tx1"/>
            </a:fontRef>
          </p:style>
        </p:cxnSp>
        <p:cxnSp>
          <p:nvCxnSpPr>
            <p:cNvPr id="26" name="Straight Connector 3">
              <a:extLst>
                <a:ext uri="{FF2B5EF4-FFF2-40B4-BE49-F238E27FC236}">
                  <a16:creationId xmlns="" xmlns:a16="http://schemas.microsoft.com/office/drawing/2014/main" id="{D79C8F67-2E74-4D68-A10D-57E743C12E4E}"/>
                </a:ext>
              </a:extLst>
            </p:cNvPr>
            <p:cNvCxnSpPr>
              <a:cxnSpLocks/>
            </p:cNvCxnSpPr>
            <p:nvPr/>
          </p:nvCxnSpPr>
          <p:spPr>
            <a:xfrm rot="16200000" flipH="1">
              <a:off x="497781" y="3302761"/>
              <a:ext cx="1300948" cy="366811"/>
            </a:xfrm>
            <a:prstGeom prst="bentConnector3">
              <a:avLst>
                <a:gd name="adj1" fmla="val 100413"/>
              </a:avLst>
            </a:prstGeom>
            <a:ln w="38100"/>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 xmlns:a16="http://schemas.microsoft.com/office/drawing/2014/main" id="{D88251F8-1F20-4E72-B0FD-C731A63DFF19}"/>
              </a:ext>
            </a:extLst>
          </p:cNvPr>
          <p:cNvGrpSpPr/>
          <p:nvPr/>
        </p:nvGrpSpPr>
        <p:grpSpPr>
          <a:xfrm>
            <a:off x="3452795" y="1023174"/>
            <a:ext cx="2510921" cy="3605754"/>
            <a:chOff x="769357" y="964850"/>
            <a:chExt cx="2510921" cy="3605754"/>
          </a:xfrm>
        </p:grpSpPr>
        <p:sp>
          <p:nvSpPr>
            <p:cNvPr id="28" name="Rectangle: Rounded Corners 27">
              <a:extLst>
                <a:ext uri="{FF2B5EF4-FFF2-40B4-BE49-F238E27FC236}">
                  <a16:creationId xmlns="" xmlns:a16="http://schemas.microsoft.com/office/drawing/2014/main" id="{34C4C932-D99E-4298-A3B3-3B2079A7A004}"/>
                </a:ext>
              </a:extLst>
            </p:cNvPr>
            <p:cNvSpPr/>
            <p:nvPr/>
          </p:nvSpPr>
          <p:spPr>
            <a:xfrm>
              <a:off x="769357" y="964850"/>
              <a:ext cx="1948618" cy="927012"/>
            </a:xfrm>
            <a:prstGeom prst="roundRect">
              <a:avLst/>
            </a:prstGeom>
            <a:solidFill>
              <a:srgbClr val="F46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smtClean="0"/>
                <a:t>يمكن للطالب تحرير محتويات الملف</a:t>
              </a:r>
              <a:endParaRPr lang="en-US" b="1" dirty="0"/>
            </a:p>
          </p:txBody>
        </p:sp>
        <p:sp>
          <p:nvSpPr>
            <p:cNvPr id="29" name="Rectangle: Rounded Corners 28">
              <a:extLst>
                <a:ext uri="{FF2B5EF4-FFF2-40B4-BE49-F238E27FC236}">
                  <a16:creationId xmlns="" xmlns:a16="http://schemas.microsoft.com/office/drawing/2014/main" id="{32065B56-3D31-462E-A1E2-09F3FD7A5FF5}"/>
                </a:ext>
              </a:extLst>
            </p:cNvPr>
            <p:cNvSpPr/>
            <p:nvPr/>
          </p:nvSpPr>
          <p:spPr>
            <a:xfrm>
              <a:off x="1331660" y="2372185"/>
              <a:ext cx="1948618" cy="927012"/>
            </a:xfrm>
            <a:prstGeom prst="roundRect">
              <a:avLst/>
            </a:prstGeom>
            <a:solidFill>
              <a:srgbClr val="43B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smtClean="0"/>
                <a:t>لكل الطلاب حق الملف الملحق</a:t>
              </a:r>
              <a:endParaRPr lang="en-US" dirty="0"/>
            </a:p>
          </p:txBody>
        </p:sp>
        <p:sp>
          <p:nvSpPr>
            <p:cNvPr id="30" name="Rectangle: Rounded Corners 29">
              <a:extLst>
                <a:ext uri="{FF2B5EF4-FFF2-40B4-BE49-F238E27FC236}">
                  <a16:creationId xmlns="" xmlns:a16="http://schemas.microsoft.com/office/drawing/2014/main" id="{7311E5EF-F723-4188-AE3F-09EC08DC1CBB}"/>
                </a:ext>
              </a:extLst>
            </p:cNvPr>
            <p:cNvSpPr/>
            <p:nvPr/>
          </p:nvSpPr>
          <p:spPr>
            <a:xfrm>
              <a:off x="1331660" y="3643592"/>
              <a:ext cx="1948618" cy="927012"/>
            </a:xfrm>
            <a:prstGeom prst="roundRect">
              <a:avLst/>
            </a:prstGeom>
            <a:solidFill>
              <a:srgbClr val="43B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dirty="0" smtClean="0"/>
                <a:t>يمكن استخدامه اذا اردت من الطلاب التعاون للعمل على الملف</a:t>
              </a:r>
              <a:endParaRPr lang="en-US" sz="1400" dirty="0"/>
            </a:p>
          </p:txBody>
        </p:sp>
        <p:cxnSp>
          <p:nvCxnSpPr>
            <p:cNvPr id="31" name="Straight Connector 3">
              <a:extLst>
                <a:ext uri="{FF2B5EF4-FFF2-40B4-BE49-F238E27FC236}">
                  <a16:creationId xmlns="" xmlns:a16="http://schemas.microsoft.com/office/drawing/2014/main" id="{83D9DAAE-BD4D-4E12-A46D-3284238378CD}"/>
                </a:ext>
              </a:extLst>
            </p:cNvPr>
            <p:cNvCxnSpPr>
              <a:cxnSpLocks/>
            </p:cNvCxnSpPr>
            <p:nvPr/>
          </p:nvCxnSpPr>
          <p:spPr>
            <a:xfrm rot="16200000" flipH="1">
              <a:off x="676339" y="2180372"/>
              <a:ext cx="943829" cy="366810"/>
            </a:xfrm>
            <a:prstGeom prst="bentConnector2">
              <a:avLst/>
            </a:prstGeom>
            <a:ln w="38100"/>
          </p:spPr>
          <p:style>
            <a:lnRef idx="1">
              <a:schemeClr val="dk1"/>
            </a:lnRef>
            <a:fillRef idx="0">
              <a:schemeClr val="dk1"/>
            </a:fillRef>
            <a:effectRef idx="0">
              <a:schemeClr val="dk1"/>
            </a:effectRef>
            <a:fontRef idx="minor">
              <a:schemeClr val="tx1"/>
            </a:fontRef>
          </p:style>
        </p:cxnSp>
        <p:cxnSp>
          <p:nvCxnSpPr>
            <p:cNvPr id="32" name="Straight Connector 3">
              <a:extLst>
                <a:ext uri="{FF2B5EF4-FFF2-40B4-BE49-F238E27FC236}">
                  <a16:creationId xmlns="" xmlns:a16="http://schemas.microsoft.com/office/drawing/2014/main" id="{6B9E2C41-7B5F-40C9-9E2B-EC89669DABA8}"/>
                </a:ext>
              </a:extLst>
            </p:cNvPr>
            <p:cNvCxnSpPr>
              <a:cxnSpLocks/>
            </p:cNvCxnSpPr>
            <p:nvPr/>
          </p:nvCxnSpPr>
          <p:spPr>
            <a:xfrm rot="16200000" flipH="1">
              <a:off x="497781" y="3302761"/>
              <a:ext cx="1300948" cy="366811"/>
            </a:xfrm>
            <a:prstGeom prst="bentConnector3">
              <a:avLst>
                <a:gd name="adj1" fmla="val 100413"/>
              </a:avLst>
            </a:prstGeom>
            <a:ln w="38100"/>
          </p:spPr>
          <p:style>
            <a:lnRef idx="1">
              <a:schemeClr val="dk1"/>
            </a:lnRef>
            <a:fillRef idx="0">
              <a:schemeClr val="dk1"/>
            </a:fillRef>
            <a:effectRef idx="0">
              <a:schemeClr val="dk1"/>
            </a:effectRef>
            <a:fontRef idx="minor">
              <a:schemeClr val="tx1"/>
            </a:fontRef>
          </p:style>
        </p:cxnSp>
      </p:grpSp>
      <p:sp>
        <p:nvSpPr>
          <p:cNvPr id="33" name="Rectangle 32">
            <a:extLst>
              <a:ext uri="{FF2B5EF4-FFF2-40B4-BE49-F238E27FC236}">
                <a16:creationId xmlns="" xmlns:a16="http://schemas.microsoft.com/office/drawing/2014/main" id="{6B441F33-67A4-4B44-97F9-35E61BCE1282}"/>
              </a:ext>
            </a:extLst>
          </p:cNvPr>
          <p:cNvSpPr/>
          <p:nvPr/>
        </p:nvSpPr>
        <p:spPr>
          <a:xfrm>
            <a:off x="299318" y="701354"/>
            <a:ext cx="6542236" cy="338554"/>
          </a:xfrm>
          <a:prstGeom prst="rect">
            <a:avLst/>
          </a:prstGeom>
        </p:spPr>
        <p:txBody>
          <a:bodyPr wrap="square">
            <a:spAutoFit/>
          </a:bodyPr>
          <a:lstStyle/>
          <a:p>
            <a:pPr algn="r" rtl="1"/>
            <a:r>
              <a:rPr lang="ar-IQ" sz="1600" dirty="0" smtClean="0">
                <a:solidFill>
                  <a:srgbClr val="43B6C8"/>
                </a:solidFill>
                <a:latin typeface="Georgia Pro" panose="020B0604020202020204" pitchFamily="18" charset="0"/>
              </a:rPr>
              <a:t>حين تلحق ملفا لامتحان في صف جوجل الدراسي, هناك ثلاث خيارات لمشاركة الملف الملحق:</a:t>
            </a:r>
            <a:endParaRPr lang="en-US" sz="1600" dirty="0">
              <a:solidFill>
                <a:srgbClr val="43B6C8"/>
              </a:solidFill>
              <a:latin typeface="Georgia Pro" panose="020B0604020202020204" pitchFamily="18" charset="0"/>
            </a:endParaRPr>
          </a:p>
        </p:txBody>
      </p:sp>
    </p:spTree>
    <p:extLst>
      <p:ext uri="{BB962C8B-B14F-4D97-AF65-F5344CB8AC3E}">
        <p14:creationId xmlns:p14="http://schemas.microsoft.com/office/powerpoint/2010/main" val="144454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smtClean="0">
                <a:solidFill>
                  <a:schemeClr val="bg1"/>
                </a:solidFill>
                <a:latin typeface="Arial Regular"/>
                <a:ea typeface="Arial" charset="0"/>
                <a:cs typeface="Arial Regular" charset="0"/>
              </a:rPr>
              <a:t>سؤال استطلاع</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6" name="TextBox 5">
            <a:extLst>
              <a:ext uri="{FF2B5EF4-FFF2-40B4-BE49-F238E27FC236}">
                <a16:creationId xmlns="" xmlns:a16="http://schemas.microsoft.com/office/drawing/2014/main" id="{F815508E-B8AA-4D6C-931F-FA40E770392E}"/>
              </a:ext>
            </a:extLst>
          </p:cNvPr>
          <p:cNvSpPr txBox="1"/>
          <p:nvPr/>
        </p:nvSpPr>
        <p:spPr>
          <a:xfrm>
            <a:off x="4002963" y="1468231"/>
            <a:ext cx="4813114" cy="2031325"/>
          </a:xfrm>
          <a:prstGeom prst="rect">
            <a:avLst/>
          </a:prstGeom>
          <a:noFill/>
        </p:spPr>
        <p:txBody>
          <a:bodyPr wrap="square" rtlCol="0">
            <a:spAutoFit/>
          </a:bodyPr>
          <a:lstStyle/>
          <a:p>
            <a:pPr algn="r" rtl="1"/>
            <a:r>
              <a:rPr lang="ar-IQ" b="1" dirty="0" smtClean="0"/>
              <a:t>عند انشاء «الاختبارات», «المواد» و»الاسئلة», تستطيع.....</a:t>
            </a:r>
            <a:endParaRPr lang="en-US" b="1" dirty="0"/>
          </a:p>
          <a:p>
            <a:endParaRPr lang="en-US" b="1" cap="all" dirty="0"/>
          </a:p>
          <a:p>
            <a:pPr marL="342900" indent="-342900" algn="r" rtl="1">
              <a:buAutoNum type="alphaLcParenR"/>
            </a:pPr>
            <a:r>
              <a:rPr lang="ar-IQ" dirty="0" smtClean="0"/>
              <a:t>ادراج مقطع فيديو من يوتيوب</a:t>
            </a:r>
          </a:p>
          <a:p>
            <a:pPr marL="342900" indent="-342900" algn="r" rtl="1">
              <a:buAutoNum type="alphaLcParenR"/>
            </a:pPr>
            <a:r>
              <a:rPr lang="ar-IQ" dirty="0" smtClean="0"/>
              <a:t>الحاق ملف من محرك جوجل (</a:t>
            </a:r>
            <a:r>
              <a:rPr lang="en-US" dirty="0" smtClean="0"/>
              <a:t>Google Drive</a:t>
            </a:r>
            <a:r>
              <a:rPr lang="ar-IQ" dirty="0" smtClean="0"/>
              <a:t>)</a:t>
            </a:r>
          </a:p>
          <a:p>
            <a:pPr marL="342900" indent="-342900" algn="r" rtl="1">
              <a:buAutoNum type="alphaLcParenR"/>
            </a:pPr>
            <a:r>
              <a:rPr lang="ar-IQ" dirty="0" smtClean="0"/>
              <a:t>الحاق ملف من قرص التخزين على حاسوبك</a:t>
            </a:r>
          </a:p>
          <a:p>
            <a:pPr marL="342900" indent="-342900" algn="r" rtl="1">
              <a:buAutoNum type="alphaLcParenR"/>
            </a:pPr>
            <a:r>
              <a:rPr lang="ar-IQ" dirty="0" smtClean="0"/>
              <a:t>اضافة رابط</a:t>
            </a:r>
          </a:p>
          <a:p>
            <a:pPr marL="342900" indent="-342900" algn="r" rtl="1">
              <a:buAutoNum type="alphaLcParenR"/>
            </a:pPr>
            <a:r>
              <a:rPr lang="ar-IQ" dirty="0" smtClean="0"/>
              <a:t>كل ما سبق</a:t>
            </a:r>
            <a:endParaRPr lang="en-US" b="1" cap="all" dirty="0"/>
          </a:p>
        </p:txBody>
      </p:sp>
    </p:spTree>
    <p:extLst>
      <p:ext uri="{BB962C8B-B14F-4D97-AF65-F5344CB8AC3E}">
        <p14:creationId xmlns:p14="http://schemas.microsoft.com/office/powerpoint/2010/main" val="1318356939"/>
      </p:ext>
    </p:extLst>
  </p:cSld>
  <p:clrMapOvr>
    <a:masterClrMapping/>
  </p:clrMapOvr>
</p:sld>
</file>

<file path=ppt/theme/theme1.xml><?xml version="1.0" encoding="utf-8"?>
<a:theme xmlns:a="http://schemas.openxmlformats.org/drawingml/2006/main" name="Office Theme">
  <a:themeElements>
    <a:clrScheme name="Custom 1">
      <a:dk1>
        <a:srgbClr val="376D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0749d9fd7964c3d86bb1c9586d8ef0c xmlns="03998e33-bf9e-4dc3-96ba-2cbff5dd88e2">
      <Terms xmlns="http://schemas.microsoft.com/office/infopath/2007/PartnerControls">
        <TermInfo xmlns="http://schemas.microsoft.com/office/infopath/2007/PartnerControls">
          <TermName xmlns="http://schemas.microsoft.com/office/infopath/2007/PartnerControls">Iraq</TermName>
          <TermId xmlns="http://schemas.microsoft.com/office/infopath/2007/PartnerControls">ac59c231-9f26-4c18-8841-6bfb5271b5a0</TermId>
        </TermInfo>
      </Terms>
    </m0749d9fd7964c3d86bb1c9586d8ef0c>
    <ed01322c547a4dd2908926ace3166475 xmlns="03998e33-bf9e-4dc3-96ba-2cbff5dd88e2">
      <Terms xmlns="http://schemas.microsoft.com/office/infopath/2007/PartnerControls">
        <TermInfo xmlns="http://schemas.microsoft.com/office/infopath/2007/PartnerControls">
          <TermName xmlns="http://schemas.microsoft.com/office/infopath/2007/PartnerControls">3049</TermName>
          <TermId xmlns="http://schemas.microsoft.com/office/infopath/2007/PartnerControls">867cb341-23ac-4caa-8291-3a5e9176f1dd</TermId>
        </TermInfo>
      </Terms>
    </ed01322c547a4dd2908926ace3166475>
    <TaxCatchAll xmlns="03998e33-bf9e-4dc3-96ba-2cbff5dd88e2">
      <Value>1</Value>
      <Value>6</Value>
    </TaxCatchAll>
    <SharedWithUsers xmlns="03998e33-bf9e-4dc3-96ba-2cbff5dd88e2">
      <UserInfo>
        <DisplayName>Ammar Waleed Alani</DisplayName>
        <AccountId>15</AccountId>
        <AccountType/>
      </UserInfo>
      <UserInfo>
        <DisplayName>Lori Mason</DisplayName>
        <AccountId>12</AccountId>
        <AccountType/>
      </UserInfo>
      <UserInfo>
        <DisplayName>Lindsey Powers</DisplayName>
        <AccountId>25</AccountId>
        <AccountType/>
      </UserInfo>
      <UserInfo>
        <DisplayName>Stanley Currier</DisplayName>
        <AccountId>24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F170753063374389A59228429CC102" ma:contentTypeVersion="17" ma:contentTypeDescription="Create a new document." ma:contentTypeScope="" ma:versionID="04a12b5f73d3f50957748918b3199591">
  <xsd:schema xmlns:xsd="http://www.w3.org/2001/XMLSchema" xmlns:xs="http://www.w3.org/2001/XMLSchema" xmlns:p="http://schemas.microsoft.com/office/2006/metadata/properties" xmlns:ns2="bd0c619f-6be1-405c-9b81-967050b6419b" xmlns:ns3="03998e33-bf9e-4dc3-96ba-2cbff5dd88e2" targetNamespace="http://schemas.microsoft.com/office/2006/metadata/properties" ma:root="true" ma:fieldsID="a2be92ddff27dfd0a6f14b7f7ec0a76f" ns2:_="" ns3:_="">
    <xsd:import namespace="bd0c619f-6be1-405c-9b81-967050b6419b"/>
    <xsd:import namespace="03998e33-bf9e-4dc3-96ba-2cbff5dd88e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3:m0749d9fd7964c3d86bb1c9586d8ef0c" minOccurs="0"/>
                <xsd:element ref="ns3:TaxCatchAll" minOccurs="0"/>
                <xsd:element ref="ns3:ed01322c547a4dd2908926ace316647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c619f-6be1-405c-9b81-967050b64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98e33-bf9e-4dc3-96ba-2cbff5dd88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m0749d9fd7964c3d86bb1c9586d8ef0c" ma:index="19" nillable="true" ma:taxonomy="true" ma:internalName="m0749d9fd7964c3d86bb1c9586d8ef0c" ma:taxonomyFieldName="Country" ma:displayName="Country" ma:default="1;#Iraq|ac59c231-9f26-4c18-8841-6bfb5271b5a0" ma:fieldId="{60749d9f-d796-4c3d-86bb-1c9586d8ef0c}" ma:sspId="fe952b0e-87b1-4651-bd97-4ae9bbb31ca5" ma:termSetId="1aae8845-0c15-4b09-8c7f-8bc1846b1d0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da6ccff-11f7-4843-9d2e-94b16dd372dc}" ma:internalName="TaxCatchAll" ma:showField="CatchAllData" ma:web="03998e33-bf9e-4dc3-96ba-2cbff5dd88e2">
      <xsd:complexType>
        <xsd:complexContent>
          <xsd:extension base="dms:MultiChoiceLookup">
            <xsd:sequence>
              <xsd:element name="Value" type="dms:Lookup" maxOccurs="unbounded" minOccurs="0" nillable="true"/>
            </xsd:sequence>
          </xsd:extension>
        </xsd:complexContent>
      </xsd:complexType>
    </xsd:element>
    <xsd:element name="ed01322c547a4dd2908926ace3166475" ma:index="22" nillable="true" ma:taxonomy="true" ma:internalName="ed01322c547a4dd2908926ace3166475" ma:taxonomyFieldName="Program" ma:displayName="Program" ma:default="" ma:fieldId="{ed01322c-547a-4dd2-9089-26ace3166475}" ma:sspId="fe952b0e-87b1-4651-bd97-4ae9bbb31ca5" ma:termSetId="77eb5a22-eacd-4a56-8e87-3b6b85d80ea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0D5C0-6E8D-4B35-8B52-284DEAD2DEA5}">
  <ds:schemaRefs>
    <ds:schemaRef ds:uri="http://www.w3.org/XML/1998/namespace"/>
    <ds:schemaRef ds:uri="http://schemas.microsoft.com/office/infopath/2007/PartnerControls"/>
    <ds:schemaRef ds:uri="bd0c619f-6be1-405c-9b81-967050b6419b"/>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03998e33-bf9e-4dc3-96ba-2cbff5dd88e2"/>
  </ds:schemaRefs>
</ds:datastoreItem>
</file>

<file path=customXml/itemProps2.xml><?xml version="1.0" encoding="utf-8"?>
<ds:datastoreItem xmlns:ds="http://schemas.openxmlformats.org/officeDocument/2006/customXml" ds:itemID="{E7F447C9-0752-4329-A677-E1D18EA9EB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c619f-6be1-405c-9b81-967050b6419b"/>
    <ds:schemaRef ds:uri="03998e33-bf9e-4dc3-96ba-2cbff5dd8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CC77FB-1E1E-4A38-AB6C-D888B5763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1810</TotalTime>
  <Words>1114</Words>
  <Application>Microsoft Office PowerPoint</Application>
  <PresentationFormat>On-screen Show (16:9)</PresentationFormat>
  <Paragraphs>143</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Oday</dc:creator>
  <cp:lastModifiedBy>Maher</cp:lastModifiedBy>
  <cp:revision>107</cp:revision>
  <dcterms:created xsi:type="dcterms:W3CDTF">2020-05-19T16:56:55Z</dcterms:created>
  <dcterms:modified xsi:type="dcterms:W3CDTF">2020-06-09T21:02:02Z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0x01010045F170753063374389A59228429CC102</vt:lpwstr>
  </property>
  <property fmtid="{D5CDD505-2E9C-101B-9397-08002B2CF9AE}" pid="3" name="Country">
    <vt:lpwstr>1;#Iraq|ac59c231-9f26-4c18-8841-6bfb5271b5a0</vt:lpwstr>
  </property>
  <property fmtid="{D5CDD505-2E9C-101B-9397-08002B2CF9AE}" pid="4" name="Program">
    <vt:lpwstr>6;#3049|867cb341-23ac-4caa-8291-3a5e9176f1dd</vt:lpwstr>
  </property>
</Properties>
</file>