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5"/>
  </p:notesMasterIdLst>
  <p:handoutMasterIdLst>
    <p:handoutMasterId r:id="rId36"/>
  </p:handoutMasterIdLst>
  <p:sldIdLst>
    <p:sldId id="582" r:id="rId5"/>
    <p:sldId id="588" r:id="rId6"/>
    <p:sldId id="589" r:id="rId7"/>
    <p:sldId id="596" r:id="rId8"/>
    <p:sldId id="623" r:id="rId9"/>
    <p:sldId id="630" r:id="rId10"/>
    <p:sldId id="626" r:id="rId11"/>
    <p:sldId id="627" r:id="rId12"/>
    <p:sldId id="592" r:id="rId13"/>
    <p:sldId id="631" r:id="rId14"/>
    <p:sldId id="621" r:id="rId15"/>
    <p:sldId id="587" r:id="rId16"/>
    <p:sldId id="622" r:id="rId17"/>
    <p:sldId id="628" r:id="rId18"/>
    <p:sldId id="625" r:id="rId19"/>
    <p:sldId id="612" r:id="rId20"/>
    <p:sldId id="606" r:id="rId21"/>
    <p:sldId id="591" r:id="rId22"/>
    <p:sldId id="609" r:id="rId23"/>
    <p:sldId id="616" r:id="rId24"/>
    <p:sldId id="615" r:id="rId25"/>
    <p:sldId id="617" r:id="rId26"/>
    <p:sldId id="618" r:id="rId27"/>
    <p:sldId id="619" r:id="rId28"/>
    <p:sldId id="608" r:id="rId29"/>
    <p:sldId id="603" r:id="rId30"/>
    <p:sldId id="604" r:id="rId31"/>
    <p:sldId id="577" r:id="rId32"/>
    <p:sldId id="629" r:id="rId33"/>
    <p:sldId id="565" r:id="rId34"/>
  </p:sldIdLst>
  <p:sldSz cx="9144000" cy="5143500" type="screen16x9"/>
  <p:notesSz cx="6858000" cy="326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57C9B7A-0BD7-E947-88A5-5DD01A124AFA}">
          <p14:sldIdLst/>
        </p14:section>
        <p14:section name="Click to add subtitle" id="{60E2B722-38A6-A04F-AC65-E82791577859}">
          <p14:sldIdLst>
            <p14:sldId id="582"/>
            <p14:sldId id="588"/>
            <p14:sldId id="589"/>
            <p14:sldId id="596"/>
            <p14:sldId id="623"/>
            <p14:sldId id="630"/>
            <p14:sldId id="626"/>
            <p14:sldId id="627"/>
            <p14:sldId id="592"/>
            <p14:sldId id="631"/>
            <p14:sldId id="621"/>
            <p14:sldId id="587"/>
            <p14:sldId id="622"/>
            <p14:sldId id="628"/>
            <p14:sldId id="625"/>
            <p14:sldId id="612"/>
            <p14:sldId id="606"/>
            <p14:sldId id="591"/>
            <p14:sldId id="609"/>
            <p14:sldId id="616"/>
            <p14:sldId id="615"/>
            <p14:sldId id="617"/>
            <p14:sldId id="618"/>
            <p14:sldId id="619"/>
            <p14:sldId id="608"/>
            <p14:sldId id="603"/>
            <p14:sldId id="604"/>
            <p14:sldId id="577"/>
            <p14:sldId id="629"/>
            <p14:sldId id="565"/>
          </p14:sldIdLst>
        </p14:section>
      </p14:sectionLst>
    </p:ext>
    <p:ext uri="{EFAFB233-063F-42B5-8137-9DF3F51BA10A}">
      <p15:sldGuideLst xmlns:p15="http://schemas.microsoft.com/office/powerpoint/2012/main">
        <p15:guide id="1" orient="horz" pos="900">
          <p15:clr>
            <a:srgbClr val="A4A3A4"/>
          </p15:clr>
        </p15:guide>
        <p15:guide id="2" orient="horz" pos="2288">
          <p15:clr>
            <a:srgbClr val="A4A3A4"/>
          </p15:clr>
        </p15:guide>
        <p15:guide id="3" orient="horz" pos="1008">
          <p15:clr>
            <a:srgbClr val="A4A3A4"/>
          </p15:clr>
        </p15:guide>
        <p15:guide id="4" pos="328">
          <p15:clr>
            <a:srgbClr val="A4A3A4"/>
          </p15:clr>
        </p15:guide>
        <p15:guide id="5" pos="542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i Mason" initials="LM" lastIdx="3" clrIdx="0">
    <p:extLst>
      <p:ext uri="{19B8F6BF-5375-455C-9EA6-DF929625EA0E}">
        <p15:presenceInfo xmlns:p15="http://schemas.microsoft.com/office/powerpoint/2012/main" userId="S::lmason@irex.org::782fdb5e-c6e0-42a8-b411-f056894096e3" providerId="AD"/>
      </p:ext>
    </p:extLst>
  </p:cmAuthor>
  <p:cmAuthor id="2" name="Stanley Currier" initials="SC" lastIdx="3" clrIdx="1">
    <p:extLst>
      <p:ext uri="{19B8F6BF-5375-455C-9EA6-DF929625EA0E}">
        <p15:presenceInfo xmlns:p15="http://schemas.microsoft.com/office/powerpoint/2012/main" userId="S::scurrier@irex.org::62b8aaa8-5ce6-4197-b882-9703622d5d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098B8E"/>
    <a:srgbClr val="99B83C"/>
    <a:srgbClr val="009BA0"/>
    <a:srgbClr val="376D70"/>
    <a:srgbClr val="000000"/>
    <a:srgbClr val="082C2D"/>
    <a:srgbClr val="075254"/>
    <a:srgbClr val="AFD53B"/>
    <a:srgbClr val="9AA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12" y="56"/>
      </p:cViewPr>
      <p:guideLst>
        <p:guide orient="horz" pos="900"/>
        <p:guide orient="horz" pos="2288"/>
        <p:guide orient="horz" pos="1008"/>
        <p:guide pos="328"/>
        <p:guide pos="5424"/>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01AF86-7056-4337-91F3-70FBFBDDF12E}"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19E8EB07-D8C9-440D-95B8-54B9907377B8}">
      <dgm:prSet custT="1"/>
      <dgm:spPr>
        <a:solidFill>
          <a:schemeClr val="accent6"/>
        </a:solidFill>
      </dgm:spPr>
      <dgm:t>
        <a:bodyPr/>
        <a:lstStyle/>
        <a:p>
          <a:r>
            <a:rPr lang="ar-IQ" sz="3200" dirty="0"/>
            <a:t>من مصادر خارجية</a:t>
          </a:r>
          <a:endParaRPr lang="en-US" sz="3200" dirty="0"/>
        </a:p>
      </dgm:t>
    </dgm:pt>
    <dgm:pt modelId="{C2DC8DE5-D101-489C-9A5D-FC655F44A0A7}" type="parTrans" cxnId="{CA9F82E5-8F79-4DED-A87A-4A77B3802DA6}">
      <dgm:prSet/>
      <dgm:spPr/>
      <dgm:t>
        <a:bodyPr/>
        <a:lstStyle/>
        <a:p>
          <a:endParaRPr lang="en-US"/>
        </a:p>
      </dgm:t>
    </dgm:pt>
    <dgm:pt modelId="{5F05A2EE-E1B0-4D4B-A248-BCC1C6AD2A62}" type="sibTrans" cxnId="{CA9F82E5-8F79-4DED-A87A-4A77B3802DA6}">
      <dgm:prSet/>
      <dgm:spPr/>
      <dgm:t>
        <a:bodyPr/>
        <a:lstStyle/>
        <a:p>
          <a:endParaRPr lang="en-US"/>
        </a:p>
      </dgm:t>
    </dgm:pt>
    <dgm:pt modelId="{66C2E5F2-764C-41F6-9206-D08883641042}">
      <dgm:prSet custT="1"/>
      <dgm:spPr/>
      <dgm:t>
        <a:bodyPr/>
        <a:lstStyle/>
        <a:p>
          <a:r>
            <a:rPr lang="ar-IQ" sz="3200" dirty="0"/>
            <a:t>إنشاء من قِبل الاستاذ</a:t>
          </a:r>
          <a:endParaRPr lang="en-US" sz="3200" dirty="0"/>
        </a:p>
      </dgm:t>
    </dgm:pt>
    <dgm:pt modelId="{BDEE84D0-4E38-4DFE-8EEB-8F4A5FFF5EEB}" type="parTrans" cxnId="{140E3592-4D99-4117-B218-C05E19A27996}">
      <dgm:prSet/>
      <dgm:spPr/>
      <dgm:t>
        <a:bodyPr/>
        <a:lstStyle/>
        <a:p>
          <a:endParaRPr lang="en-US"/>
        </a:p>
      </dgm:t>
    </dgm:pt>
    <dgm:pt modelId="{D3876B21-4A6E-4A35-A636-6809699B3D17}" type="sibTrans" cxnId="{140E3592-4D99-4117-B218-C05E19A27996}">
      <dgm:prSet/>
      <dgm:spPr/>
      <dgm:t>
        <a:bodyPr/>
        <a:lstStyle/>
        <a:p>
          <a:endParaRPr lang="en-US"/>
        </a:p>
      </dgm:t>
    </dgm:pt>
    <dgm:pt modelId="{959F66FA-D25C-4676-AE40-2D75D549BF92}">
      <dgm:prSet custT="1"/>
      <dgm:spPr/>
      <dgm:t>
        <a:bodyPr/>
        <a:lstStyle/>
        <a:p>
          <a:r>
            <a:rPr lang="ar-IQ" sz="3200" dirty="0"/>
            <a:t>إنشاء من قِبل الطلبة</a:t>
          </a:r>
          <a:endParaRPr lang="en-US" sz="3200" dirty="0"/>
        </a:p>
      </dgm:t>
    </dgm:pt>
    <dgm:pt modelId="{18024C19-E25B-44EB-9012-854E62F24956}" type="parTrans" cxnId="{027AAB30-EE67-4141-AD29-0EC88E4772D2}">
      <dgm:prSet/>
      <dgm:spPr/>
      <dgm:t>
        <a:bodyPr/>
        <a:lstStyle/>
        <a:p>
          <a:endParaRPr lang="en-US"/>
        </a:p>
      </dgm:t>
    </dgm:pt>
    <dgm:pt modelId="{44653E62-8747-413B-91C8-DE632F85BFAF}" type="sibTrans" cxnId="{027AAB30-EE67-4141-AD29-0EC88E4772D2}">
      <dgm:prSet/>
      <dgm:spPr/>
      <dgm:t>
        <a:bodyPr/>
        <a:lstStyle/>
        <a:p>
          <a:endParaRPr lang="en-US"/>
        </a:p>
      </dgm:t>
    </dgm:pt>
    <dgm:pt modelId="{3BF8468C-D781-4084-B836-60C86FE863CF}" type="pres">
      <dgm:prSet presAssocID="{7401AF86-7056-4337-91F3-70FBFBDDF12E}" presName="diagram" presStyleCnt="0">
        <dgm:presLayoutVars>
          <dgm:dir/>
          <dgm:resizeHandles val="exact"/>
        </dgm:presLayoutVars>
      </dgm:prSet>
      <dgm:spPr/>
    </dgm:pt>
    <dgm:pt modelId="{07BF1ADF-8DBC-4056-B457-08D74878A6BB}" type="pres">
      <dgm:prSet presAssocID="{959F66FA-D25C-4676-AE40-2D75D549BF92}" presName="node" presStyleLbl="node1" presStyleIdx="0" presStyleCnt="3">
        <dgm:presLayoutVars>
          <dgm:bulletEnabled val="1"/>
        </dgm:presLayoutVars>
      </dgm:prSet>
      <dgm:spPr/>
    </dgm:pt>
    <dgm:pt modelId="{8DB97BD7-3740-4AEE-A5EA-E1A62513A0A9}" type="pres">
      <dgm:prSet presAssocID="{44653E62-8747-413B-91C8-DE632F85BFAF}" presName="sibTrans" presStyleCnt="0"/>
      <dgm:spPr/>
    </dgm:pt>
    <dgm:pt modelId="{4139955E-B51C-4E4A-BC62-B5DB044DC8BD}" type="pres">
      <dgm:prSet presAssocID="{19E8EB07-D8C9-440D-95B8-54B9907377B8}" presName="node" presStyleLbl="node1" presStyleIdx="1" presStyleCnt="3">
        <dgm:presLayoutVars>
          <dgm:bulletEnabled val="1"/>
        </dgm:presLayoutVars>
      </dgm:prSet>
      <dgm:spPr/>
    </dgm:pt>
    <dgm:pt modelId="{0A77E3F2-22B2-4D01-910C-799713DCF7A2}" type="pres">
      <dgm:prSet presAssocID="{5F05A2EE-E1B0-4D4B-A248-BCC1C6AD2A62}" presName="sibTrans" presStyleCnt="0"/>
      <dgm:spPr/>
    </dgm:pt>
    <dgm:pt modelId="{84F950F9-3270-4FCD-A1A0-B99BB6EC305C}" type="pres">
      <dgm:prSet presAssocID="{66C2E5F2-764C-41F6-9206-D08883641042}" presName="node" presStyleLbl="node1" presStyleIdx="2" presStyleCnt="3">
        <dgm:presLayoutVars>
          <dgm:bulletEnabled val="1"/>
        </dgm:presLayoutVars>
      </dgm:prSet>
      <dgm:spPr/>
    </dgm:pt>
  </dgm:ptLst>
  <dgm:cxnLst>
    <dgm:cxn modelId="{4FD5F518-76FF-4C49-865E-7CE3F6CD2F9E}" type="presOf" srcId="{7401AF86-7056-4337-91F3-70FBFBDDF12E}" destId="{3BF8468C-D781-4084-B836-60C86FE863CF}" srcOrd="0" destOrd="0" presId="urn:microsoft.com/office/officeart/2005/8/layout/default"/>
    <dgm:cxn modelId="{027AAB30-EE67-4141-AD29-0EC88E4772D2}" srcId="{7401AF86-7056-4337-91F3-70FBFBDDF12E}" destId="{959F66FA-D25C-4676-AE40-2D75D549BF92}" srcOrd="0" destOrd="0" parTransId="{18024C19-E25B-44EB-9012-854E62F24956}" sibTransId="{44653E62-8747-413B-91C8-DE632F85BFAF}"/>
    <dgm:cxn modelId="{5FF1F95F-0069-42AD-8AC5-53D8B204B5A0}" type="presOf" srcId="{66C2E5F2-764C-41F6-9206-D08883641042}" destId="{84F950F9-3270-4FCD-A1A0-B99BB6EC305C}" srcOrd="0" destOrd="0" presId="urn:microsoft.com/office/officeart/2005/8/layout/default"/>
    <dgm:cxn modelId="{A833E68D-1FA5-41F1-BF50-F75FC23C0A44}" type="presOf" srcId="{959F66FA-D25C-4676-AE40-2D75D549BF92}" destId="{07BF1ADF-8DBC-4056-B457-08D74878A6BB}" srcOrd="0" destOrd="0" presId="urn:microsoft.com/office/officeart/2005/8/layout/default"/>
    <dgm:cxn modelId="{140E3592-4D99-4117-B218-C05E19A27996}" srcId="{7401AF86-7056-4337-91F3-70FBFBDDF12E}" destId="{66C2E5F2-764C-41F6-9206-D08883641042}" srcOrd="2" destOrd="0" parTransId="{BDEE84D0-4E38-4DFE-8EEB-8F4A5FFF5EEB}" sibTransId="{D3876B21-4A6E-4A35-A636-6809699B3D17}"/>
    <dgm:cxn modelId="{CA9F82E5-8F79-4DED-A87A-4A77B3802DA6}" srcId="{7401AF86-7056-4337-91F3-70FBFBDDF12E}" destId="{19E8EB07-D8C9-440D-95B8-54B9907377B8}" srcOrd="1" destOrd="0" parTransId="{C2DC8DE5-D101-489C-9A5D-FC655F44A0A7}" sibTransId="{5F05A2EE-E1B0-4D4B-A248-BCC1C6AD2A62}"/>
    <dgm:cxn modelId="{808B66F3-711F-4A8D-BE38-7567974FFADD}" type="presOf" srcId="{19E8EB07-D8C9-440D-95B8-54B9907377B8}" destId="{4139955E-B51C-4E4A-BC62-B5DB044DC8BD}" srcOrd="0" destOrd="0" presId="urn:microsoft.com/office/officeart/2005/8/layout/default"/>
    <dgm:cxn modelId="{F030F43F-DB37-43DB-89D6-73AD4C491ED8}" type="presParOf" srcId="{3BF8468C-D781-4084-B836-60C86FE863CF}" destId="{07BF1ADF-8DBC-4056-B457-08D74878A6BB}" srcOrd="0" destOrd="0" presId="urn:microsoft.com/office/officeart/2005/8/layout/default"/>
    <dgm:cxn modelId="{4F8E113E-DD26-49A2-B062-A0080C1897C7}" type="presParOf" srcId="{3BF8468C-D781-4084-B836-60C86FE863CF}" destId="{8DB97BD7-3740-4AEE-A5EA-E1A62513A0A9}" srcOrd="1" destOrd="0" presId="urn:microsoft.com/office/officeart/2005/8/layout/default"/>
    <dgm:cxn modelId="{030D8E26-6AB8-4589-8F8F-A07A5026464B}" type="presParOf" srcId="{3BF8468C-D781-4084-B836-60C86FE863CF}" destId="{4139955E-B51C-4E4A-BC62-B5DB044DC8BD}" srcOrd="2" destOrd="0" presId="urn:microsoft.com/office/officeart/2005/8/layout/default"/>
    <dgm:cxn modelId="{AE3DA062-9B6C-4748-B025-F2A267EFBA8B}" type="presParOf" srcId="{3BF8468C-D781-4084-B836-60C86FE863CF}" destId="{0A77E3F2-22B2-4D01-910C-799713DCF7A2}" srcOrd="3" destOrd="0" presId="urn:microsoft.com/office/officeart/2005/8/layout/default"/>
    <dgm:cxn modelId="{5C25EA4B-EB26-493A-BFD3-3D9382D743F0}" type="presParOf" srcId="{3BF8468C-D781-4084-B836-60C86FE863CF}" destId="{84F950F9-3270-4FCD-A1A0-B99BB6EC305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4CFE33C-1EB8-402D-9458-D2E36AAF041C}"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AB785D59-C5C3-4E90-A997-ABD2AB7FD273}">
      <dgm:prSet/>
      <dgm:spPr/>
      <dgm:t>
        <a:bodyPr/>
        <a:lstStyle/>
        <a:p>
          <a:pPr algn="r" rtl="1"/>
          <a:r>
            <a:rPr lang="ar-IQ" dirty="0"/>
            <a:t>قم بإعداد "درسٍ مصغر" باستخدام الفيديو الذي يوضح قدرتك على:</a:t>
          </a:r>
          <a:endParaRPr lang="en-US" dirty="0"/>
        </a:p>
      </dgm:t>
    </dgm:pt>
    <dgm:pt modelId="{AAAC52FC-D9C4-457E-A655-70996EBD27A7}" type="parTrans" cxnId="{B3BC3DA2-EF15-4159-BECA-9EFC97B3E6AA}">
      <dgm:prSet/>
      <dgm:spPr/>
      <dgm:t>
        <a:bodyPr/>
        <a:lstStyle/>
        <a:p>
          <a:endParaRPr lang="en-US"/>
        </a:p>
      </dgm:t>
    </dgm:pt>
    <dgm:pt modelId="{6280A23F-296A-43E5-BCE0-0E268F062ADB}" type="sibTrans" cxnId="{B3BC3DA2-EF15-4159-BECA-9EFC97B3E6AA}">
      <dgm:prSet/>
      <dgm:spPr/>
      <dgm:t>
        <a:bodyPr/>
        <a:lstStyle/>
        <a:p>
          <a:endParaRPr lang="en-US"/>
        </a:p>
      </dgm:t>
    </dgm:pt>
    <dgm:pt modelId="{E573E961-A391-4B96-A6D1-948B1E20ABD1}">
      <dgm:prSet/>
      <dgm:spPr/>
      <dgm:t>
        <a:bodyPr/>
        <a:lstStyle/>
        <a:p>
          <a:pPr rtl="1"/>
          <a:r>
            <a:rPr lang="ar-IQ" dirty="0"/>
            <a:t>حدّد عنوان الدرس</a:t>
          </a:r>
          <a:endParaRPr lang="en-US" dirty="0"/>
        </a:p>
      </dgm:t>
    </dgm:pt>
    <dgm:pt modelId="{7D564F90-FBCA-4355-8342-DE851F36026F}" type="parTrans" cxnId="{F3B501EE-D892-4A7F-9FFE-CF3B5D7D7114}">
      <dgm:prSet/>
      <dgm:spPr/>
      <dgm:t>
        <a:bodyPr/>
        <a:lstStyle/>
        <a:p>
          <a:endParaRPr lang="en-US"/>
        </a:p>
      </dgm:t>
    </dgm:pt>
    <dgm:pt modelId="{00219D75-7827-4D8A-A84E-63A44280A34C}" type="sibTrans" cxnId="{F3B501EE-D892-4A7F-9FFE-CF3B5D7D7114}">
      <dgm:prSet/>
      <dgm:spPr/>
      <dgm:t>
        <a:bodyPr/>
        <a:lstStyle/>
        <a:p>
          <a:endParaRPr lang="en-US"/>
        </a:p>
      </dgm:t>
    </dgm:pt>
    <dgm:pt modelId="{7880A45F-D44C-418C-8F3C-77D89C510988}">
      <dgm:prSet/>
      <dgm:spPr/>
      <dgm:t>
        <a:bodyPr/>
        <a:lstStyle/>
        <a:p>
          <a:pPr rtl="1"/>
          <a:r>
            <a:rPr lang="ar-IQ" dirty="0"/>
            <a:t>قم بوضع أهداف التعلّم المناسبة</a:t>
          </a:r>
          <a:endParaRPr lang="en-US" dirty="0"/>
        </a:p>
      </dgm:t>
    </dgm:pt>
    <dgm:pt modelId="{73EF1A4C-F591-4C75-827E-32787139571B}" type="parTrans" cxnId="{D5ED90A1-9CA0-4E87-9E08-5FDD632C79D4}">
      <dgm:prSet/>
      <dgm:spPr/>
      <dgm:t>
        <a:bodyPr/>
        <a:lstStyle/>
        <a:p>
          <a:endParaRPr lang="en-US"/>
        </a:p>
      </dgm:t>
    </dgm:pt>
    <dgm:pt modelId="{8B689277-B634-42E8-B135-F43F3DE5420D}" type="sibTrans" cxnId="{D5ED90A1-9CA0-4E87-9E08-5FDD632C79D4}">
      <dgm:prSet/>
      <dgm:spPr/>
      <dgm:t>
        <a:bodyPr/>
        <a:lstStyle/>
        <a:p>
          <a:endParaRPr lang="en-US"/>
        </a:p>
      </dgm:t>
    </dgm:pt>
    <dgm:pt modelId="{6A986E27-E480-4C43-9E8F-13F8CDAA15A4}">
      <dgm:prSet/>
      <dgm:spPr/>
      <dgm:t>
        <a:bodyPr/>
        <a:lstStyle/>
        <a:p>
          <a:pPr rtl="1"/>
          <a:r>
            <a:rPr lang="ar-IQ" dirty="0"/>
            <a:t>حدّد مقطع فيديو مرتبطًا بموضوعك (سواء من مصدر خارجي أو من إعدادك أو فيديو من إنشاء الطالب)</a:t>
          </a:r>
          <a:endParaRPr lang="en-US" dirty="0"/>
        </a:p>
      </dgm:t>
    </dgm:pt>
    <dgm:pt modelId="{8BC7B988-0DC6-484B-917C-BAD62C26D345}" type="parTrans" cxnId="{6E813A55-0E81-49D4-9587-DD5E136246E2}">
      <dgm:prSet/>
      <dgm:spPr/>
      <dgm:t>
        <a:bodyPr/>
        <a:lstStyle/>
        <a:p>
          <a:endParaRPr lang="en-US"/>
        </a:p>
      </dgm:t>
    </dgm:pt>
    <dgm:pt modelId="{E316CC5F-C23A-47ED-BF94-F23AA8871A01}" type="sibTrans" cxnId="{6E813A55-0E81-49D4-9587-DD5E136246E2}">
      <dgm:prSet/>
      <dgm:spPr/>
      <dgm:t>
        <a:bodyPr/>
        <a:lstStyle/>
        <a:p>
          <a:endParaRPr lang="en-US"/>
        </a:p>
      </dgm:t>
    </dgm:pt>
    <dgm:pt modelId="{6780B6C3-C24A-4751-8F4B-68D21F9EDAD5}">
      <dgm:prSet/>
      <dgm:spPr/>
      <dgm:t>
        <a:bodyPr/>
        <a:lstStyle/>
        <a:p>
          <a:pPr rtl="1"/>
          <a:r>
            <a:rPr lang="ar-IQ" dirty="0"/>
            <a:t>قم بوضع أسئلة التقييم أو المناقشة المرتبطة بالموضوع</a:t>
          </a:r>
          <a:endParaRPr lang="en-US" dirty="0"/>
        </a:p>
      </dgm:t>
    </dgm:pt>
    <dgm:pt modelId="{77974F09-553A-4F8B-AFD5-F48DA10E38F6}" type="parTrans" cxnId="{14C0C5BE-21DA-4DAF-BAA4-C6247ABE04E4}">
      <dgm:prSet/>
      <dgm:spPr/>
      <dgm:t>
        <a:bodyPr/>
        <a:lstStyle/>
        <a:p>
          <a:endParaRPr lang="en-US"/>
        </a:p>
      </dgm:t>
    </dgm:pt>
    <dgm:pt modelId="{62511D3C-562B-415C-A63B-2FBDDCFEBEDB}" type="sibTrans" cxnId="{14C0C5BE-21DA-4DAF-BAA4-C6247ABE04E4}">
      <dgm:prSet/>
      <dgm:spPr/>
      <dgm:t>
        <a:bodyPr/>
        <a:lstStyle/>
        <a:p>
          <a:endParaRPr lang="en-US"/>
        </a:p>
      </dgm:t>
    </dgm:pt>
    <dgm:pt modelId="{232B8120-1B10-4C49-8958-59630D7ECA4D}">
      <dgm:prSet/>
      <dgm:spPr/>
      <dgm:t>
        <a:bodyPr/>
        <a:lstStyle/>
        <a:p>
          <a:pPr rtl="1"/>
          <a:r>
            <a:rPr lang="ar-IQ" dirty="0"/>
            <a:t>قم بأعداد مسوّدة الواجبات المنزلية</a:t>
          </a:r>
          <a:endParaRPr lang="en-US" dirty="0"/>
        </a:p>
      </dgm:t>
    </dgm:pt>
    <dgm:pt modelId="{7EFB97ED-7C3D-4004-A0DE-41F1A3A2D3F8}" type="parTrans" cxnId="{844BFFE8-1FDD-4091-A5CF-C2CA5FB175FE}">
      <dgm:prSet/>
      <dgm:spPr/>
      <dgm:t>
        <a:bodyPr/>
        <a:lstStyle/>
        <a:p>
          <a:endParaRPr lang="en-US"/>
        </a:p>
      </dgm:t>
    </dgm:pt>
    <dgm:pt modelId="{D36EE838-0EC0-4514-BEA4-FA54F88F1372}" type="sibTrans" cxnId="{844BFFE8-1FDD-4091-A5CF-C2CA5FB175FE}">
      <dgm:prSet/>
      <dgm:spPr/>
      <dgm:t>
        <a:bodyPr/>
        <a:lstStyle/>
        <a:p>
          <a:endParaRPr lang="en-US"/>
        </a:p>
      </dgm:t>
    </dgm:pt>
    <dgm:pt modelId="{CF6F6CA9-CCDD-4AD3-8E57-6943E78CF36B}" type="pres">
      <dgm:prSet presAssocID="{14CFE33C-1EB8-402D-9458-D2E36AAF041C}" presName="Name0" presStyleCnt="0">
        <dgm:presLayoutVars>
          <dgm:dir/>
          <dgm:animLvl val="lvl"/>
          <dgm:resizeHandles val="exact"/>
        </dgm:presLayoutVars>
      </dgm:prSet>
      <dgm:spPr/>
    </dgm:pt>
    <dgm:pt modelId="{2501FAF2-7387-4D38-952A-ADB6D98946E6}" type="pres">
      <dgm:prSet presAssocID="{AB785D59-C5C3-4E90-A997-ABD2AB7FD273}" presName="linNode" presStyleCnt="0"/>
      <dgm:spPr/>
    </dgm:pt>
    <dgm:pt modelId="{72CEF044-19E5-4989-8EF9-C1BFDA27D89E}" type="pres">
      <dgm:prSet presAssocID="{AB785D59-C5C3-4E90-A997-ABD2AB7FD273}" presName="parentText" presStyleLbl="node1" presStyleIdx="0" presStyleCnt="1" custLinFactX="460" custLinFactNeighborX="100000" custLinFactNeighborY="-1214">
        <dgm:presLayoutVars>
          <dgm:chMax val="1"/>
          <dgm:bulletEnabled val="1"/>
        </dgm:presLayoutVars>
      </dgm:prSet>
      <dgm:spPr/>
    </dgm:pt>
    <dgm:pt modelId="{F2E8DA83-BC71-4302-B951-A9DA491FB24F}" type="pres">
      <dgm:prSet presAssocID="{AB785D59-C5C3-4E90-A997-ABD2AB7FD273}" presName="descendantText" presStyleLbl="alignAccFollowNode1" presStyleIdx="0" presStyleCnt="1" custScaleY="121107" custLinFactNeighborX="-95015" custLinFactNeighborY="-481">
        <dgm:presLayoutVars>
          <dgm:bulletEnabled val="1"/>
        </dgm:presLayoutVars>
      </dgm:prSet>
      <dgm:spPr/>
    </dgm:pt>
  </dgm:ptLst>
  <dgm:cxnLst>
    <dgm:cxn modelId="{6E813A55-0E81-49D4-9587-DD5E136246E2}" srcId="{AB785D59-C5C3-4E90-A997-ABD2AB7FD273}" destId="{6A986E27-E480-4C43-9E8F-13F8CDAA15A4}" srcOrd="2" destOrd="0" parTransId="{8BC7B988-0DC6-484B-917C-BAD62C26D345}" sibTransId="{E316CC5F-C23A-47ED-BF94-F23AA8871A01}"/>
    <dgm:cxn modelId="{50F52294-CA47-428F-97EA-4CF876AF9B89}" type="presOf" srcId="{7880A45F-D44C-418C-8F3C-77D89C510988}" destId="{F2E8DA83-BC71-4302-B951-A9DA491FB24F}" srcOrd="0" destOrd="1" presId="urn:microsoft.com/office/officeart/2005/8/layout/vList5"/>
    <dgm:cxn modelId="{98BA9B95-1063-49BB-B8ED-56CEECA3E2A8}" type="presOf" srcId="{AB785D59-C5C3-4E90-A997-ABD2AB7FD273}" destId="{72CEF044-19E5-4989-8EF9-C1BFDA27D89E}" srcOrd="0" destOrd="0" presId="urn:microsoft.com/office/officeart/2005/8/layout/vList5"/>
    <dgm:cxn modelId="{D5ED90A1-9CA0-4E87-9E08-5FDD632C79D4}" srcId="{AB785D59-C5C3-4E90-A997-ABD2AB7FD273}" destId="{7880A45F-D44C-418C-8F3C-77D89C510988}" srcOrd="1" destOrd="0" parTransId="{73EF1A4C-F591-4C75-827E-32787139571B}" sibTransId="{8B689277-B634-42E8-B135-F43F3DE5420D}"/>
    <dgm:cxn modelId="{B3BC3DA2-EF15-4159-BECA-9EFC97B3E6AA}" srcId="{14CFE33C-1EB8-402D-9458-D2E36AAF041C}" destId="{AB785D59-C5C3-4E90-A997-ABD2AB7FD273}" srcOrd="0" destOrd="0" parTransId="{AAAC52FC-D9C4-457E-A655-70996EBD27A7}" sibTransId="{6280A23F-296A-43E5-BCE0-0E268F062ADB}"/>
    <dgm:cxn modelId="{619CA5A2-D394-4C23-8738-DAD64EA4291B}" type="presOf" srcId="{232B8120-1B10-4C49-8958-59630D7ECA4D}" destId="{F2E8DA83-BC71-4302-B951-A9DA491FB24F}" srcOrd="0" destOrd="4" presId="urn:microsoft.com/office/officeart/2005/8/layout/vList5"/>
    <dgm:cxn modelId="{BF0B11AB-A370-4498-A8FB-D391267910E8}" type="presOf" srcId="{14CFE33C-1EB8-402D-9458-D2E36AAF041C}" destId="{CF6F6CA9-CCDD-4AD3-8E57-6943E78CF36B}" srcOrd="0" destOrd="0" presId="urn:microsoft.com/office/officeart/2005/8/layout/vList5"/>
    <dgm:cxn modelId="{C35C45B5-BF35-4E1D-9603-9C429462469E}" type="presOf" srcId="{E573E961-A391-4B96-A6D1-948B1E20ABD1}" destId="{F2E8DA83-BC71-4302-B951-A9DA491FB24F}" srcOrd="0" destOrd="0" presId="urn:microsoft.com/office/officeart/2005/8/layout/vList5"/>
    <dgm:cxn modelId="{14C0C5BE-21DA-4DAF-BAA4-C6247ABE04E4}" srcId="{AB785D59-C5C3-4E90-A997-ABD2AB7FD273}" destId="{6780B6C3-C24A-4751-8F4B-68D21F9EDAD5}" srcOrd="3" destOrd="0" parTransId="{77974F09-553A-4F8B-AFD5-F48DA10E38F6}" sibTransId="{62511D3C-562B-415C-A63B-2FBDDCFEBEDB}"/>
    <dgm:cxn modelId="{C3A3C5C3-3D2C-41A0-91F8-5055917EE3D2}" type="presOf" srcId="{6A986E27-E480-4C43-9E8F-13F8CDAA15A4}" destId="{F2E8DA83-BC71-4302-B951-A9DA491FB24F}" srcOrd="0" destOrd="2" presId="urn:microsoft.com/office/officeart/2005/8/layout/vList5"/>
    <dgm:cxn modelId="{972053DA-0C91-451B-BDA3-D55AC7CD5BEB}" type="presOf" srcId="{6780B6C3-C24A-4751-8F4B-68D21F9EDAD5}" destId="{F2E8DA83-BC71-4302-B951-A9DA491FB24F}" srcOrd="0" destOrd="3" presId="urn:microsoft.com/office/officeart/2005/8/layout/vList5"/>
    <dgm:cxn modelId="{844BFFE8-1FDD-4091-A5CF-C2CA5FB175FE}" srcId="{AB785D59-C5C3-4E90-A997-ABD2AB7FD273}" destId="{232B8120-1B10-4C49-8958-59630D7ECA4D}" srcOrd="4" destOrd="0" parTransId="{7EFB97ED-7C3D-4004-A0DE-41F1A3A2D3F8}" sibTransId="{D36EE838-0EC0-4514-BEA4-FA54F88F1372}"/>
    <dgm:cxn modelId="{F3B501EE-D892-4A7F-9FFE-CF3B5D7D7114}" srcId="{AB785D59-C5C3-4E90-A997-ABD2AB7FD273}" destId="{E573E961-A391-4B96-A6D1-948B1E20ABD1}" srcOrd="0" destOrd="0" parTransId="{7D564F90-FBCA-4355-8342-DE851F36026F}" sibTransId="{00219D75-7827-4D8A-A84E-63A44280A34C}"/>
    <dgm:cxn modelId="{93F0AEDF-30CD-4616-B841-B5C042EA815E}" type="presParOf" srcId="{CF6F6CA9-CCDD-4AD3-8E57-6943E78CF36B}" destId="{2501FAF2-7387-4D38-952A-ADB6D98946E6}" srcOrd="0" destOrd="0" presId="urn:microsoft.com/office/officeart/2005/8/layout/vList5"/>
    <dgm:cxn modelId="{DD2CE79A-8C0A-4673-A962-1C302EC1FC15}" type="presParOf" srcId="{2501FAF2-7387-4D38-952A-ADB6D98946E6}" destId="{72CEF044-19E5-4989-8EF9-C1BFDA27D89E}" srcOrd="0" destOrd="0" presId="urn:microsoft.com/office/officeart/2005/8/layout/vList5"/>
    <dgm:cxn modelId="{96755490-B36C-44AE-BB2A-7F903739F941}" type="presParOf" srcId="{2501FAF2-7387-4D38-952A-ADB6D98946E6}" destId="{F2E8DA83-BC71-4302-B951-A9DA491FB24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A1524-1B4D-4942-AD71-60D4C28D5B4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0BDDCECD-7C67-438F-963A-3BBC9FDFF322}">
      <dgm:prSet/>
      <dgm:spPr/>
      <dgm:t>
        <a:bodyPr/>
        <a:lstStyle/>
        <a:p>
          <a:pPr rtl="1"/>
          <a:r>
            <a:rPr lang="ar-IQ" dirty="0"/>
            <a:t>الدرس: جغرافيا</a:t>
          </a:r>
          <a:endParaRPr lang="en-US" dirty="0"/>
        </a:p>
      </dgm:t>
    </dgm:pt>
    <dgm:pt modelId="{711AB7A3-42F8-4C53-9F0D-365C6820BAB4}" type="parTrans" cxnId="{4E5BBE23-81CA-4907-852C-74F3F0AD988B}">
      <dgm:prSet/>
      <dgm:spPr/>
      <dgm:t>
        <a:bodyPr/>
        <a:lstStyle/>
        <a:p>
          <a:endParaRPr lang="en-US"/>
        </a:p>
      </dgm:t>
    </dgm:pt>
    <dgm:pt modelId="{2BD0F9DE-A990-40B0-83C4-8DC913BB1B3B}" type="sibTrans" cxnId="{4E5BBE23-81CA-4907-852C-74F3F0AD988B}">
      <dgm:prSet/>
      <dgm:spPr/>
      <dgm:t>
        <a:bodyPr/>
        <a:lstStyle/>
        <a:p>
          <a:endParaRPr lang="en-US"/>
        </a:p>
      </dgm:t>
    </dgm:pt>
    <dgm:pt modelId="{F6EDDFCC-443E-4DB6-96BF-57A1C02FA467}">
      <dgm:prSet/>
      <dgm:spPr/>
      <dgm:t>
        <a:bodyPr/>
        <a:lstStyle/>
        <a:p>
          <a:pPr rtl="1"/>
          <a:r>
            <a:rPr lang="ar-IQ" dirty="0"/>
            <a:t>الموضوع: الطقس الشديد</a:t>
          </a:r>
          <a:endParaRPr lang="en-US" dirty="0"/>
        </a:p>
      </dgm:t>
    </dgm:pt>
    <dgm:pt modelId="{6F937AAB-72AA-402F-92A1-D540EDE8DD99}" type="parTrans" cxnId="{F0045556-A81C-440F-9D0E-C7465A2CDD05}">
      <dgm:prSet/>
      <dgm:spPr/>
      <dgm:t>
        <a:bodyPr/>
        <a:lstStyle/>
        <a:p>
          <a:endParaRPr lang="en-US"/>
        </a:p>
      </dgm:t>
    </dgm:pt>
    <dgm:pt modelId="{C63EB8CD-5D29-405E-95EB-3044054449C2}" type="sibTrans" cxnId="{F0045556-A81C-440F-9D0E-C7465A2CDD05}">
      <dgm:prSet/>
      <dgm:spPr/>
      <dgm:t>
        <a:bodyPr/>
        <a:lstStyle/>
        <a:p>
          <a:endParaRPr lang="en-US"/>
        </a:p>
      </dgm:t>
    </dgm:pt>
    <dgm:pt modelId="{690D39F2-10AF-4748-B891-0A58C6042B06}">
      <dgm:prSet/>
      <dgm:spPr/>
      <dgm:t>
        <a:bodyPr/>
        <a:lstStyle/>
        <a:p>
          <a:pPr rtl="1"/>
          <a:r>
            <a:rPr lang="ar-IQ" dirty="0"/>
            <a:t>أهداف التعلّم:</a:t>
          </a:r>
          <a:endParaRPr lang="en-US" dirty="0"/>
        </a:p>
      </dgm:t>
    </dgm:pt>
    <dgm:pt modelId="{94380F56-70CC-4447-AE9B-A9F2727D59C5}" type="parTrans" cxnId="{A50EB0C8-1C22-44D0-936C-ADC934BD5813}">
      <dgm:prSet/>
      <dgm:spPr/>
      <dgm:t>
        <a:bodyPr/>
        <a:lstStyle/>
        <a:p>
          <a:endParaRPr lang="en-US"/>
        </a:p>
      </dgm:t>
    </dgm:pt>
    <dgm:pt modelId="{9209826A-0A33-4475-B409-A1F776542155}" type="sibTrans" cxnId="{A50EB0C8-1C22-44D0-936C-ADC934BD5813}">
      <dgm:prSet/>
      <dgm:spPr/>
      <dgm:t>
        <a:bodyPr/>
        <a:lstStyle/>
        <a:p>
          <a:endParaRPr lang="en-US"/>
        </a:p>
      </dgm:t>
    </dgm:pt>
    <dgm:pt modelId="{05ACB19D-1D21-4CA1-B6A7-505EEBCC9018}">
      <dgm:prSet/>
      <dgm:spPr/>
      <dgm:t>
        <a:bodyPr/>
        <a:lstStyle/>
        <a:p>
          <a:pPr rtl="1"/>
          <a:r>
            <a:rPr lang="ar-IQ" dirty="0"/>
            <a:t>وصف الاختلافات بين الزوبعة والأعصار</a:t>
          </a:r>
          <a:endParaRPr lang="en-US" dirty="0"/>
        </a:p>
      </dgm:t>
    </dgm:pt>
    <dgm:pt modelId="{527F600D-98E7-4A1B-98C0-FF1F878F5712}" type="parTrans" cxnId="{9F1E4AD8-241F-44F2-BBA1-E943C402496C}">
      <dgm:prSet/>
      <dgm:spPr/>
      <dgm:t>
        <a:bodyPr/>
        <a:lstStyle/>
        <a:p>
          <a:endParaRPr lang="en-US"/>
        </a:p>
      </dgm:t>
    </dgm:pt>
    <dgm:pt modelId="{C785F33A-AE16-4B43-B646-A20B22F1C60D}" type="sibTrans" cxnId="{9F1E4AD8-241F-44F2-BBA1-E943C402496C}">
      <dgm:prSet/>
      <dgm:spPr/>
      <dgm:t>
        <a:bodyPr/>
        <a:lstStyle/>
        <a:p>
          <a:endParaRPr lang="en-US"/>
        </a:p>
      </dgm:t>
    </dgm:pt>
    <dgm:pt modelId="{DD981D5B-7014-494E-8965-D8A278294F6D}">
      <dgm:prSet/>
      <dgm:spPr/>
      <dgm:t>
        <a:bodyPr/>
        <a:lstStyle/>
        <a:p>
          <a:pPr rtl="1"/>
          <a:r>
            <a:rPr lang="ar-IQ" dirty="0"/>
            <a:t>قارن التأثيرات اللاحقة</a:t>
          </a:r>
          <a:endParaRPr lang="en-US" dirty="0"/>
        </a:p>
      </dgm:t>
    </dgm:pt>
    <dgm:pt modelId="{BBB29991-A751-47E5-8920-41DFC80D545B}" type="parTrans" cxnId="{21367212-007E-49F2-962E-3D6F084E935E}">
      <dgm:prSet/>
      <dgm:spPr/>
      <dgm:t>
        <a:bodyPr/>
        <a:lstStyle/>
        <a:p>
          <a:endParaRPr lang="en-US"/>
        </a:p>
      </dgm:t>
    </dgm:pt>
    <dgm:pt modelId="{AB772D04-E26B-44DE-895B-8ED80B60E778}" type="sibTrans" cxnId="{21367212-007E-49F2-962E-3D6F084E935E}">
      <dgm:prSet/>
      <dgm:spPr/>
      <dgm:t>
        <a:bodyPr/>
        <a:lstStyle/>
        <a:p>
          <a:endParaRPr lang="en-US"/>
        </a:p>
      </dgm:t>
    </dgm:pt>
    <dgm:pt modelId="{DE87D1AB-AD96-40FB-9BC5-831509E36F59}">
      <dgm:prSet/>
      <dgm:spPr/>
      <dgm:t>
        <a:bodyPr/>
        <a:lstStyle/>
        <a:p>
          <a:pPr rtl="1"/>
          <a:r>
            <a:rPr lang="ar-IQ" dirty="0"/>
            <a:t>تقييم الآثار طويلة المدى على المجتمعات</a:t>
          </a:r>
          <a:endParaRPr lang="en-US" dirty="0"/>
        </a:p>
      </dgm:t>
    </dgm:pt>
    <dgm:pt modelId="{A265B476-B61F-4D10-845E-CE1DF4B21938}" type="parTrans" cxnId="{D6073722-F8A4-4FE9-A5C1-6532B83997CB}">
      <dgm:prSet/>
      <dgm:spPr/>
      <dgm:t>
        <a:bodyPr/>
        <a:lstStyle/>
        <a:p>
          <a:endParaRPr lang="en-US"/>
        </a:p>
      </dgm:t>
    </dgm:pt>
    <dgm:pt modelId="{116D373A-4C9B-4E24-A47D-C9617372E2FE}" type="sibTrans" cxnId="{D6073722-F8A4-4FE9-A5C1-6532B83997CB}">
      <dgm:prSet/>
      <dgm:spPr/>
      <dgm:t>
        <a:bodyPr/>
        <a:lstStyle/>
        <a:p>
          <a:endParaRPr lang="en-US"/>
        </a:p>
      </dgm:t>
    </dgm:pt>
    <dgm:pt modelId="{A7B3F3A6-853C-43FE-AA48-684923804D0E}" type="pres">
      <dgm:prSet presAssocID="{E7EA1524-1B4D-4942-AD71-60D4C28D5B40}" presName="linear" presStyleCnt="0">
        <dgm:presLayoutVars>
          <dgm:animLvl val="lvl"/>
          <dgm:resizeHandles val="exact"/>
        </dgm:presLayoutVars>
      </dgm:prSet>
      <dgm:spPr/>
    </dgm:pt>
    <dgm:pt modelId="{93D62076-A2F6-4B76-8C82-160B4A57F45B}" type="pres">
      <dgm:prSet presAssocID="{0BDDCECD-7C67-438F-963A-3BBC9FDFF322}" presName="parentText" presStyleLbl="node1" presStyleIdx="0" presStyleCnt="3">
        <dgm:presLayoutVars>
          <dgm:chMax val="0"/>
          <dgm:bulletEnabled val="1"/>
        </dgm:presLayoutVars>
      </dgm:prSet>
      <dgm:spPr/>
    </dgm:pt>
    <dgm:pt modelId="{EF21A692-23D8-458F-8714-2EBF5A2124A3}" type="pres">
      <dgm:prSet presAssocID="{2BD0F9DE-A990-40B0-83C4-8DC913BB1B3B}" presName="spacer" presStyleCnt="0"/>
      <dgm:spPr/>
    </dgm:pt>
    <dgm:pt modelId="{C8877926-DF32-491B-A85C-0B7581CE46BF}" type="pres">
      <dgm:prSet presAssocID="{F6EDDFCC-443E-4DB6-96BF-57A1C02FA467}" presName="parentText" presStyleLbl="node1" presStyleIdx="1" presStyleCnt="3">
        <dgm:presLayoutVars>
          <dgm:chMax val="0"/>
          <dgm:bulletEnabled val="1"/>
        </dgm:presLayoutVars>
      </dgm:prSet>
      <dgm:spPr/>
    </dgm:pt>
    <dgm:pt modelId="{1019153B-6367-49BF-BE93-C282CFAF85F2}" type="pres">
      <dgm:prSet presAssocID="{C63EB8CD-5D29-405E-95EB-3044054449C2}" presName="spacer" presStyleCnt="0"/>
      <dgm:spPr/>
    </dgm:pt>
    <dgm:pt modelId="{5DB569C7-E4D0-4833-9B90-6250DFCB06B1}" type="pres">
      <dgm:prSet presAssocID="{690D39F2-10AF-4748-B891-0A58C6042B06}" presName="parentText" presStyleLbl="node1" presStyleIdx="2" presStyleCnt="3">
        <dgm:presLayoutVars>
          <dgm:chMax val="0"/>
          <dgm:bulletEnabled val="1"/>
        </dgm:presLayoutVars>
      </dgm:prSet>
      <dgm:spPr/>
    </dgm:pt>
    <dgm:pt modelId="{9409A97B-4871-4FAF-A778-82CFE0924801}" type="pres">
      <dgm:prSet presAssocID="{690D39F2-10AF-4748-B891-0A58C6042B06}" presName="childText" presStyleLbl="revTx" presStyleIdx="0" presStyleCnt="1">
        <dgm:presLayoutVars>
          <dgm:bulletEnabled val="1"/>
        </dgm:presLayoutVars>
      </dgm:prSet>
      <dgm:spPr/>
    </dgm:pt>
  </dgm:ptLst>
  <dgm:cxnLst>
    <dgm:cxn modelId="{934DEE05-DF38-4730-97C3-06119B43764F}" type="presOf" srcId="{F6EDDFCC-443E-4DB6-96BF-57A1C02FA467}" destId="{C8877926-DF32-491B-A85C-0B7581CE46BF}" srcOrd="0" destOrd="0" presId="urn:microsoft.com/office/officeart/2005/8/layout/vList2"/>
    <dgm:cxn modelId="{21367212-007E-49F2-962E-3D6F084E935E}" srcId="{690D39F2-10AF-4748-B891-0A58C6042B06}" destId="{DD981D5B-7014-494E-8965-D8A278294F6D}" srcOrd="1" destOrd="0" parTransId="{BBB29991-A751-47E5-8920-41DFC80D545B}" sibTransId="{AB772D04-E26B-44DE-895B-8ED80B60E778}"/>
    <dgm:cxn modelId="{D6073722-F8A4-4FE9-A5C1-6532B83997CB}" srcId="{690D39F2-10AF-4748-B891-0A58C6042B06}" destId="{DE87D1AB-AD96-40FB-9BC5-831509E36F59}" srcOrd="2" destOrd="0" parTransId="{A265B476-B61F-4D10-845E-CE1DF4B21938}" sibTransId="{116D373A-4C9B-4E24-A47D-C9617372E2FE}"/>
    <dgm:cxn modelId="{4E5BBE23-81CA-4907-852C-74F3F0AD988B}" srcId="{E7EA1524-1B4D-4942-AD71-60D4C28D5B40}" destId="{0BDDCECD-7C67-438F-963A-3BBC9FDFF322}" srcOrd="0" destOrd="0" parTransId="{711AB7A3-42F8-4C53-9F0D-365C6820BAB4}" sibTransId="{2BD0F9DE-A990-40B0-83C4-8DC913BB1B3B}"/>
    <dgm:cxn modelId="{3B322935-D14D-4867-ABB1-CF25807EEEE3}" type="presOf" srcId="{E7EA1524-1B4D-4942-AD71-60D4C28D5B40}" destId="{A7B3F3A6-853C-43FE-AA48-684923804D0E}" srcOrd="0" destOrd="0" presId="urn:microsoft.com/office/officeart/2005/8/layout/vList2"/>
    <dgm:cxn modelId="{F0045556-A81C-440F-9D0E-C7465A2CDD05}" srcId="{E7EA1524-1B4D-4942-AD71-60D4C28D5B40}" destId="{F6EDDFCC-443E-4DB6-96BF-57A1C02FA467}" srcOrd="1" destOrd="0" parTransId="{6F937AAB-72AA-402F-92A1-D540EDE8DD99}" sibTransId="{C63EB8CD-5D29-405E-95EB-3044054449C2}"/>
    <dgm:cxn modelId="{8631887F-9835-4A69-AB74-329CED6CED9D}" type="presOf" srcId="{DE87D1AB-AD96-40FB-9BC5-831509E36F59}" destId="{9409A97B-4871-4FAF-A778-82CFE0924801}" srcOrd="0" destOrd="2" presId="urn:microsoft.com/office/officeart/2005/8/layout/vList2"/>
    <dgm:cxn modelId="{1B9464AC-AAFB-4F6F-8A57-FD90D013F609}" type="presOf" srcId="{05ACB19D-1D21-4CA1-B6A7-505EEBCC9018}" destId="{9409A97B-4871-4FAF-A778-82CFE0924801}" srcOrd="0" destOrd="0" presId="urn:microsoft.com/office/officeart/2005/8/layout/vList2"/>
    <dgm:cxn modelId="{605F75C6-5856-473C-AA32-9B6330172084}" type="presOf" srcId="{690D39F2-10AF-4748-B891-0A58C6042B06}" destId="{5DB569C7-E4D0-4833-9B90-6250DFCB06B1}" srcOrd="0" destOrd="0" presId="urn:microsoft.com/office/officeart/2005/8/layout/vList2"/>
    <dgm:cxn modelId="{A50EB0C8-1C22-44D0-936C-ADC934BD5813}" srcId="{E7EA1524-1B4D-4942-AD71-60D4C28D5B40}" destId="{690D39F2-10AF-4748-B891-0A58C6042B06}" srcOrd="2" destOrd="0" parTransId="{94380F56-70CC-4447-AE9B-A9F2727D59C5}" sibTransId="{9209826A-0A33-4475-B409-A1F776542155}"/>
    <dgm:cxn modelId="{9F1E4AD8-241F-44F2-BBA1-E943C402496C}" srcId="{690D39F2-10AF-4748-B891-0A58C6042B06}" destId="{05ACB19D-1D21-4CA1-B6A7-505EEBCC9018}" srcOrd="0" destOrd="0" parTransId="{527F600D-98E7-4A1B-98C0-FF1F878F5712}" sibTransId="{C785F33A-AE16-4B43-B646-A20B22F1C60D}"/>
    <dgm:cxn modelId="{FC151AE5-289E-48E5-BF45-154AE1586FA7}" type="presOf" srcId="{DD981D5B-7014-494E-8965-D8A278294F6D}" destId="{9409A97B-4871-4FAF-A778-82CFE0924801}" srcOrd="0" destOrd="1" presId="urn:microsoft.com/office/officeart/2005/8/layout/vList2"/>
    <dgm:cxn modelId="{D624DCF1-4B75-4198-BCCB-B2E2A087CC8B}" type="presOf" srcId="{0BDDCECD-7C67-438F-963A-3BBC9FDFF322}" destId="{93D62076-A2F6-4B76-8C82-160B4A57F45B}" srcOrd="0" destOrd="0" presId="urn:microsoft.com/office/officeart/2005/8/layout/vList2"/>
    <dgm:cxn modelId="{18866958-98A5-45B2-ADED-4EE110C9FA97}" type="presParOf" srcId="{A7B3F3A6-853C-43FE-AA48-684923804D0E}" destId="{93D62076-A2F6-4B76-8C82-160B4A57F45B}" srcOrd="0" destOrd="0" presId="urn:microsoft.com/office/officeart/2005/8/layout/vList2"/>
    <dgm:cxn modelId="{3FBFA808-3C95-469F-9067-461A8C9BE30E}" type="presParOf" srcId="{A7B3F3A6-853C-43FE-AA48-684923804D0E}" destId="{EF21A692-23D8-458F-8714-2EBF5A2124A3}" srcOrd="1" destOrd="0" presId="urn:microsoft.com/office/officeart/2005/8/layout/vList2"/>
    <dgm:cxn modelId="{C092DD30-1FA6-462A-A633-98D31CFED616}" type="presParOf" srcId="{A7B3F3A6-853C-43FE-AA48-684923804D0E}" destId="{C8877926-DF32-491B-A85C-0B7581CE46BF}" srcOrd="2" destOrd="0" presId="urn:microsoft.com/office/officeart/2005/8/layout/vList2"/>
    <dgm:cxn modelId="{4A0A7642-2EC6-4469-8BAD-9BE00CA4FABC}" type="presParOf" srcId="{A7B3F3A6-853C-43FE-AA48-684923804D0E}" destId="{1019153B-6367-49BF-BE93-C282CFAF85F2}" srcOrd="3" destOrd="0" presId="urn:microsoft.com/office/officeart/2005/8/layout/vList2"/>
    <dgm:cxn modelId="{0B778AB4-8BEA-451F-88CE-3DF4DB664229}" type="presParOf" srcId="{A7B3F3A6-853C-43FE-AA48-684923804D0E}" destId="{5DB569C7-E4D0-4833-9B90-6250DFCB06B1}" srcOrd="4" destOrd="0" presId="urn:microsoft.com/office/officeart/2005/8/layout/vList2"/>
    <dgm:cxn modelId="{CC508C19-1292-4345-95F4-58EA1B18967B}" type="presParOf" srcId="{A7B3F3A6-853C-43FE-AA48-684923804D0E}" destId="{9409A97B-4871-4FAF-A778-82CFE0924801}"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9FB2DF-9A93-403E-972D-55BFDA96B04E}"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1197F67C-FA6B-4AAA-9014-CF8363A39E96}">
      <dgm:prSet/>
      <dgm:spPr/>
      <dgm:t>
        <a:bodyPr/>
        <a:lstStyle/>
        <a:p>
          <a:pPr rtl="1"/>
          <a:r>
            <a:rPr lang="ar-IQ" dirty="0"/>
            <a:t>أبدء بالكلمات الجديدة و المفاهيم</a:t>
          </a:r>
          <a:endParaRPr lang="en-US" dirty="0"/>
        </a:p>
      </dgm:t>
    </dgm:pt>
    <dgm:pt modelId="{82727766-A0F7-46EF-A5BD-F236676FAD6C}" type="parTrans" cxnId="{538FAF89-9B8E-4A20-B800-4DA6C9A696EA}">
      <dgm:prSet/>
      <dgm:spPr/>
      <dgm:t>
        <a:bodyPr/>
        <a:lstStyle/>
        <a:p>
          <a:endParaRPr lang="en-US"/>
        </a:p>
      </dgm:t>
    </dgm:pt>
    <dgm:pt modelId="{C6645F5B-5E84-4F9A-AB20-42FC5967EA9C}" type="sibTrans" cxnId="{538FAF89-9B8E-4A20-B800-4DA6C9A696EA}">
      <dgm:prSet/>
      <dgm:spPr/>
      <dgm:t>
        <a:bodyPr/>
        <a:lstStyle/>
        <a:p>
          <a:endParaRPr lang="en-US"/>
        </a:p>
      </dgm:t>
    </dgm:pt>
    <dgm:pt modelId="{CB2D0132-D2E8-4B2B-BB51-FBBE4F5AAD80}">
      <dgm:prSet/>
      <dgm:spPr/>
      <dgm:t>
        <a:bodyPr/>
        <a:lstStyle/>
        <a:p>
          <a:pPr rtl="1"/>
          <a:r>
            <a:rPr lang="ar-IQ" dirty="0"/>
            <a:t>شارك الرابط إلى مقطع فيديو يقدم أمثلة على الأعاصير والزوابع والعواصف</a:t>
          </a:r>
          <a:endParaRPr lang="en-US" dirty="0"/>
        </a:p>
      </dgm:t>
    </dgm:pt>
    <dgm:pt modelId="{1664E403-3FDA-48A4-A7EE-96D40C9A120F}" type="parTrans" cxnId="{831B4E71-1BA0-40D9-B10D-7FCA3D6D0D25}">
      <dgm:prSet/>
      <dgm:spPr/>
      <dgm:t>
        <a:bodyPr/>
        <a:lstStyle/>
        <a:p>
          <a:endParaRPr lang="en-US"/>
        </a:p>
      </dgm:t>
    </dgm:pt>
    <dgm:pt modelId="{D2724AE2-4229-469F-87B6-C95F133C5001}" type="sibTrans" cxnId="{831B4E71-1BA0-40D9-B10D-7FCA3D6D0D25}">
      <dgm:prSet/>
      <dgm:spPr/>
      <dgm:t>
        <a:bodyPr/>
        <a:lstStyle/>
        <a:p>
          <a:endParaRPr lang="en-US"/>
        </a:p>
      </dgm:t>
    </dgm:pt>
    <dgm:pt modelId="{391FCC54-932F-45A6-AEF5-389C4681B9A7}">
      <dgm:prSet/>
      <dgm:spPr/>
      <dgm:t>
        <a:bodyPr/>
        <a:lstStyle/>
        <a:p>
          <a:pPr rtl="1"/>
          <a:r>
            <a:rPr lang="ar-IQ" dirty="0"/>
            <a:t>أطرح الأسئلة</a:t>
          </a:r>
          <a:endParaRPr lang="en-US" dirty="0"/>
        </a:p>
      </dgm:t>
    </dgm:pt>
    <dgm:pt modelId="{0E2A1867-F33F-4DFF-829B-52A6DC8EEB04}" type="parTrans" cxnId="{EFA6AD2A-D14C-4591-A247-93255D7ECFBC}">
      <dgm:prSet/>
      <dgm:spPr/>
      <dgm:t>
        <a:bodyPr/>
        <a:lstStyle/>
        <a:p>
          <a:endParaRPr lang="en-US"/>
        </a:p>
      </dgm:t>
    </dgm:pt>
    <dgm:pt modelId="{8A2C6234-6DC3-4950-8AD6-E66CC9FB5C8D}" type="sibTrans" cxnId="{EFA6AD2A-D14C-4591-A247-93255D7ECFBC}">
      <dgm:prSet/>
      <dgm:spPr/>
      <dgm:t>
        <a:bodyPr/>
        <a:lstStyle/>
        <a:p>
          <a:endParaRPr lang="en-US"/>
        </a:p>
      </dgm:t>
    </dgm:pt>
    <dgm:pt modelId="{B81F7818-A502-4FC3-B895-8AB8A64D4C1F}">
      <dgm:prSet/>
      <dgm:spPr/>
      <dgm:t>
        <a:bodyPr/>
        <a:lstStyle/>
        <a:p>
          <a:pPr rtl="1"/>
          <a:r>
            <a:rPr lang="ar-IQ" dirty="0"/>
            <a:t>كيف تختلف الأعاصير والزوابع والعواصف؟</a:t>
          </a:r>
          <a:endParaRPr lang="en-US" dirty="0"/>
        </a:p>
      </dgm:t>
    </dgm:pt>
    <dgm:pt modelId="{2CC36FB4-3F48-44C2-B0B3-579E2B1D19A1}" type="parTrans" cxnId="{FF18844E-1BCA-4D83-8439-15045176A9E0}">
      <dgm:prSet/>
      <dgm:spPr/>
      <dgm:t>
        <a:bodyPr/>
        <a:lstStyle/>
        <a:p>
          <a:endParaRPr lang="en-US"/>
        </a:p>
      </dgm:t>
    </dgm:pt>
    <dgm:pt modelId="{4846E8A3-0791-481C-A841-4CFB223A8788}" type="sibTrans" cxnId="{FF18844E-1BCA-4D83-8439-15045176A9E0}">
      <dgm:prSet/>
      <dgm:spPr/>
      <dgm:t>
        <a:bodyPr/>
        <a:lstStyle/>
        <a:p>
          <a:endParaRPr lang="en-US"/>
        </a:p>
      </dgm:t>
    </dgm:pt>
    <dgm:pt modelId="{1B43AB33-1148-454B-8D0B-5099734998FE}">
      <dgm:prSet/>
      <dgm:spPr/>
      <dgm:t>
        <a:bodyPr/>
        <a:lstStyle/>
        <a:p>
          <a:pPr rtl="1"/>
          <a:r>
            <a:rPr lang="ar-IQ" dirty="0"/>
            <a:t>أعطاء المزيد من البحوث / الواجبات المنزلية</a:t>
          </a:r>
          <a:endParaRPr lang="en-US" dirty="0"/>
        </a:p>
      </dgm:t>
    </dgm:pt>
    <dgm:pt modelId="{BAB976AB-2584-4796-A572-21E4C9B45AC5}" type="parTrans" cxnId="{A7D5986B-ABF9-48D0-BBEF-619D20A5DE39}">
      <dgm:prSet/>
      <dgm:spPr/>
      <dgm:t>
        <a:bodyPr/>
        <a:lstStyle/>
        <a:p>
          <a:endParaRPr lang="en-US"/>
        </a:p>
      </dgm:t>
    </dgm:pt>
    <dgm:pt modelId="{782A903C-4676-41E6-BF82-4B00745287BF}" type="sibTrans" cxnId="{A7D5986B-ABF9-48D0-BBEF-619D20A5DE39}">
      <dgm:prSet/>
      <dgm:spPr/>
      <dgm:t>
        <a:bodyPr/>
        <a:lstStyle/>
        <a:p>
          <a:endParaRPr lang="en-US"/>
        </a:p>
      </dgm:t>
    </dgm:pt>
    <dgm:pt modelId="{3E20AB52-74F4-48FE-8156-80D829A3ED32}">
      <dgm:prSet/>
      <dgm:spPr/>
      <dgm:t>
        <a:bodyPr/>
        <a:lstStyle/>
        <a:p>
          <a:pPr rtl="1"/>
          <a:r>
            <a:rPr lang="ar-IQ" dirty="0"/>
            <a:t>أمثلة بحثية لعدد من الأعاصير والزوابع والعواصف على مدى السنوات العشرين الماضية. ما هي التدخلات التي كانت أساسية لمساعدة المجتمعات على التعافي من الأضرار؟ انشر إجابتك المكونة من صفحة واحدة في المجلد الخاص بالواجب</a:t>
          </a:r>
          <a:endParaRPr lang="en-US" dirty="0"/>
        </a:p>
      </dgm:t>
    </dgm:pt>
    <dgm:pt modelId="{E4F45112-6833-456A-890A-483215C908F9}" type="parTrans" cxnId="{68DAB364-010D-420F-948E-991B58CF9E69}">
      <dgm:prSet/>
      <dgm:spPr/>
      <dgm:t>
        <a:bodyPr/>
        <a:lstStyle/>
        <a:p>
          <a:endParaRPr lang="en-US"/>
        </a:p>
      </dgm:t>
    </dgm:pt>
    <dgm:pt modelId="{2C8B583B-1410-4B08-9F86-67C748BE9714}" type="sibTrans" cxnId="{68DAB364-010D-420F-948E-991B58CF9E69}">
      <dgm:prSet/>
      <dgm:spPr/>
      <dgm:t>
        <a:bodyPr/>
        <a:lstStyle/>
        <a:p>
          <a:endParaRPr lang="en-US"/>
        </a:p>
      </dgm:t>
    </dgm:pt>
    <dgm:pt modelId="{73227683-F26A-47E0-A2B7-8E737BB27959}">
      <dgm:prSet/>
      <dgm:spPr/>
      <dgm:t>
        <a:bodyPr/>
        <a:lstStyle/>
        <a:p>
          <a:pPr rtl="1"/>
          <a:r>
            <a:rPr lang="ar-IQ"/>
            <a:t>أين تحدث في أغلب الأحيان في العالم؟ لماذا ا؟</a:t>
          </a:r>
          <a:endParaRPr lang="en-US"/>
        </a:p>
      </dgm:t>
    </dgm:pt>
    <dgm:pt modelId="{DB9C85A9-DDD2-43FE-B72E-431B4363955B}" type="parTrans" cxnId="{8D12443A-DA85-4769-B701-8483DA375676}">
      <dgm:prSet/>
      <dgm:spPr/>
      <dgm:t>
        <a:bodyPr/>
        <a:lstStyle/>
        <a:p>
          <a:endParaRPr lang="en-US"/>
        </a:p>
      </dgm:t>
    </dgm:pt>
    <dgm:pt modelId="{482AFAD8-301D-4B12-8075-6CB0FBE2AF19}" type="sibTrans" cxnId="{8D12443A-DA85-4769-B701-8483DA375676}">
      <dgm:prSet/>
      <dgm:spPr/>
      <dgm:t>
        <a:bodyPr/>
        <a:lstStyle/>
        <a:p>
          <a:endParaRPr lang="en-US"/>
        </a:p>
      </dgm:t>
    </dgm:pt>
    <dgm:pt modelId="{AF20E2DA-F822-4307-8AED-7A6E0BBA311A}">
      <dgm:prSet/>
      <dgm:spPr/>
      <dgm:t>
        <a:bodyPr/>
        <a:lstStyle/>
        <a:p>
          <a:pPr rtl="1"/>
          <a:r>
            <a:rPr lang="ar-IQ" dirty="0"/>
            <a:t>ما هو الفرق في الاضرار اللاحقة؟</a:t>
          </a:r>
          <a:endParaRPr lang="en-US" dirty="0"/>
        </a:p>
      </dgm:t>
    </dgm:pt>
    <dgm:pt modelId="{890F1C18-C2DB-44D3-9BBE-CF2D8E2BA1E7}" type="parTrans" cxnId="{9B6BFE17-3118-4D20-A58B-671C47A138C1}">
      <dgm:prSet/>
      <dgm:spPr/>
      <dgm:t>
        <a:bodyPr/>
        <a:lstStyle/>
        <a:p>
          <a:endParaRPr lang="en-US"/>
        </a:p>
      </dgm:t>
    </dgm:pt>
    <dgm:pt modelId="{D200E12B-0858-4E0C-BEF1-7894032F339F}" type="sibTrans" cxnId="{9B6BFE17-3118-4D20-A58B-671C47A138C1}">
      <dgm:prSet/>
      <dgm:spPr/>
      <dgm:t>
        <a:bodyPr/>
        <a:lstStyle/>
        <a:p>
          <a:endParaRPr lang="en-US"/>
        </a:p>
      </dgm:t>
    </dgm:pt>
    <dgm:pt modelId="{DAD29958-998C-44ED-8D25-E87CE7FD0743}" type="pres">
      <dgm:prSet presAssocID="{039FB2DF-9A93-403E-972D-55BFDA96B04E}" presName="linear" presStyleCnt="0">
        <dgm:presLayoutVars>
          <dgm:animLvl val="lvl"/>
          <dgm:resizeHandles val="exact"/>
        </dgm:presLayoutVars>
      </dgm:prSet>
      <dgm:spPr/>
    </dgm:pt>
    <dgm:pt modelId="{CFA5DF2F-9629-4DAB-B7C8-3D81B4E43B4B}" type="pres">
      <dgm:prSet presAssocID="{1197F67C-FA6B-4AAA-9014-CF8363A39E96}" presName="parentText" presStyleLbl="node1" presStyleIdx="0" presStyleCnt="3">
        <dgm:presLayoutVars>
          <dgm:chMax val="0"/>
          <dgm:bulletEnabled val="1"/>
        </dgm:presLayoutVars>
      </dgm:prSet>
      <dgm:spPr/>
    </dgm:pt>
    <dgm:pt modelId="{F781BACC-630E-438A-A9B9-C8E731ADCB52}" type="pres">
      <dgm:prSet presAssocID="{1197F67C-FA6B-4AAA-9014-CF8363A39E96}" presName="childText" presStyleLbl="revTx" presStyleIdx="0" presStyleCnt="3">
        <dgm:presLayoutVars>
          <dgm:bulletEnabled val="1"/>
        </dgm:presLayoutVars>
      </dgm:prSet>
      <dgm:spPr/>
    </dgm:pt>
    <dgm:pt modelId="{EECFC39E-A7D7-4F4F-B7FA-FC64018E8361}" type="pres">
      <dgm:prSet presAssocID="{391FCC54-932F-45A6-AEF5-389C4681B9A7}" presName="parentText" presStyleLbl="node1" presStyleIdx="1" presStyleCnt="3">
        <dgm:presLayoutVars>
          <dgm:chMax val="0"/>
          <dgm:bulletEnabled val="1"/>
        </dgm:presLayoutVars>
      </dgm:prSet>
      <dgm:spPr/>
    </dgm:pt>
    <dgm:pt modelId="{B9EC8316-7C84-498C-BA93-1E33026A9619}" type="pres">
      <dgm:prSet presAssocID="{391FCC54-932F-45A6-AEF5-389C4681B9A7}" presName="childText" presStyleLbl="revTx" presStyleIdx="1" presStyleCnt="3">
        <dgm:presLayoutVars>
          <dgm:bulletEnabled val="1"/>
        </dgm:presLayoutVars>
      </dgm:prSet>
      <dgm:spPr/>
    </dgm:pt>
    <dgm:pt modelId="{BB653E15-9B99-4DEE-BF36-FB2700B3767B}" type="pres">
      <dgm:prSet presAssocID="{1B43AB33-1148-454B-8D0B-5099734998FE}" presName="parentText" presStyleLbl="node1" presStyleIdx="2" presStyleCnt="3">
        <dgm:presLayoutVars>
          <dgm:chMax val="0"/>
          <dgm:bulletEnabled val="1"/>
        </dgm:presLayoutVars>
      </dgm:prSet>
      <dgm:spPr/>
    </dgm:pt>
    <dgm:pt modelId="{E728AD62-7B75-4433-97D3-3BAE666A354F}" type="pres">
      <dgm:prSet presAssocID="{1B43AB33-1148-454B-8D0B-5099734998FE}" presName="childText" presStyleLbl="revTx" presStyleIdx="2" presStyleCnt="3">
        <dgm:presLayoutVars>
          <dgm:bulletEnabled val="1"/>
        </dgm:presLayoutVars>
      </dgm:prSet>
      <dgm:spPr/>
    </dgm:pt>
  </dgm:ptLst>
  <dgm:cxnLst>
    <dgm:cxn modelId="{9B6BFE17-3118-4D20-A58B-671C47A138C1}" srcId="{391FCC54-932F-45A6-AEF5-389C4681B9A7}" destId="{AF20E2DA-F822-4307-8AED-7A6E0BBA311A}" srcOrd="2" destOrd="0" parTransId="{890F1C18-C2DB-44D3-9BBE-CF2D8E2BA1E7}" sibTransId="{D200E12B-0858-4E0C-BEF1-7894032F339F}"/>
    <dgm:cxn modelId="{7D002325-4FA2-4CCA-843F-60FA090A3B63}" type="presOf" srcId="{391FCC54-932F-45A6-AEF5-389C4681B9A7}" destId="{EECFC39E-A7D7-4F4F-B7FA-FC64018E8361}" srcOrd="0" destOrd="0" presId="urn:microsoft.com/office/officeart/2005/8/layout/vList2"/>
    <dgm:cxn modelId="{D470382A-F8DB-4610-9F77-7690BED781B6}" type="presOf" srcId="{AF20E2DA-F822-4307-8AED-7A6E0BBA311A}" destId="{B9EC8316-7C84-498C-BA93-1E33026A9619}" srcOrd="0" destOrd="2" presId="urn:microsoft.com/office/officeart/2005/8/layout/vList2"/>
    <dgm:cxn modelId="{EFA6AD2A-D14C-4591-A247-93255D7ECFBC}" srcId="{039FB2DF-9A93-403E-972D-55BFDA96B04E}" destId="{391FCC54-932F-45A6-AEF5-389C4681B9A7}" srcOrd="1" destOrd="0" parTransId="{0E2A1867-F33F-4DFF-829B-52A6DC8EEB04}" sibTransId="{8A2C6234-6DC3-4950-8AD6-E66CC9FB5C8D}"/>
    <dgm:cxn modelId="{0566B134-E7E0-48AD-8FCD-966C10120BD8}" type="presOf" srcId="{B81F7818-A502-4FC3-B895-8AB8A64D4C1F}" destId="{B9EC8316-7C84-498C-BA93-1E33026A9619}" srcOrd="0" destOrd="0" presId="urn:microsoft.com/office/officeart/2005/8/layout/vList2"/>
    <dgm:cxn modelId="{8D12443A-DA85-4769-B701-8483DA375676}" srcId="{391FCC54-932F-45A6-AEF5-389C4681B9A7}" destId="{73227683-F26A-47E0-A2B7-8E737BB27959}" srcOrd="1" destOrd="0" parTransId="{DB9C85A9-DDD2-43FE-B72E-431B4363955B}" sibTransId="{482AFAD8-301D-4B12-8075-6CB0FBE2AF19}"/>
    <dgm:cxn modelId="{B0593A5B-BCCD-4648-A521-DD2229B59C43}" type="presOf" srcId="{1B43AB33-1148-454B-8D0B-5099734998FE}" destId="{BB653E15-9B99-4DEE-BF36-FB2700B3767B}" srcOrd="0" destOrd="0" presId="urn:microsoft.com/office/officeart/2005/8/layout/vList2"/>
    <dgm:cxn modelId="{68DAB364-010D-420F-948E-991B58CF9E69}" srcId="{1B43AB33-1148-454B-8D0B-5099734998FE}" destId="{3E20AB52-74F4-48FE-8156-80D829A3ED32}" srcOrd="0" destOrd="0" parTransId="{E4F45112-6833-456A-890A-483215C908F9}" sibTransId="{2C8B583B-1410-4B08-9F86-67C748BE9714}"/>
    <dgm:cxn modelId="{CB84D046-73AB-41E5-B091-E4801C2825B4}" type="presOf" srcId="{1197F67C-FA6B-4AAA-9014-CF8363A39E96}" destId="{CFA5DF2F-9629-4DAB-B7C8-3D81B4E43B4B}" srcOrd="0" destOrd="0" presId="urn:microsoft.com/office/officeart/2005/8/layout/vList2"/>
    <dgm:cxn modelId="{A7D5986B-ABF9-48D0-BBEF-619D20A5DE39}" srcId="{039FB2DF-9A93-403E-972D-55BFDA96B04E}" destId="{1B43AB33-1148-454B-8D0B-5099734998FE}" srcOrd="2" destOrd="0" parTransId="{BAB976AB-2584-4796-A572-21E4C9B45AC5}" sibTransId="{782A903C-4676-41E6-BF82-4B00745287BF}"/>
    <dgm:cxn modelId="{FF18844E-1BCA-4D83-8439-15045176A9E0}" srcId="{391FCC54-932F-45A6-AEF5-389C4681B9A7}" destId="{B81F7818-A502-4FC3-B895-8AB8A64D4C1F}" srcOrd="0" destOrd="0" parTransId="{2CC36FB4-3F48-44C2-B0B3-579E2B1D19A1}" sibTransId="{4846E8A3-0791-481C-A841-4CFB223A8788}"/>
    <dgm:cxn modelId="{831B4E71-1BA0-40D9-B10D-7FCA3D6D0D25}" srcId="{1197F67C-FA6B-4AAA-9014-CF8363A39E96}" destId="{CB2D0132-D2E8-4B2B-BB51-FBBE4F5AAD80}" srcOrd="0" destOrd="0" parTransId="{1664E403-3FDA-48A4-A7EE-96D40C9A120F}" sibTransId="{D2724AE2-4229-469F-87B6-C95F133C5001}"/>
    <dgm:cxn modelId="{538FAF89-9B8E-4A20-B800-4DA6C9A696EA}" srcId="{039FB2DF-9A93-403E-972D-55BFDA96B04E}" destId="{1197F67C-FA6B-4AAA-9014-CF8363A39E96}" srcOrd="0" destOrd="0" parTransId="{82727766-A0F7-46EF-A5BD-F236676FAD6C}" sibTransId="{C6645F5B-5E84-4F9A-AB20-42FC5967EA9C}"/>
    <dgm:cxn modelId="{A82EA59B-B2E8-42C6-80D6-986CB11CD577}" type="presOf" srcId="{73227683-F26A-47E0-A2B7-8E737BB27959}" destId="{B9EC8316-7C84-498C-BA93-1E33026A9619}" srcOrd="0" destOrd="1" presId="urn:microsoft.com/office/officeart/2005/8/layout/vList2"/>
    <dgm:cxn modelId="{75D1A7B1-59BC-4950-8932-A053E840C149}" type="presOf" srcId="{CB2D0132-D2E8-4B2B-BB51-FBBE4F5AAD80}" destId="{F781BACC-630E-438A-A9B9-C8E731ADCB52}" srcOrd="0" destOrd="0" presId="urn:microsoft.com/office/officeart/2005/8/layout/vList2"/>
    <dgm:cxn modelId="{154512BF-E52C-49D8-9227-6149CAC17291}" type="presOf" srcId="{039FB2DF-9A93-403E-972D-55BFDA96B04E}" destId="{DAD29958-998C-44ED-8D25-E87CE7FD0743}" srcOrd="0" destOrd="0" presId="urn:microsoft.com/office/officeart/2005/8/layout/vList2"/>
    <dgm:cxn modelId="{657847D4-7B09-4AEE-A0DD-1BBB45982C18}" type="presOf" srcId="{3E20AB52-74F4-48FE-8156-80D829A3ED32}" destId="{E728AD62-7B75-4433-97D3-3BAE666A354F}" srcOrd="0" destOrd="0" presId="urn:microsoft.com/office/officeart/2005/8/layout/vList2"/>
    <dgm:cxn modelId="{5E09FD9D-7B9D-438E-86F5-AFB9CE49A58D}" type="presParOf" srcId="{DAD29958-998C-44ED-8D25-E87CE7FD0743}" destId="{CFA5DF2F-9629-4DAB-B7C8-3D81B4E43B4B}" srcOrd="0" destOrd="0" presId="urn:microsoft.com/office/officeart/2005/8/layout/vList2"/>
    <dgm:cxn modelId="{B5A43F62-5C29-4EEC-BF79-22BC815AAF83}" type="presParOf" srcId="{DAD29958-998C-44ED-8D25-E87CE7FD0743}" destId="{F781BACC-630E-438A-A9B9-C8E731ADCB52}" srcOrd="1" destOrd="0" presId="urn:microsoft.com/office/officeart/2005/8/layout/vList2"/>
    <dgm:cxn modelId="{0439D37F-1098-448A-B31A-14D4C44BA095}" type="presParOf" srcId="{DAD29958-998C-44ED-8D25-E87CE7FD0743}" destId="{EECFC39E-A7D7-4F4F-B7FA-FC64018E8361}" srcOrd="2" destOrd="0" presId="urn:microsoft.com/office/officeart/2005/8/layout/vList2"/>
    <dgm:cxn modelId="{1DECFF64-915F-4D84-A30B-49FAB158CEDD}" type="presParOf" srcId="{DAD29958-998C-44ED-8D25-E87CE7FD0743}" destId="{B9EC8316-7C84-498C-BA93-1E33026A9619}" srcOrd="3" destOrd="0" presId="urn:microsoft.com/office/officeart/2005/8/layout/vList2"/>
    <dgm:cxn modelId="{123F1799-49A8-4EFB-8CF7-8DB3E0F4F5F0}" type="presParOf" srcId="{DAD29958-998C-44ED-8D25-E87CE7FD0743}" destId="{BB653E15-9B99-4DEE-BF36-FB2700B3767B}" srcOrd="4" destOrd="0" presId="urn:microsoft.com/office/officeart/2005/8/layout/vList2"/>
    <dgm:cxn modelId="{150964A6-AE35-4D2A-895C-8B33654C55E6}" type="presParOf" srcId="{DAD29958-998C-44ED-8D25-E87CE7FD0743}" destId="{E728AD62-7B75-4433-97D3-3BAE666A354F}"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6677D6-56E3-4A13-97BD-877B9F450BEB}"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3F02300C-AF2A-48D7-AC7C-8C4C45E79F05}">
      <dgm:prSet/>
      <dgm:spPr/>
      <dgm:t>
        <a:bodyPr/>
        <a:lstStyle/>
        <a:p>
          <a:pPr rtl="1"/>
          <a:r>
            <a:rPr lang="ar-IQ" dirty="0"/>
            <a:t>الدرس: العلوم</a:t>
          </a:r>
          <a:endParaRPr lang="en-US" dirty="0"/>
        </a:p>
      </dgm:t>
    </dgm:pt>
    <dgm:pt modelId="{698151FA-6F4C-4352-BB78-E53359EC663C}" type="parTrans" cxnId="{1E238757-D855-46F6-AF66-5E14F7AC0554}">
      <dgm:prSet/>
      <dgm:spPr/>
      <dgm:t>
        <a:bodyPr/>
        <a:lstStyle/>
        <a:p>
          <a:endParaRPr lang="en-US"/>
        </a:p>
      </dgm:t>
    </dgm:pt>
    <dgm:pt modelId="{FA65E570-58A6-4FAF-87B4-B51AFBFB4255}" type="sibTrans" cxnId="{1E238757-D855-46F6-AF66-5E14F7AC0554}">
      <dgm:prSet/>
      <dgm:spPr/>
      <dgm:t>
        <a:bodyPr/>
        <a:lstStyle/>
        <a:p>
          <a:endParaRPr lang="en-US"/>
        </a:p>
      </dgm:t>
    </dgm:pt>
    <dgm:pt modelId="{D376E336-3759-47AE-A017-6130191C9909}">
      <dgm:prSet/>
      <dgm:spPr/>
      <dgm:t>
        <a:bodyPr/>
        <a:lstStyle/>
        <a:p>
          <a:pPr rtl="1"/>
          <a:r>
            <a:rPr lang="ar-IQ" dirty="0"/>
            <a:t>الموضوع: زراعة البصل في المنزل</a:t>
          </a:r>
          <a:endParaRPr lang="en-US" dirty="0"/>
        </a:p>
      </dgm:t>
    </dgm:pt>
    <dgm:pt modelId="{6FB29223-292A-4E4D-B735-5730B6707FC9}" type="parTrans" cxnId="{C6BD2EE9-862E-48C6-AB0F-2C90643DFB8E}">
      <dgm:prSet/>
      <dgm:spPr/>
      <dgm:t>
        <a:bodyPr/>
        <a:lstStyle/>
        <a:p>
          <a:endParaRPr lang="en-US"/>
        </a:p>
      </dgm:t>
    </dgm:pt>
    <dgm:pt modelId="{F2509B2F-CF29-407D-BB11-4C0DA1E47FCD}" type="sibTrans" cxnId="{C6BD2EE9-862E-48C6-AB0F-2C90643DFB8E}">
      <dgm:prSet/>
      <dgm:spPr/>
      <dgm:t>
        <a:bodyPr/>
        <a:lstStyle/>
        <a:p>
          <a:endParaRPr lang="en-US"/>
        </a:p>
      </dgm:t>
    </dgm:pt>
    <dgm:pt modelId="{9CCAB471-CA4E-4E3D-B517-5C15DC1EBD82}">
      <dgm:prSet/>
      <dgm:spPr/>
      <dgm:t>
        <a:bodyPr/>
        <a:lstStyle/>
        <a:p>
          <a:pPr rtl="1"/>
          <a:r>
            <a:rPr lang="ar-IQ" dirty="0"/>
            <a:t>أهداف التعلّم:</a:t>
          </a:r>
          <a:endParaRPr lang="en-US" dirty="0"/>
        </a:p>
      </dgm:t>
    </dgm:pt>
    <dgm:pt modelId="{44F72E2B-5F9D-4964-A221-A9AAF2A63894}" type="parTrans" cxnId="{336DF2A9-2693-4889-9588-B6E200436E51}">
      <dgm:prSet/>
      <dgm:spPr/>
      <dgm:t>
        <a:bodyPr/>
        <a:lstStyle/>
        <a:p>
          <a:endParaRPr lang="en-US"/>
        </a:p>
      </dgm:t>
    </dgm:pt>
    <dgm:pt modelId="{5E30D3D8-18D8-42F3-9A37-E2D08F1BE9E2}" type="sibTrans" cxnId="{336DF2A9-2693-4889-9588-B6E200436E51}">
      <dgm:prSet/>
      <dgm:spPr/>
      <dgm:t>
        <a:bodyPr/>
        <a:lstStyle/>
        <a:p>
          <a:endParaRPr lang="en-US"/>
        </a:p>
      </dgm:t>
    </dgm:pt>
    <dgm:pt modelId="{4A8A6C70-F945-480B-8857-38B7F1C44391}">
      <dgm:prSet/>
      <dgm:spPr/>
      <dgm:t>
        <a:bodyPr/>
        <a:lstStyle/>
        <a:p>
          <a:pPr rtl="1"/>
          <a:r>
            <a:rPr lang="ar-IQ" dirty="0"/>
            <a:t>قم بقياس الوقت الذي يستغرقه ظهور البصل الأخضر من البصل المزروع</a:t>
          </a:r>
          <a:endParaRPr lang="en-US" dirty="0"/>
        </a:p>
      </dgm:t>
    </dgm:pt>
    <dgm:pt modelId="{398216AD-7CD8-4F16-A089-7EF920DB6C02}" type="parTrans" cxnId="{F44D2589-48F7-4EAD-A507-FA42E8951121}">
      <dgm:prSet/>
      <dgm:spPr/>
      <dgm:t>
        <a:bodyPr/>
        <a:lstStyle/>
        <a:p>
          <a:endParaRPr lang="en-US"/>
        </a:p>
      </dgm:t>
    </dgm:pt>
    <dgm:pt modelId="{C9A1BD64-02B9-4B2B-8BC7-9DA144CBB21E}" type="sibTrans" cxnId="{F44D2589-48F7-4EAD-A507-FA42E8951121}">
      <dgm:prSet/>
      <dgm:spPr/>
      <dgm:t>
        <a:bodyPr/>
        <a:lstStyle/>
        <a:p>
          <a:endParaRPr lang="en-US"/>
        </a:p>
      </dgm:t>
    </dgm:pt>
    <dgm:pt modelId="{63F051D4-CBB3-4149-93BD-802592A5B39D}">
      <dgm:prSet/>
      <dgm:spPr/>
      <dgm:t>
        <a:bodyPr/>
        <a:lstStyle/>
        <a:p>
          <a:pPr rtl="1"/>
          <a:r>
            <a:rPr lang="ar-IQ" dirty="0"/>
            <a:t>تحليل نتائج التجربة المنزلية</a:t>
          </a:r>
          <a:endParaRPr lang="en-US" dirty="0"/>
        </a:p>
      </dgm:t>
    </dgm:pt>
    <dgm:pt modelId="{2BBB3639-FC69-4D41-AC9A-B5118FF4565C}" type="parTrans" cxnId="{AFBB61F8-67B5-442A-A84E-27AA99CA3FE0}">
      <dgm:prSet/>
      <dgm:spPr/>
      <dgm:t>
        <a:bodyPr/>
        <a:lstStyle/>
        <a:p>
          <a:endParaRPr lang="en-US"/>
        </a:p>
      </dgm:t>
    </dgm:pt>
    <dgm:pt modelId="{F7FF5763-261C-49DA-A565-D080EF837801}" type="sibTrans" cxnId="{AFBB61F8-67B5-442A-A84E-27AA99CA3FE0}">
      <dgm:prSet/>
      <dgm:spPr/>
      <dgm:t>
        <a:bodyPr/>
        <a:lstStyle/>
        <a:p>
          <a:endParaRPr lang="en-US"/>
        </a:p>
      </dgm:t>
    </dgm:pt>
    <dgm:pt modelId="{14DBBFE6-ED8C-4C10-AE12-C4C4C5F6B238}">
      <dgm:prSet/>
      <dgm:spPr/>
      <dgm:t>
        <a:bodyPr/>
        <a:lstStyle/>
        <a:p>
          <a:pPr rtl="1"/>
          <a:r>
            <a:rPr lang="ar-IQ" dirty="0"/>
            <a:t>قارن النتائج مع الطلاب الآخرين وناقش الاختلافات</a:t>
          </a:r>
          <a:endParaRPr lang="en-US" dirty="0"/>
        </a:p>
      </dgm:t>
    </dgm:pt>
    <dgm:pt modelId="{215ABCE6-763B-4938-B726-4443D9E8D7BB}" type="parTrans" cxnId="{CA1AB217-5333-4DE6-A14E-A87D36C78AC4}">
      <dgm:prSet/>
      <dgm:spPr/>
      <dgm:t>
        <a:bodyPr/>
        <a:lstStyle/>
        <a:p>
          <a:endParaRPr lang="en-US"/>
        </a:p>
      </dgm:t>
    </dgm:pt>
    <dgm:pt modelId="{CFB8FB22-CDF3-460E-9111-22E8BBDB0ABE}" type="sibTrans" cxnId="{CA1AB217-5333-4DE6-A14E-A87D36C78AC4}">
      <dgm:prSet/>
      <dgm:spPr/>
      <dgm:t>
        <a:bodyPr/>
        <a:lstStyle/>
        <a:p>
          <a:endParaRPr lang="en-US"/>
        </a:p>
      </dgm:t>
    </dgm:pt>
    <dgm:pt modelId="{58223BB3-AA69-4396-B0D4-1C72C5CF7FA9}" type="pres">
      <dgm:prSet presAssocID="{186677D6-56E3-4A13-97BD-877B9F450BEB}" presName="linear" presStyleCnt="0">
        <dgm:presLayoutVars>
          <dgm:animLvl val="lvl"/>
          <dgm:resizeHandles val="exact"/>
        </dgm:presLayoutVars>
      </dgm:prSet>
      <dgm:spPr/>
    </dgm:pt>
    <dgm:pt modelId="{D2EB714D-0EE6-44EE-ACEB-2FE2B849EE40}" type="pres">
      <dgm:prSet presAssocID="{3F02300C-AF2A-48D7-AC7C-8C4C45E79F05}" presName="parentText" presStyleLbl="node1" presStyleIdx="0" presStyleCnt="3">
        <dgm:presLayoutVars>
          <dgm:chMax val="0"/>
          <dgm:bulletEnabled val="1"/>
        </dgm:presLayoutVars>
      </dgm:prSet>
      <dgm:spPr/>
    </dgm:pt>
    <dgm:pt modelId="{889C1307-517F-4305-BADD-255F99F8706F}" type="pres">
      <dgm:prSet presAssocID="{FA65E570-58A6-4FAF-87B4-B51AFBFB4255}" presName="spacer" presStyleCnt="0"/>
      <dgm:spPr/>
    </dgm:pt>
    <dgm:pt modelId="{BB0062BA-BF07-47FF-9721-ADE1F89922F3}" type="pres">
      <dgm:prSet presAssocID="{D376E336-3759-47AE-A017-6130191C9909}" presName="parentText" presStyleLbl="node1" presStyleIdx="1" presStyleCnt="3">
        <dgm:presLayoutVars>
          <dgm:chMax val="0"/>
          <dgm:bulletEnabled val="1"/>
        </dgm:presLayoutVars>
      </dgm:prSet>
      <dgm:spPr/>
    </dgm:pt>
    <dgm:pt modelId="{88E83A56-FE76-400F-8AD1-FD6BA66B3CDA}" type="pres">
      <dgm:prSet presAssocID="{F2509B2F-CF29-407D-BB11-4C0DA1E47FCD}" presName="spacer" presStyleCnt="0"/>
      <dgm:spPr/>
    </dgm:pt>
    <dgm:pt modelId="{90C2DA52-49C2-4DDA-84C9-932679D3FF3E}" type="pres">
      <dgm:prSet presAssocID="{9CCAB471-CA4E-4E3D-B517-5C15DC1EBD82}" presName="parentText" presStyleLbl="node1" presStyleIdx="2" presStyleCnt="3">
        <dgm:presLayoutVars>
          <dgm:chMax val="0"/>
          <dgm:bulletEnabled val="1"/>
        </dgm:presLayoutVars>
      </dgm:prSet>
      <dgm:spPr/>
    </dgm:pt>
    <dgm:pt modelId="{9A23DAE4-0FE4-4A21-8329-CF659ADDBF58}" type="pres">
      <dgm:prSet presAssocID="{9CCAB471-CA4E-4E3D-B517-5C15DC1EBD82}" presName="childText" presStyleLbl="revTx" presStyleIdx="0" presStyleCnt="1">
        <dgm:presLayoutVars>
          <dgm:bulletEnabled val="1"/>
        </dgm:presLayoutVars>
      </dgm:prSet>
      <dgm:spPr/>
    </dgm:pt>
  </dgm:ptLst>
  <dgm:cxnLst>
    <dgm:cxn modelId="{CA1AB217-5333-4DE6-A14E-A87D36C78AC4}" srcId="{9CCAB471-CA4E-4E3D-B517-5C15DC1EBD82}" destId="{14DBBFE6-ED8C-4C10-AE12-C4C4C5F6B238}" srcOrd="2" destOrd="0" parTransId="{215ABCE6-763B-4938-B726-4443D9E8D7BB}" sibTransId="{CFB8FB22-CDF3-460E-9111-22E8BBDB0ABE}"/>
    <dgm:cxn modelId="{3D1EB53B-58D7-412F-B1FC-3B033FF38A26}" type="presOf" srcId="{186677D6-56E3-4A13-97BD-877B9F450BEB}" destId="{58223BB3-AA69-4396-B0D4-1C72C5CF7FA9}" srcOrd="0" destOrd="0" presId="urn:microsoft.com/office/officeart/2005/8/layout/vList2"/>
    <dgm:cxn modelId="{B07C4B5E-7FC2-49B8-8E1E-BF268CEC5FB9}" type="presOf" srcId="{63F051D4-CBB3-4149-93BD-802592A5B39D}" destId="{9A23DAE4-0FE4-4A21-8329-CF659ADDBF58}" srcOrd="0" destOrd="1" presId="urn:microsoft.com/office/officeart/2005/8/layout/vList2"/>
    <dgm:cxn modelId="{4B65D66C-135A-4601-9C9A-5F5486E8EE6B}" type="presOf" srcId="{4A8A6C70-F945-480B-8857-38B7F1C44391}" destId="{9A23DAE4-0FE4-4A21-8329-CF659ADDBF58}" srcOrd="0" destOrd="0" presId="urn:microsoft.com/office/officeart/2005/8/layout/vList2"/>
    <dgm:cxn modelId="{1E238757-D855-46F6-AF66-5E14F7AC0554}" srcId="{186677D6-56E3-4A13-97BD-877B9F450BEB}" destId="{3F02300C-AF2A-48D7-AC7C-8C4C45E79F05}" srcOrd="0" destOrd="0" parTransId="{698151FA-6F4C-4352-BB78-E53359EC663C}" sibTransId="{FA65E570-58A6-4FAF-87B4-B51AFBFB4255}"/>
    <dgm:cxn modelId="{C458C37A-CC64-4D62-8634-36612DC6C9F4}" type="presOf" srcId="{D376E336-3759-47AE-A017-6130191C9909}" destId="{BB0062BA-BF07-47FF-9721-ADE1F89922F3}" srcOrd="0" destOrd="0" presId="urn:microsoft.com/office/officeart/2005/8/layout/vList2"/>
    <dgm:cxn modelId="{F44D2589-48F7-4EAD-A507-FA42E8951121}" srcId="{9CCAB471-CA4E-4E3D-B517-5C15DC1EBD82}" destId="{4A8A6C70-F945-480B-8857-38B7F1C44391}" srcOrd="0" destOrd="0" parTransId="{398216AD-7CD8-4F16-A089-7EF920DB6C02}" sibTransId="{C9A1BD64-02B9-4B2B-8BC7-9DA144CBB21E}"/>
    <dgm:cxn modelId="{0676A59C-FE2D-4C8D-A15A-57F39956DE69}" type="presOf" srcId="{14DBBFE6-ED8C-4C10-AE12-C4C4C5F6B238}" destId="{9A23DAE4-0FE4-4A21-8329-CF659ADDBF58}" srcOrd="0" destOrd="2" presId="urn:microsoft.com/office/officeart/2005/8/layout/vList2"/>
    <dgm:cxn modelId="{336DF2A9-2693-4889-9588-B6E200436E51}" srcId="{186677D6-56E3-4A13-97BD-877B9F450BEB}" destId="{9CCAB471-CA4E-4E3D-B517-5C15DC1EBD82}" srcOrd="2" destOrd="0" parTransId="{44F72E2B-5F9D-4964-A221-A9AAF2A63894}" sibTransId="{5E30D3D8-18D8-42F3-9A37-E2D08F1BE9E2}"/>
    <dgm:cxn modelId="{DCF5E3B1-4FEA-4D8D-95E2-098EF4AF812E}" type="presOf" srcId="{3F02300C-AF2A-48D7-AC7C-8C4C45E79F05}" destId="{D2EB714D-0EE6-44EE-ACEB-2FE2B849EE40}" srcOrd="0" destOrd="0" presId="urn:microsoft.com/office/officeart/2005/8/layout/vList2"/>
    <dgm:cxn modelId="{863E3CC8-F63B-4160-B4C8-96BD015D583A}" type="presOf" srcId="{9CCAB471-CA4E-4E3D-B517-5C15DC1EBD82}" destId="{90C2DA52-49C2-4DDA-84C9-932679D3FF3E}" srcOrd="0" destOrd="0" presId="urn:microsoft.com/office/officeart/2005/8/layout/vList2"/>
    <dgm:cxn modelId="{C6BD2EE9-862E-48C6-AB0F-2C90643DFB8E}" srcId="{186677D6-56E3-4A13-97BD-877B9F450BEB}" destId="{D376E336-3759-47AE-A017-6130191C9909}" srcOrd="1" destOrd="0" parTransId="{6FB29223-292A-4E4D-B735-5730B6707FC9}" sibTransId="{F2509B2F-CF29-407D-BB11-4C0DA1E47FCD}"/>
    <dgm:cxn modelId="{AFBB61F8-67B5-442A-A84E-27AA99CA3FE0}" srcId="{9CCAB471-CA4E-4E3D-B517-5C15DC1EBD82}" destId="{63F051D4-CBB3-4149-93BD-802592A5B39D}" srcOrd="1" destOrd="0" parTransId="{2BBB3639-FC69-4D41-AC9A-B5118FF4565C}" sibTransId="{F7FF5763-261C-49DA-A565-D080EF837801}"/>
    <dgm:cxn modelId="{D8642A8D-E964-4306-A2FF-2FFD30590B7D}" type="presParOf" srcId="{58223BB3-AA69-4396-B0D4-1C72C5CF7FA9}" destId="{D2EB714D-0EE6-44EE-ACEB-2FE2B849EE40}" srcOrd="0" destOrd="0" presId="urn:microsoft.com/office/officeart/2005/8/layout/vList2"/>
    <dgm:cxn modelId="{9982841D-88B6-43B5-AE46-E7D838A4B084}" type="presParOf" srcId="{58223BB3-AA69-4396-B0D4-1C72C5CF7FA9}" destId="{889C1307-517F-4305-BADD-255F99F8706F}" srcOrd="1" destOrd="0" presId="urn:microsoft.com/office/officeart/2005/8/layout/vList2"/>
    <dgm:cxn modelId="{35527F11-A895-47B9-BCCA-3BBBE36ED047}" type="presParOf" srcId="{58223BB3-AA69-4396-B0D4-1C72C5CF7FA9}" destId="{BB0062BA-BF07-47FF-9721-ADE1F89922F3}" srcOrd="2" destOrd="0" presId="urn:microsoft.com/office/officeart/2005/8/layout/vList2"/>
    <dgm:cxn modelId="{22024411-2212-4C98-B162-630DDB2BF03C}" type="presParOf" srcId="{58223BB3-AA69-4396-B0D4-1C72C5CF7FA9}" destId="{88E83A56-FE76-400F-8AD1-FD6BA66B3CDA}" srcOrd="3" destOrd="0" presId="urn:microsoft.com/office/officeart/2005/8/layout/vList2"/>
    <dgm:cxn modelId="{5C6E59BA-148A-4554-B592-0BD341B282F4}" type="presParOf" srcId="{58223BB3-AA69-4396-B0D4-1C72C5CF7FA9}" destId="{90C2DA52-49C2-4DDA-84C9-932679D3FF3E}" srcOrd="4" destOrd="0" presId="urn:microsoft.com/office/officeart/2005/8/layout/vList2"/>
    <dgm:cxn modelId="{63D8B7C6-A2CC-42CB-AAC1-322994C22751}" type="presParOf" srcId="{58223BB3-AA69-4396-B0D4-1C72C5CF7FA9}" destId="{9A23DAE4-0FE4-4A21-8329-CF659ADDBF58}" srcOrd="5"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243ACA-600B-48A0-BB3D-82C43C8B6582}"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78F3D68A-E869-4A37-81AE-68D3F34FF26D}">
      <dgm:prSet/>
      <dgm:spPr/>
      <dgm:t>
        <a:bodyPr/>
        <a:lstStyle/>
        <a:p>
          <a:pPr rtl="1"/>
          <a:r>
            <a:rPr lang="ar-IQ" dirty="0"/>
            <a:t>الفرضية</a:t>
          </a:r>
          <a:endParaRPr lang="en-US" dirty="0"/>
        </a:p>
      </dgm:t>
    </dgm:pt>
    <dgm:pt modelId="{19B31556-5EB3-4127-8795-E46A2BBD3DCF}" type="parTrans" cxnId="{0E8F27E5-8379-4E44-AC45-CC4136939A53}">
      <dgm:prSet/>
      <dgm:spPr/>
      <dgm:t>
        <a:bodyPr/>
        <a:lstStyle/>
        <a:p>
          <a:endParaRPr lang="en-US"/>
        </a:p>
      </dgm:t>
    </dgm:pt>
    <dgm:pt modelId="{14E6A9C7-6026-4349-A954-F4997E3EA927}" type="sibTrans" cxnId="{0E8F27E5-8379-4E44-AC45-CC4136939A53}">
      <dgm:prSet/>
      <dgm:spPr/>
      <dgm:t>
        <a:bodyPr/>
        <a:lstStyle/>
        <a:p>
          <a:endParaRPr lang="en-US"/>
        </a:p>
      </dgm:t>
    </dgm:pt>
    <dgm:pt modelId="{1B38B2DE-E906-4AAF-9B1B-B7548A34867F}">
      <dgm:prSet/>
      <dgm:spPr/>
      <dgm:t>
        <a:bodyPr/>
        <a:lstStyle/>
        <a:p>
          <a:pPr rtl="1"/>
          <a:r>
            <a:rPr lang="ar-IQ" dirty="0"/>
            <a:t>عندما ينمو البصل في الماء ، فأنه يستغرق ما بين 25-40 يومًا لينبت البصل ذو اللون الأخضر ، إذا ما تم وضعه في مكان مشمس</a:t>
          </a:r>
          <a:endParaRPr lang="en-US" dirty="0"/>
        </a:p>
      </dgm:t>
    </dgm:pt>
    <dgm:pt modelId="{5CD00AD9-B1D0-4661-BABF-850ADF079459}" type="parTrans" cxnId="{CD7E6E59-2704-4C34-9D62-048CEA07A338}">
      <dgm:prSet/>
      <dgm:spPr/>
      <dgm:t>
        <a:bodyPr/>
        <a:lstStyle/>
        <a:p>
          <a:endParaRPr lang="en-US"/>
        </a:p>
      </dgm:t>
    </dgm:pt>
    <dgm:pt modelId="{BFE4E073-4815-4527-9650-FB524545B654}" type="sibTrans" cxnId="{CD7E6E59-2704-4C34-9D62-048CEA07A338}">
      <dgm:prSet/>
      <dgm:spPr/>
      <dgm:t>
        <a:bodyPr/>
        <a:lstStyle/>
        <a:p>
          <a:endParaRPr lang="en-US"/>
        </a:p>
      </dgm:t>
    </dgm:pt>
    <dgm:pt modelId="{07551228-A8BF-42C2-B0DC-E62F11F808D9}">
      <dgm:prSet/>
      <dgm:spPr/>
      <dgm:t>
        <a:bodyPr/>
        <a:lstStyle/>
        <a:p>
          <a:pPr rtl="1"/>
          <a:r>
            <a:rPr lang="ar-IQ" dirty="0"/>
            <a:t>الواجب</a:t>
          </a:r>
          <a:endParaRPr lang="en-US" dirty="0"/>
        </a:p>
      </dgm:t>
    </dgm:pt>
    <dgm:pt modelId="{623D2883-84AD-4C6B-AAD6-016BD07C2B14}" type="parTrans" cxnId="{E54016E2-E4D6-4E35-A032-EF42CF990874}">
      <dgm:prSet/>
      <dgm:spPr/>
      <dgm:t>
        <a:bodyPr/>
        <a:lstStyle/>
        <a:p>
          <a:endParaRPr lang="en-US"/>
        </a:p>
      </dgm:t>
    </dgm:pt>
    <dgm:pt modelId="{20A47350-970A-4CDF-9273-8CD89A0992E2}" type="sibTrans" cxnId="{E54016E2-E4D6-4E35-A032-EF42CF990874}">
      <dgm:prSet/>
      <dgm:spPr/>
      <dgm:t>
        <a:bodyPr/>
        <a:lstStyle/>
        <a:p>
          <a:endParaRPr lang="en-US"/>
        </a:p>
      </dgm:t>
    </dgm:pt>
    <dgm:pt modelId="{8CFCBBCC-133A-4D11-8A84-AD6A2BC06518}">
      <dgm:prSet/>
      <dgm:spPr/>
      <dgm:t>
        <a:bodyPr/>
        <a:lstStyle/>
        <a:p>
          <a:pPr rtl="1"/>
          <a:r>
            <a:rPr lang="ar-IQ" dirty="0"/>
            <a:t>اختبار الفرضية وإثبات الأدلة إذا نجحت أو لم تعمل عن طريق تحميل مقطع فيديو مع التعليق مدته 30 ثانية إلى </a:t>
          </a:r>
          <a:r>
            <a:rPr lang="en-US" dirty="0"/>
            <a:t>Google Classroom</a:t>
          </a:r>
        </a:p>
      </dgm:t>
    </dgm:pt>
    <dgm:pt modelId="{D8973B65-F587-4AC1-9D60-E6E2D42FC920}" type="parTrans" cxnId="{E879B040-FD78-41FA-A192-FA3E5DD7EDE3}">
      <dgm:prSet/>
      <dgm:spPr/>
      <dgm:t>
        <a:bodyPr/>
        <a:lstStyle/>
        <a:p>
          <a:endParaRPr lang="en-US"/>
        </a:p>
      </dgm:t>
    </dgm:pt>
    <dgm:pt modelId="{6A8A203F-DCB8-43D6-B099-640CD95A15B6}" type="sibTrans" cxnId="{E879B040-FD78-41FA-A192-FA3E5DD7EDE3}">
      <dgm:prSet/>
      <dgm:spPr/>
      <dgm:t>
        <a:bodyPr/>
        <a:lstStyle/>
        <a:p>
          <a:endParaRPr lang="en-US"/>
        </a:p>
      </dgm:t>
    </dgm:pt>
    <dgm:pt modelId="{4BDA20D9-D5B6-4BB1-8D79-19133B76C8E8}">
      <dgm:prSet/>
      <dgm:spPr/>
      <dgm:t>
        <a:bodyPr/>
        <a:lstStyle/>
        <a:p>
          <a:pPr rtl="1"/>
          <a:r>
            <a:rPr lang="ar-IQ" dirty="0"/>
            <a:t>نقاش للمتابعة / الواجبات المنزلية</a:t>
          </a:r>
          <a:endParaRPr lang="en-US" dirty="0"/>
        </a:p>
      </dgm:t>
    </dgm:pt>
    <dgm:pt modelId="{220390F4-6F44-4E39-82C9-09E58204F793}" type="parTrans" cxnId="{984842AB-26C1-4067-A5E2-9B6240B0C2C5}">
      <dgm:prSet/>
      <dgm:spPr/>
      <dgm:t>
        <a:bodyPr/>
        <a:lstStyle/>
        <a:p>
          <a:endParaRPr lang="en-US"/>
        </a:p>
      </dgm:t>
    </dgm:pt>
    <dgm:pt modelId="{A9928757-6855-4548-ACE3-195CF348FEDA}" type="sibTrans" cxnId="{984842AB-26C1-4067-A5E2-9B6240B0C2C5}">
      <dgm:prSet/>
      <dgm:spPr/>
      <dgm:t>
        <a:bodyPr/>
        <a:lstStyle/>
        <a:p>
          <a:endParaRPr lang="en-US"/>
        </a:p>
      </dgm:t>
    </dgm:pt>
    <dgm:pt modelId="{15A251BC-CF83-40CF-8A0A-B5A99F4A7E0F}">
      <dgm:prSet/>
      <dgm:spPr/>
      <dgm:t>
        <a:bodyPr/>
        <a:lstStyle/>
        <a:p>
          <a:pPr rtl="1"/>
          <a:r>
            <a:rPr lang="ar-IQ" dirty="0"/>
            <a:t>اطلب من الطلبة مشاهدة مقاطع الفيديو ومقارنة النتائج ومناقشة سبب اختلافها</a:t>
          </a:r>
          <a:endParaRPr lang="en-US" dirty="0"/>
        </a:p>
      </dgm:t>
    </dgm:pt>
    <dgm:pt modelId="{0AEDF924-229C-4689-AC83-60AD402D8F82}" type="parTrans" cxnId="{709DCE20-9520-4A2A-9A49-04D9A6A7D62C}">
      <dgm:prSet/>
      <dgm:spPr/>
      <dgm:t>
        <a:bodyPr/>
        <a:lstStyle/>
        <a:p>
          <a:endParaRPr lang="en-US"/>
        </a:p>
      </dgm:t>
    </dgm:pt>
    <dgm:pt modelId="{EAD0F894-2101-4A66-ABED-95E743FF8231}" type="sibTrans" cxnId="{709DCE20-9520-4A2A-9A49-04D9A6A7D62C}">
      <dgm:prSet/>
      <dgm:spPr/>
      <dgm:t>
        <a:bodyPr/>
        <a:lstStyle/>
        <a:p>
          <a:endParaRPr lang="en-US"/>
        </a:p>
      </dgm:t>
    </dgm:pt>
    <dgm:pt modelId="{8B49351F-6B32-49A8-81C5-ABB6F09823B4}" type="pres">
      <dgm:prSet presAssocID="{54243ACA-600B-48A0-BB3D-82C43C8B6582}" presName="linear" presStyleCnt="0">
        <dgm:presLayoutVars>
          <dgm:animLvl val="lvl"/>
          <dgm:resizeHandles val="exact"/>
        </dgm:presLayoutVars>
      </dgm:prSet>
      <dgm:spPr/>
    </dgm:pt>
    <dgm:pt modelId="{B19D40A0-DDD1-4D09-A8FC-D418F5EAD6F6}" type="pres">
      <dgm:prSet presAssocID="{78F3D68A-E869-4A37-81AE-68D3F34FF26D}" presName="parentText" presStyleLbl="node1" presStyleIdx="0" presStyleCnt="3" custLinFactNeighborX="47012" custLinFactNeighborY="-10007">
        <dgm:presLayoutVars>
          <dgm:chMax val="0"/>
          <dgm:bulletEnabled val="1"/>
        </dgm:presLayoutVars>
      </dgm:prSet>
      <dgm:spPr/>
    </dgm:pt>
    <dgm:pt modelId="{D7E4B6C5-6337-48EC-9673-1516FEB42F65}" type="pres">
      <dgm:prSet presAssocID="{78F3D68A-E869-4A37-81AE-68D3F34FF26D}" presName="childText" presStyleLbl="revTx" presStyleIdx="0" presStyleCnt="3">
        <dgm:presLayoutVars>
          <dgm:bulletEnabled val="1"/>
        </dgm:presLayoutVars>
      </dgm:prSet>
      <dgm:spPr/>
    </dgm:pt>
    <dgm:pt modelId="{B0F329A8-D4DD-4087-85A6-CCF72452781A}" type="pres">
      <dgm:prSet presAssocID="{07551228-A8BF-42C2-B0DC-E62F11F808D9}" presName="parentText" presStyleLbl="node1" presStyleIdx="1" presStyleCnt="3">
        <dgm:presLayoutVars>
          <dgm:chMax val="0"/>
          <dgm:bulletEnabled val="1"/>
        </dgm:presLayoutVars>
      </dgm:prSet>
      <dgm:spPr/>
    </dgm:pt>
    <dgm:pt modelId="{4552FE9E-1B78-4A15-BA5B-C62B5E649E94}" type="pres">
      <dgm:prSet presAssocID="{07551228-A8BF-42C2-B0DC-E62F11F808D9}" presName="childText" presStyleLbl="revTx" presStyleIdx="1" presStyleCnt="3">
        <dgm:presLayoutVars>
          <dgm:bulletEnabled val="1"/>
        </dgm:presLayoutVars>
      </dgm:prSet>
      <dgm:spPr/>
    </dgm:pt>
    <dgm:pt modelId="{3F902451-405D-4B85-B850-D749F67E85EF}" type="pres">
      <dgm:prSet presAssocID="{4BDA20D9-D5B6-4BB1-8D79-19133B76C8E8}" presName="parentText" presStyleLbl="node1" presStyleIdx="2" presStyleCnt="3">
        <dgm:presLayoutVars>
          <dgm:chMax val="0"/>
          <dgm:bulletEnabled val="1"/>
        </dgm:presLayoutVars>
      </dgm:prSet>
      <dgm:spPr/>
    </dgm:pt>
    <dgm:pt modelId="{60DE7ED4-B884-49B6-8401-ED70E173BC67}" type="pres">
      <dgm:prSet presAssocID="{4BDA20D9-D5B6-4BB1-8D79-19133B76C8E8}" presName="childText" presStyleLbl="revTx" presStyleIdx="2" presStyleCnt="3">
        <dgm:presLayoutVars>
          <dgm:bulletEnabled val="1"/>
        </dgm:presLayoutVars>
      </dgm:prSet>
      <dgm:spPr/>
    </dgm:pt>
  </dgm:ptLst>
  <dgm:cxnLst>
    <dgm:cxn modelId="{88E6FB00-DBA4-429E-AEFB-744480BDF8F5}" type="presOf" srcId="{1B38B2DE-E906-4AAF-9B1B-B7548A34867F}" destId="{D7E4B6C5-6337-48EC-9673-1516FEB42F65}" srcOrd="0" destOrd="0" presId="urn:microsoft.com/office/officeart/2005/8/layout/vList2"/>
    <dgm:cxn modelId="{709DCE20-9520-4A2A-9A49-04D9A6A7D62C}" srcId="{4BDA20D9-D5B6-4BB1-8D79-19133B76C8E8}" destId="{15A251BC-CF83-40CF-8A0A-B5A99F4A7E0F}" srcOrd="0" destOrd="0" parTransId="{0AEDF924-229C-4689-AC83-60AD402D8F82}" sibTransId="{EAD0F894-2101-4A66-ABED-95E743FF8231}"/>
    <dgm:cxn modelId="{E879B040-FD78-41FA-A192-FA3E5DD7EDE3}" srcId="{07551228-A8BF-42C2-B0DC-E62F11F808D9}" destId="{8CFCBBCC-133A-4D11-8A84-AD6A2BC06518}" srcOrd="0" destOrd="0" parTransId="{D8973B65-F587-4AC1-9D60-E6E2D42FC920}" sibTransId="{6A8A203F-DCB8-43D6-B099-640CD95A15B6}"/>
    <dgm:cxn modelId="{6A3C2D6A-4BEC-4AD2-9506-DC66E039CE02}" type="presOf" srcId="{54243ACA-600B-48A0-BB3D-82C43C8B6582}" destId="{8B49351F-6B32-49A8-81C5-ABB6F09823B4}" srcOrd="0" destOrd="0" presId="urn:microsoft.com/office/officeart/2005/8/layout/vList2"/>
    <dgm:cxn modelId="{73FCFF50-54DC-4735-A8BD-59E256237FDA}" type="presOf" srcId="{4BDA20D9-D5B6-4BB1-8D79-19133B76C8E8}" destId="{3F902451-405D-4B85-B850-D749F67E85EF}" srcOrd="0" destOrd="0" presId="urn:microsoft.com/office/officeart/2005/8/layout/vList2"/>
    <dgm:cxn modelId="{5EEAE876-3941-4645-8CA3-8A0D9C2ABBBE}" type="presOf" srcId="{78F3D68A-E869-4A37-81AE-68D3F34FF26D}" destId="{B19D40A0-DDD1-4D09-A8FC-D418F5EAD6F6}" srcOrd="0" destOrd="0" presId="urn:microsoft.com/office/officeart/2005/8/layout/vList2"/>
    <dgm:cxn modelId="{CD7E6E59-2704-4C34-9D62-048CEA07A338}" srcId="{78F3D68A-E869-4A37-81AE-68D3F34FF26D}" destId="{1B38B2DE-E906-4AAF-9B1B-B7548A34867F}" srcOrd="0" destOrd="0" parTransId="{5CD00AD9-B1D0-4661-BABF-850ADF079459}" sibTransId="{BFE4E073-4815-4527-9650-FB524545B654}"/>
    <dgm:cxn modelId="{66F1C5A2-9BB0-4B8C-AF53-042A4DF7DCBE}" type="presOf" srcId="{07551228-A8BF-42C2-B0DC-E62F11F808D9}" destId="{B0F329A8-D4DD-4087-85A6-CCF72452781A}" srcOrd="0" destOrd="0" presId="urn:microsoft.com/office/officeart/2005/8/layout/vList2"/>
    <dgm:cxn modelId="{984842AB-26C1-4067-A5E2-9B6240B0C2C5}" srcId="{54243ACA-600B-48A0-BB3D-82C43C8B6582}" destId="{4BDA20D9-D5B6-4BB1-8D79-19133B76C8E8}" srcOrd="2" destOrd="0" parTransId="{220390F4-6F44-4E39-82C9-09E58204F793}" sibTransId="{A9928757-6855-4548-ACE3-195CF348FEDA}"/>
    <dgm:cxn modelId="{E54016E2-E4D6-4E35-A032-EF42CF990874}" srcId="{54243ACA-600B-48A0-BB3D-82C43C8B6582}" destId="{07551228-A8BF-42C2-B0DC-E62F11F808D9}" srcOrd="1" destOrd="0" parTransId="{623D2883-84AD-4C6B-AAD6-016BD07C2B14}" sibTransId="{20A47350-970A-4CDF-9273-8CD89A0992E2}"/>
    <dgm:cxn modelId="{0E8F27E5-8379-4E44-AC45-CC4136939A53}" srcId="{54243ACA-600B-48A0-BB3D-82C43C8B6582}" destId="{78F3D68A-E869-4A37-81AE-68D3F34FF26D}" srcOrd="0" destOrd="0" parTransId="{19B31556-5EB3-4127-8795-E46A2BBD3DCF}" sibTransId="{14E6A9C7-6026-4349-A954-F4997E3EA927}"/>
    <dgm:cxn modelId="{BEE538E9-0500-4001-8BC6-01981F2F8692}" type="presOf" srcId="{15A251BC-CF83-40CF-8A0A-B5A99F4A7E0F}" destId="{60DE7ED4-B884-49B6-8401-ED70E173BC67}" srcOrd="0" destOrd="0" presId="urn:microsoft.com/office/officeart/2005/8/layout/vList2"/>
    <dgm:cxn modelId="{5A17C6F6-C118-46D6-9996-599716C5AA4C}" type="presOf" srcId="{8CFCBBCC-133A-4D11-8A84-AD6A2BC06518}" destId="{4552FE9E-1B78-4A15-BA5B-C62B5E649E94}" srcOrd="0" destOrd="0" presId="urn:microsoft.com/office/officeart/2005/8/layout/vList2"/>
    <dgm:cxn modelId="{F3E4AB59-5067-45A9-B09F-5EC9156E1001}" type="presParOf" srcId="{8B49351F-6B32-49A8-81C5-ABB6F09823B4}" destId="{B19D40A0-DDD1-4D09-A8FC-D418F5EAD6F6}" srcOrd="0" destOrd="0" presId="urn:microsoft.com/office/officeart/2005/8/layout/vList2"/>
    <dgm:cxn modelId="{5A218EBF-60CE-47D6-A8B0-A3356DA09590}" type="presParOf" srcId="{8B49351F-6B32-49A8-81C5-ABB6F09823B4}" destId="{D7E4B6C5-6337-48EC-9673-1516FEB42F65}" srcOrd="1" destOrd="0" presId="urn:microsoft.com/office/officeart/2005/8/layout/vList2"/>
    <dgm:cxn modelId="{2B4D5C1C-B53F-4CFE-8EA8-FB93AD6FBDBB}" type="presParOf" srcId="{8B49351F-6B32-49A8-81C5-ABB6F09823B4}" destId="{B0F329A8-D4DD-4087-85A6-CCF72452781A}" srcOrd="2" destOrd="0" presId="urn:microsoft.com/office/officeart/2005/8/layout/vList2"/>
    <dgm:cxn modelId="{52684B23-3249-4A6B-9F81-0046F97979AA}" type="presParOf" srcId="{8B49351F-6B32-49A8-81C5-ABB6F09823B4}" destId="{4552FE9E-1B78-4A15-BA5B-C62B5E649E94}" srcOrd="3" destOrd="0" presId="urn:microsoft.com/office/officeart/2005/8/layout/vList2"/>
    <dgm:cxn modelId="{03495244-8D9B-4FBC-AF89-55CE5931069F}" type="presParOf" srcId="{8B49351F-6B32-49A8-81C5-ABB6F09823B4}" destId="{3F902451-405D-4B85-B850-D749F67E85EF}" srcOrd="4" destOrd="0" presId="urn:microsoft.com/office/officeart/2005/8/layout/vList2"/>
    <dgm:cxn modelId="{4AE705B6-C456-4EC1-8134-8EE4453A6E83}" type="presParOf" srcId="{8B49351F-6B32-49A8-81C5-ABB6F09823B4}" destId="{60DE7ED4-B884-49B6-8401-ED70E173BC67}"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D67272-DF4F-475D-87EE-388FFE62ABE8}"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6C0877DC-4FF8-4D9D-918C-A0D321332B64}">
      <dgm:prSet/>
      <dgm:spPr/>
      <dgm:t>
        <a:bodyPr/>
        <a:lstStyle/>
        <a:p>
          <a:pPr rtl="1"/>
          <a:r>
            <a:rPr lang="ar-IQ" dirty="0"/>
            <a:t>التمهيد للدرس</a:t>
          </a:r>
          <a:endParaRPr lang="en-US" dirty="0"/>
        </a:p>
      </dgm:t>
    </dgm:pt>
    <dgm:pt modelId="{13983E32-74B6-4C14-93D6-DD758A080229}" type="parTrans" cxnId="{329E7C0D-A82F-4710-BDD6-84929142CD02}">
      <dgm:prSet/>
      <dgm:spPr/>
      <dgm:t>
        <a:bodyPr/>
        <a:lstStyle/>
        <a:p>
          <a:endParaRPr lang="en-US"/>
        </a:p>
      </dgm:t>
    </dgm:pt>
    <dgm:pt modelId="{09C67C0C-EE0A-4C22-A3D2-05273DFC7016}" type="sibTrans" cxnId="{329E7C0D-A82F-4710-BDD6-84929142CD02}">
      <dgm:prSet/>
      <dgm:spPr/>
      <dgm:t>
        <a:bodyPr/>
        <a:lstStyle/>
        <a:p>
          <a:endParaRPr lang="en-US"/>
        </a:p>
      </dgm:t>
    </dgm:pt>
    <dgm:pt modelId="{9003D5E8-981C-4E69-A580-D3C56F0FD05B}">
      <dgm:prSet/>
      <dgm:spPr/>
      <dgm:t>
        <a:bodyPr/>
        <a:lstStyle/>
        <a:p>
          <a:pPr rtl="1"/>
          <a:r>
            <a:rPr lang="ar-IQ" dirty="0"/>
            <a:t>عرض المفردات والمفاهيم الجديدة</a:t>
          </a:r>
          <a:endParaRPr lang="en-US" dirty="0"/>
        </a:p>
      </dgm:t>
    </dgm:pt>
    <dgm:pt modelId="{FC751659-E9FB-4204-A15B-B8F45CF0C503}" type="parTrans" cxnId="{679531E4-A342-439B-B122-043984DD6CBD}">
      <dgm:prSet/>
      <dgm:spPr/>
      <dgm:t>
        <a:bodyPr/>
        <a:lstStyle/>
        <a:p>
          <a:endParaRPr lang="en-US"/>
        </a:p>
      </dgm:t>
    </dgm:pt>
    <dgm:pt modelId="{541FF5BA-989E-4E81-B224-3874B8F3707F}" type="sibTrans" cxnId="{679531E4-A342-439B-B122-043984DD6CBD}">
      <dgm:prSet/>
      <dgm:spPr/>
      <dgm:t>
        <a:bodyPr/>
        <a:lstStyle/>
        <a:p>
          <a:endParaRPr lang="en-US"/>
        </a:p>
      </dgm:t>
    </dgm:pt>
    <dgm:pt modelId="{2AAC7D68-102B-4891-9A12-6444C7CB3847}">
      <dgm:prSet/>
      <dgm:spPr/>
      <dgm:t>
        <a:bodyPr/>
        <a:lstStyle/>
        <a:p>
          <a:pPr rtl="1"/>
          <a:r>
            <a:rPr lang="ar-IQ" dirty="0"/>
            <a:t>إيضاح المطلوب بمثال</a:t>
          </a:r>
          <a:endParaRPr lang="en-US" dirty="0"/>
        </a:p>
      </dgm:t>
    </dgm:pt>
    <dgm:pt modelId="{4AF142D7-5A32-4626-AB13-618A454FEDCE}" type="parTrans" cxnId="{BCB0D82F-ECBB-46FE-883D-E767BDD9FB27}">
      <dgm:prSet/>
      <dgm:spPr/>
      <dgm:t>
        <a:bodyPr/>
        <a:lstStyle/>
        <a:p>
          <a:endParaRPr lang="en-US"/>
        </a:p>
      </dgm:t>
    </dgm:pt>
    <dgm:pt modelId="{46B77A16-EF8F-423F-B12A-E20F4FD3FAD7}" type="sibTrans" cxnId="{BCB0D82F-ECBB-46FE-883D-E767BDD9FB27}">
      <dgm:prSet/>
      <dgm:spPr/>
      <dgm:t>
        <a:bodyPr/>
        <a:lstStyle/>
        <a:p>
          <a:endParaRPr lang="en-US"/>
        </a:p>
      </dgm:t>
    </dgm:pt>
    <dgm:pt modelId="{4680E6F4-1E5C-460C-9ED7-319E190B9BEB}">
      <dgm:prSet/>
      <dgm:spPr/>
      <dgm:t>
        <a:bodyPr/>
        <a:lstStyle/>
        <a:p>
          <a:pPr rtl="1"/>
          <a:r>
            <a:rPr lang="ar-IQ" dirty="0"/>
            <a:t>تصميم المشاريع الفردية والصفية للطلبة</a:t>
          </a:r>
          <a:endParaRPr lang="en-US" dirty="0"/>
        </a:p>
      </dgm:t>
    </dgm:pt>
    <dgm:pt modelId="{FB1EBAFF-2165-4BC8-B52D-E21F2475C06B}" type="parTrans" cxnId="{FB596DB9-00B6-4862-A8A8-C1686911BA6C}">
      <dgm:prSet/>
      <dgm:spPr/>
      <dgm:t>
        <a:bodyPr/>
        <a:lstStyle/>
        <a:p>
          <a:endParaRPr lang="en-US"/>
        </a:p>
      </dgm:t>
    </dgm:pt>
    <dgm:pt modelId="{D6958DB3-4554-4F7B-9E25-46A03F90A21F}" type="sibTrans" cxnId="{FB596DB9-00B6-4862-A8A8-C1686911BA6C}">
      <dgm:prSet/>
      <dgm:spPr/>
      <dgm:t>
        <a:bodyPr/>
        <a:lstStyle/>
        <a:p>
          <a:endParaRPr lang="en-US"/>
        </a:p>
      </dgm:t>
    </dgm:pt>
    <dgm:pt modelId="{41D95BCC-7797-4B85-A3E2-CD623ED699FB}">
      <dgm:prSet/>
      <dgm:spPr/>
      <dgm:t>
        <a:bodyPr/>
        <a:lstStyle/>
        <a:p>
          <a:pPr rtl="1"/>
          <a:r>
            <a:rPr lang="ar-IQ" dirty="0"/>
            <a:t>تقسيم الواجب المنزلي</a:t>
          </a:r>
          <a:endParaRPr lang="en-US" dirty="0"/>
        </a:p>
      </dgm:t>
    </dgm:pt>
    <dgm:pt modelId="{79975D2C-907F-45D0-96FA-5C13B30E3336}" type="parTrans" cxnId="{2C850A8D-7EDD-4B73-95A8-A3B94BC9EE4C}">
      <dgm:prSet/>
      <dgm:spPr/>
      <dgm:t>
        <a:bodyPr/>
        <a:lstStyle/>
        <a:p>
          <a:endParaRPr lang="en-US"/>
        </a:p>
      </dgm:t>
    </dgm:pt>
    <dgm:pt modelId="{35CDBCDA-29EF-4D56-B3AF-CA8040A6C939}" type="sibTrans" cxnId="{2C850A8D-7EDD-4B73-95A8-A3B94BC9EE4C}">
      <dgm:prSet/>
      <dgm:spPr/>
      <dgm:t>
        <a:bodyPr/>
        <a:lstStyle/>
        <a:p>
          <a:endParaRPr lang="en-US"/>
        </a:p>
      </dgm:t>
    </dgm:pt>
    <dgm:pt modelId="{B0E3CEC2-7220-4181-90F1-8D079AE4919C}">
      <dgm:prSet/>
      <dgm:spPr/>
      <dgm:t>
        <a:bodyPr/>
        <a:lstStyle/>
        <a:p>
          <a:pPr rtl="1"/>
          <a:r>
            <a:rPr lang="ar-IQ" dirty="0"/>
            <a:t>إعداد التقييم</a:t>
          </a:r>
          <a:endParaRPr lang="en-US" dirty="0"/>
        </a:p>
      </dgm:t>
    </dgm:pt>
    <dgm:pt modelId="{7F09E200-33D3-4263-A63B-2B279EDBE363}" type="parTrans" cxnId="{38B99A10-D8A9-451F-8C14-BBA0DCAA200C}">
      <dgm:prSet/>
      <dgm:spPr/>
      <dgm:t>
        <a:bodyPr/>
        <a:lstStyle/>
        <a:p>
          <a:endParaRPr lang="en-US"/>
        </a:p>
      </dgm:t>
    </dgm:pt>
    <dgm:pt modelId="{B63D7854-9C48-4A1F-B881-D07774C08732}" type="sibTrans" cxnId="{38B99A10-D8A9-451F-8C14-BBA0DCAA200C}">
      <dgm:prSet/>
      <dgm:spPr/>
      <dgm:t>
        <a:bodyPr/>
        <a:lstStyle/>
        <a:p>
          <a:endParaRPr lang="en-US"/>
        </a:p>
      </dgm:t>
    </dgm:pt>
    <dgm:pt modelId="{7A255C99-E668-477A-A249-F18898561C52}" type="pres">
      <dgm:prSet presAssocID="{8DD67272-DF4F-475D-87EE-388FFE62ABE8}" presName="linear" presStyleCnt="0">
        <dgm:presLayoutVars>
          <dgm:animLvl val="lvl"/>
          <dgm:resizeHandles val="exact"/>
        </dgm:presLayoutVars>
      </dgm:prSet>
      <dgm:spPr/>
    </dgm:pt>
    <dgm:pt modelId="{8B5223CD-1ACD-4555-8866-F25E654F5A17}" type="pres">
      <dgm:prSet presAssocID="{6C0877DC-4FF8-4D9D-918C-A0D321332B64}" presName="parentText" presStyleLbl="node1" presStyleIdx="0" presStyleCnt="6">
        <dgm:presLayoutVars>
          <dgm:chMax val="0"/>
          <dgm:bulletEnabled val="1"/>
        </dgm:presLayoutVars>
      </dgm:prSet>
      <dgm:spPr/>
    </dgm:pt>
    <dgm:pt modelId="{6F19C60C-F5E0-4AD5-B7F5-FF16A1CB2979}" type="pres">
      <dgm:prSet presAssocID="{09C67C0C-EE0A-4C22-A3D2-05273DFC7016}" presName="spacer" presStyleCnt="0"/>
      <dgm:spPr/>
    </dgm:pt>
    <dgm:pt modelId="{EEA4E796-E5E8-494B-9BB8-D545E8EC804C}" type="pres">
      <dgm:prSet presAssocID="{9003D5E8-981C-4E69-A580-D3C56F0FD05B}" presName="parentText" presStyleLbl="node1" presStyleIdx="1" presStyleCnt="6">
        <dgm:presLayoutVars>
          <dgm:chMax val="0"/>
          <dgm:bulletEnabled val="1"/>
        </dgm:presLayoutVars>
      </dgm:prSet>
      <dgm:spPr/>
    </dgm:pt>
    <dgm:pt modelId="{72DA8CB9-A38B-4DB5-BBC9-227C34CCD325}" type="pres">
      <dgm:prSet presAssocID="{541FF5BA-989E-4E81-B224-3874B8F3707F}" presName="spacer" presStyleCnt="0"/>
      <dgm:spPr/>
    </dgm:pt>
    <dgm:pt modelId="{71B9252F-9BDF-4AA0-8E54-698A6838328D}" type="pres">
      <dgm:prSet presAssocID="{2AAC7D68-102B-4891-9A12-6444C7CB3847}" presName="parentText" presStyleLbl="node1" presStyleIdx="2" presStyleCnt="6">
        <dgm:presLayoutVars>
          <dgm:chMax val="0"/>
          <dgm:bulletEnabled val="1"/>
        </dgm:presLayoutVars>
      </dgm:prSet>
      <dgm:spPr/>
    </dgm:pt>
    <dgm:pt modelId="{4E26B6FE-02D2-45A5-86C7-6BB236283247}" type="pres">
      <dgm:prSet presAssocID="{46B77A16-EF8F-423F-B12A-E20F4FD3FAD7}" presName="spacer" presStyleCnt="0"/>
      <dgm:spPr/>
    </dgm:pt>
    <dgm:pt modelId="{09AB211F-26C5-4C7E-83C3-045982BA4E25}" type="pres">
      <dgm:prSet presAssocID="{4680E6F4-1E5C-460C-9ED7-319E190B9BEB}" presName="parentText" presStyleLbl="node1" presStyleIdx="3" presStyleCnt="6">
        <dgm:presLayoutVars>
          <dgm:chMax val="0"/>
          <dgm:bulletEnabled val="1"/>
        </dgm:presLayoutVars>
      </dgm:prSet>
      <dgm:spPr/>
    </dgm:pt>
    <dgm:pt modelId="{7FCF5659-AD7A-4822-BD4C-6D1B2DF14863}" type="pres">
      <dgm:prSet presAssocID="{D6958DB3-4554-4F7B-9E25-46A03F90A21F}" presName="spacer" presStyleCnt="0"/>
      <dgm:spPr/>
    </dgm:pt>
    <dgm:pt modelId="{8402F022-4C96-4AB1-BC64-C4AD3DC66194}" type="pres">
      <dgm:prSet presAssocID="{41D95BCC-7797-4B85-A3E2-CD623ED699FB}" presName="parentText" presStyleLbl="node1" presStyleIdx="4" presStyleCnt="6">
        <dgm:presLayoutVars>
          <dgm:chMax val="0"/>
          <dgm:bulletEnabled val="1"/>
        </dgm:presLayoutVars>
      </dgm:prSet>
      <dgm:spPr/>
    </dgm:pt>
    <dgm:pt modelId="{4B292D4D-4717-41DB-B7A8-5335BE27BCFD}" type="pres">
      <dgm:prSet presAssocID="{35CDBCDA-29EF-4D56-B3AF-CA8040A6C939}" presName="spacer" presStyleCnt="0"/>
      <dgm:spPr/>
    </dgm:pt>
    <dgm:pt modelId="{51593032-D1EF-44A6-9D09-2A4152ABB4BB}" type="pres">
      <dgm:prSet presAssocID="{B0E3CEC2-7220-4181-90F1-8D079AE4919C}" presName="parentText" presStyleLbl="node1" presStyleIdx="5" presStyleCnt="6">
        <dgm:presLayoutVars>
          <dgm:chMax val="0"/>
          <dgm:bulletEnabled val="1"/>
        </dgm:presLayoutVars>
      </dgm:prSet>
      <dgm:spPr/>
    </dgm:pt>
  </dgm:ptLst>
  <dgm:cxnLst>
    <dgm:cxn modelId="{329E7C0D-A82F-4710-BDD6-84929142CD02}" srcId="{8DD67272-DF4F-475D-87EE-388FFE62ABE8}" destId="{6C0877DC-4FF8-4D9D-918C-A0D321332B64}" srcOrd="0" destOrd="0" parTransId="{13983E32-74B6-4C14-93D6-DD758A080229}" sibTransId="{09C67C0C-EE0A-4C22-A3D2-05273DFC7016}"/>
    <dgm:cxn modelId="{38B99A10-D8A9-451F-8C14-BBA0DCAA200C}" srcId="{8DD67272-DF4F-475D-87EE-388FFE62ABE8}" destId="{B0E3CEC2-7220-4181-90F1-8D079AE4919C}" srcOrd="5" destOrd="0" parTransId="{7F09E200-33D3-4263-A63B-2B279EDBE363}" sibTransId="{B63D7854-9C48-4A1F-B881-D07774C08732}"/>
    <dgm:cxn modelId="{9F1C661E-6D8A-452B-A984-A567E92D9475}" type="presOf" srcId="{8DD67272-DF4F-475D-87EE-388FFE62ABE8}" destId="{7A255C99-E668-477A-A249-F18898561C52}" srcOrd="0" destOrd="0" presId="urn:microsoft.com/office/officeart/2005/8/layout/vList2"/>
    <dgm:cxn modelId="{D9C16B22-6AF9-4B85-A6E8-1D8245CFC3C3}" type="presOf" srcId="{2AAC7D68-102B-4891-9A12-6444C7CB3847}" destId="{71B9252F-9BDF-4AA0-8E54-698A6838328D}" srcOrd="0" destOrd="0" presId="urn:microsoft.com/office/officeart/2005/8/layout/vList2"/>
    <dgm:cxn modelId="{552C1C24-765A-4FF9-BDE3-4D2CE3B442CE}" type="presOf" srcId="{6C0877DC-4FF8-4D9D-918C-A0D321332B64}" destId="{8B5223CD-1ACD-4555-8866-F25E654F5A17}" srcOrd="0" destOrd="0" presId="urn:microsoft.com/office/officeart/2005/8/layout/vList2"/>
    <dgm:cxn modelId="{C78C7427-FCC6-4C12-8531-22500C5351C3}" type="presOf" srcId="{B0E3CEC2-7220-4181-90F1-8D079AE4919C}" destId="{51593032-D1EF-44A6-9D09-2A4152ABB4BB}" srcOrd="0" destOrd="0" presId="urn:microsoft.com/office/officeart/2005/8/layout/vList2"/>
    <dgm:cxn modelId="{BCB0D82F-ECBB-46FE-883D-E767BDD9FB27}" srcId="{8DD67272-DF4F-475D-87EE-388FFE62ABE8}" destId="{2AAC7D68-102B-4891-9A12-6444C7CB3847}" srcOrd="2" destOrd="0" parTransId="{4AF142D7-5A32-4626-AB13-618A454FEDCE}" sibTransId="{46B77A16-EF8F-423F-B12A-E20F4FD3FAD7}"/>
    <dgm:cxn modelId="{89E75F30-F593-4020-B41D-4564E772687D}" type="presOf" srcId="{41D95BCC-7797-4B85-A3E2-CD623ED699FB}" destId="{8402F022-4C96-4AB1-BC64-C4AD3DC66194}" srcOrd="0" destOrd="0" presId="urn:microsoft.com/office/officeart/2005/8/layout/vList2"/>
    <dgm:cxn modelId="{AAE3D33E-08D7-499F-A749-18C549C2940C}" type="presOf" srcId="{9003D5E8-981C-4E69-A580-D3C56F0FD05B}" destId="{EEA4E796-E5E8-494B-9BB8-D545E8EC804C}" srcOrd="0" destOrd="0" presId="urn:microsoft.com/office/officeart/2005/8/layout/vList2"/>
    <dgm:cxn modelId="{2C850A8D-7EDD-4B73-95A8-A3B94BC9EE4C}" srcId="{8DD67272-DF4F-475D-87EE-388FFE62ABE8}" destId="{41D95BCC-7797-4B85-A3E2-CD623ED699FB}" srcOrd="4" destOrd="0" parTransId="{79975D2C-907F-45D0-96FA-5C13B30E3336}" sibTransId="{35CDBCDA-29EF-4D56-B3AF-CA8040A6C939}"/>
    <dgm:cxn modelId="{FB596DB9-00B6-4862-A8A8-C1686911BA6C}" srcId="{8DD67272-DF4F-475D-87EE-388FFE62ABE8}" destId="{4680E6F4-1E5C-460C-9ED7-319E190B9BEB}" srcOrd="3" destOrd="0" parTransId="{FB1EBAFF-2165-4BC8-B52D-E21F2475C06B}" sibTransId="{D6958DB3-4554-4F7B-9E25-46A03F90A21F}"/>
    <dgm:cxn modelId="{A9CA20D0-271C-4F9F-B298-2DADE826A0EF}" type="presOf" srcId="{4680E6F4-1E5C-460C-9ED7-319E190B9BEB}" destId="{09AB211F-26C5-4C7E-83C3-045982BA4E25}" srcOrd="0" destOrd="0" presId="urn:microsoft.com/office/officeart/2005/8/layout/vList2"/>
    <dgm:cxn modelId="{679531E4-A342-439B-B122-043984DD6CBD}" srcId="{8DD67272-DF4F-475D-87EE-388FFE62ABE8}" destId="{9003D5E8-981C-4E69-A580-D3C56F0FD05B}" srcOrd="1" destOrd="0" parTransId="{FC751659-E9FB-4204-A15B-B8F45CF0C503}" sibTransId="{541FF5BA-989E-4E81-B224-3874B8F3707F}"/>
    <dgm:cxn modelId="{089A26DE-DB9E-4C98-B3E9-79A0DCD89AE3}" type="presParOf" srcId="{7A255C99-E668-477A-A249-F18898561C52}" destId="{8B5223CD-1ACD-4555-8866-F25E654F5A17}" srcOrd="0" destOrd="0" presId="urn:microsoft.com/office/officeart/2005/8/layout/vList2"/>
    <dgm:cxn modelId="{8FCC2E33-2A38-4442-B127-ED1D6E33FF64}" type="presParOf" srcId="{7A255C99-E668-477A-A249-F18898561C52}" destId="{6F19C60C-F5E0-4AD5-B7F5-FF16A1CB2979}" srcOrd="1" destOrd="0" presId="urn:microsoft.com/office/officeart/2005/8/layout/vList2"/>
    <dgm:cxn modelId="{2AF14526-3921-47C3-8F84-F918394CC27D}" type="presParOf" srcId="{7A255C99-E668-477A-A249-F18898561C52}" destId="{EEA4E796-E5E8-494B-9BB8-D545E8EC804C}" srcOrd="2" destOrd="0" presId="urn:microsoft.com/office/officeart/2005/8/layout/vList2"/>
    <dgm:cxn modelId="{FF4DD03C-3ED4-402A-B171-F4DD36C84C59}" type="presParOf" srcId="{7A255C99-E668-477A-A249-F18898561C52}" destId="{72DA8CB9-A38B-4DB5-BBC9-227C34CCD325}" srcOrd="3" destOrd="0" presId="urn:microsoft.com/office/officeart/2005/8/layout/vList2"/>
    <dgm:cxn modelId="{0F75B746-1233-4430-A22B-B4BE380BCE7F}" type="presParOf" srcId="{7A255C99-E668-477A-A249-F18898561C52}" destId="{71B9252F-9BDF-4AA0-8E54-698A6838328D}" srcOrd="4" destOrd="0" presId="urn:microsoft.com/office/officeart/2005/8/layout/vList2"/>
    <dgm:cxn modelId="{3D1C8A23-7761-40A6-AD4D-8C156CDE8AA1}" type="presParOf" srcId="{7A255C99-E668-477A-A249-F18898561C52}" destId="{4E26B6FE-02D2-45A5-86C7-6BB236283247}" srcOrd="5" destOrd="0" presId="urn:microsoft.com/office/officeart/2005/8/layout/vList2"/>
    <dgm:cxn modelId="{ADEBE3E2-1C8F-435F-9555-907C11BA1261}" type="presParOf" srcId="{7A255C99-E668-477A-A249-F18898561C52}" destId="{09AB211F-26C5-4C7E-83C3-045982BA4E25}" srcOrd="6" destOrd="0" presId="urn:microsoft.com/office/officeart/2005/8/layout/vList2"/>
    <dgm:cxn modelId="{EAB4EC5F-E5AE-4EEA-9E91-688311E99DB8}" type="presParOf" srcId="{7A255C99-E668-477A-A249-F18898561C52}" destId="{7FCF5659-AD7A-4822-BD4C-6D1B2DF14863}" srcOrd="7" destOrd="0" presId="urn:microsoft.com/office/officeart/2005/8/layout/vList2"/>
    <dgm:cxn modelId="{F7422A8E-269D-408C-B5EB-5C9819278D8B}" type="presParOf" srcId="{7A255C99-E668-477A-A249-F18898561C52}" destId="{8402F022-4C96-4AB1-BC64-C4AD3DC66194}" srcOrd="8" destOrd="0" presId="urn:microsoft.com/office/officeart/2005/8/layout/vList2"/>
    <dgm:cxn modelId="{883EE139-A883-45C7-A070-2AE5A8381BDF}" type="presParOf" srcId="{7A255C99-E668-477A-A249-F18898561C52}" destId="{4B292D4D-4717-41DB-B7A8-5335BE27BCFD}" srcOrd="9" destOrd="0" presId="urn:microsoft.com/office/officeart/2005/8/layout/vList2"/>
    <dgm:cxn modelId="{19A64C77-21AF-492B-BDE8-4E69929D1FF0}" type="presParOf" srcId="{7A255C99-E668-477A-A249-F18898561C52}" destId="{51593032-D1EF-44A6-9D09-2A4152ABB4BB}"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C221749-B9E9-485B-9AF6-EA516C9A96D9}"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DB06B065-D1A4-49D9-A0F0-9AC8EABA80EF}">
      <dgm:prSet custT="1"/>
      <dgm:spPr/>
      <dgm:t>
        <a:bodyPr/>
        <a:lstStyle/>
        <a:p>
          <a:pPr rtl="1"/>
          <a:r>
            <a:rPr lang="ar-IQ" sz="1800" dirty="0"/>
            <a:t>قمنا بمناقشة وإلقاء نظرة على أمثلة للممارسات الجيدة لاستخدام مقاطع الفيديو في التعلم الإلكتروني ، والموارد المتنوعة للاستاذ  والطالب.</a:t>
          </a:r>
          <a:endParaRPr lang="en-US" sz="1800" dirty="0"/>
        </a:p>
      </dgm:t>
    </dgm:pt>
    <dgm:pt modelId="{F59CC016-8145-497F-81E2-1C913C77E5C1}" type="parTrans" cxnId="{68D79D60-A162-4E18-8E6A-348ADE808697}">
      <dgm:prSet/>
      <dgm:spPr/>
      <dgm:t>
        <a:bodyPr/>
        <a:lstStyle/>
        <a:p>
          <a:endParaRPr lang="en-US"/>
        </a:p>
      </dgm:t>
    </dgm:pt>
    <dgm:pt modelId="{9D2E3ADD-F8AB-40A8-A48B-C58CD894CAE4}" type="sibTrans" cxnId="{68D79D60-A162-4E18-8E6A-348ADE808697}">
      <dgm:prSet/>
      <dgm:spPr/>
      <dgm:t>
        <a:bodyPr/>
        <a:lstStyle/>
        <a:p>
          <a:endParaRPr lang="en-US"/>
        </a:p>
      </dgm:t>
    </dgm:pt>
    <dgm:pt modelId="{5D25BF74-316C-4F86-AEEE-3FAB93A1072A}">
      <dgm:prSet custT="1"/>
      <dgm:spPr/>
      <dgm:t>
        <a:bodyPr/>
        <a:lstStyle/>
        <a:p>
          <a:pPr rtl="1"/>
          <a:r>
            <a:rPr lang="ar-IQ" sz="2000" dirty="0"/>
            <a:t>دعنا نستكشف الجانب العملي لما يلي:</a:t>
          </a:r>
          <a:endParaRPr lang="en-US" sz="2000" dirty="0"/>
        </a:p>
      </dgm:t>
    </dgm:pt>
    <dgm:pt modelId="{0D6DCE42-F00D-4C95-B169-7FF6620E024D}" type="parTrans" cxnId="{32629D84-634E-4F06-9E9B-CFB35FA4EF0D}">
      <dgm:prSet/>
      <dgm:spPr/>
      <dgm:t>
        <a:bodyPr/>
        <a:lstStyle/>
        <a:p>
          <a:endParaRPr lang="en-US"/>
        </a:p>
      </dgm:t>
    </dgm:pt>
    <dgm:pt modelId="{B1928782-B4BF-4307-AAAD-1E11301736A3}" type="sibTrans" cxnId="{32629D84-634E-4F06-9E9B-CFB35FA4EF0D}">
      <dgm:prSet/>
      <dgm:spPr/>
      <dgm:t>
        <a:bodyPr/>
        <a:lstStyle/>
        <a:p>
          <a:endParaRPr lang="en-US"/>
        </a:p>
      </dgm:t>
    </dgm:pt>
    <dgm:pt modelId="{F4F3A967-FD3E-40E2-9AA4-148C8ED23298}">
      <dgm:prSet custT="1"/>
      <dgm:spPr/>
      <dgm:t>
        <a:bodyPr/>
        <a:lstStyle/>
        <a:p>
          <a:pPr rtl="1"/>
          <a:r>
            <a:rPr lang="ar-IQ" sz="1800"/>
            <a:t>كيفية إنشاء قناة يوتيوب</a:t>
          </a:r>
          <a:endParaRPr lang="en-US" sz="1800"/>
        </a:p>
      </dgm:t>
    </dgm:pt>
    <dgm:pt modelId="{67CF5E88-194F-4F82-8A19-01EC0EDFA55D}" type="parTrans" cxnId="{5E211D2C-35AC-493B-9EAE-E132F41D2982}">
      <dgm:prSet/>
      <dgm:spPr/>
      <dgm:t>
        <a:bodyPr/>
        <a:lstStyle/>
        <a:p>
          <a:endParaRPr lang="en-US"/>
        </a:p>
      </dgm:t>
    </dgm:pt>
    <dgm:pt modelId="{79AFC4E4-6046-4B07-9FDF-25417CA66732}" type="sibTrans" cxnId="{5E211D2C-35AC-493B-9EAE-E132F41D2982}">
      <dgm:prSet/>
      <dgm:spPr/>
      <dgm:t>
        <a:bodyPr/>
        <a:lstStyle/>
        <a:p>
          <a:endParaRPr lang="en-US"/>
        </a:p>
      </dgm:t>
    </dgm:pt>
    <dgm:pt modelId="{5FA58092-EA36-42A7-B1DE-9FD32B48AA92}">
      <dgm:prSet custT="1"/>
      <dgm:spPr/>
      <dgm:t>
        <a:bodyPr/>
        <a:lstStyle/>
        <a:p>
          <a:pPr rtl="1"/>
          <a:r>
            <a:rPr lang="ar-IQ" sz="1800" dirty="0"/>
            <a:t>المفردات الشائعة المتعلقة بمقاطع الفيديو</a:t>
          </a:r>
          <a:endParaRPr lang="en-US" sz="1800" dirty="0"/>
        </a:p>
      </dgm:t>
    </dgm:pt>
    <dgm:pt modelId="{23732AE8-C9A5-4682-ACC9-0C10430862E5}" type="parTrans" cxnId="{391816D8-4658-49BB-8030-871F40233E71}">
      <dgm:prSet/>
      <dgm:spPr/>
      <dgm:t>
        <a:bodyPr/>
        <a:lstStyle/>
        <a:p>
          <a:endParaRPr lang="en-US"/>
        </a:p>
      </dgm:t>
    </dgm:pt>
    <dgm:pt modelId="{4F41DA9B-D073-4573-A852-6C4B99FBE45F}" type="sibTrans" cxnId="{391816D8-4658-49BB-8030-871F40233E71}">
      <dgm:prSet/>
      <dgm:spPr/>
      <dgm:t>
        <a:bodyPr/>
        <a:lstStyle/>
        <a:p>
          <a:endParaRPr lang="en-US"/>
        </a:p>
      </dgm:t>
    </dgm:pt>
    <dgm:pt modelId="{C4B764F6-C483-45C6-B354-96BD4D5175B7}">
      <dgm:prSet custT="1"/>
      <dgm:spPr/>
      <dgm:t>
        <a:bodyPr/>
        <a:lstStyle/>
        <a:p>
          <a:pPr rtl="1"/>
          <a:r>
            <a:rPr lang="ar-IQ" sz="1800" dirty="0"/>
            <a:t>خطوات لإنشاء محتوى الفيديو الخاص بك</a:t>
          </a:r>
          <a:endParaRPr lang="en-US" sz="1800" dirty="0"/>
        </a:p>
      </dgm:t>
    </dgm:pt>
    <dgm:pt modelId="{55F60C9C-EBDA-416D-9A4B-D717D5550D1B}" type="parTrans" cxnId="{BA941C9E-3CE8-4CCE-9C20-F4519D568435}">
      <dgm:prSet/>
      <dgm:spPr/>
      <dgm:t>
        <a:bodyPr/>
        <a:lstStyle/>
        <a:p>
          <a:endParaRPr lang="en-US"/>
        </a:p>
      </dgm:t>
    </dgm:pt>
    <dgm:pt modelId="{9F1361C7-9BCF-4988-8A95-BA9C5DA4D837}" type="sibTrans" cxnId="{BA941C9E-3CE8-4CCE-9C20-F4519D568435}">
      <dgm:prSet/>
      <dgm:spPr/>
      <dgm:t>
        <a:bodyPr/>
        <a:lstStyle/>
        <a:p>
          <a:endParaRPr lang="en-US"/>
        </a:p>
      </dgm:t>
    </dgm:pt>
    <dgm:pt modelId="{863334AF-D6B0-4C19-B0A8-D504751BAE77}">
      <dgm:prSet custT="1"/>
      <dgm:spPr/>
      <dgm:t>
        <a:bodyPr/>
        <a:lstStyle/>
        <a:p>
          <a:pPr rtl="1"/>
          <a:r>
            <a:rPr lang="ar-IQ" sz="1800" dirty="0"/>
            <a:t>كيفية دمج مقاطع الفيديو في غرفة الصف الخاصة بك لجعل التعلّم اكثر إشراكاً للطلبة </a:t>
          </a:r>
          <a:endParaRPr lang="en-US" sz="1800" dirty="0"/>
        </a:p>
      </dgm:t>
    </dgm:pt>
    <dgm:pt modelId="{C25876C9-1BF9-4939-869E-997F46E9B034}" type="parTrans" cxnId="{D2069E95-7A7F-4758-89CE-AA8F55EE3CB8}">
      <dgm:prSet/>
      <dgm:spPr/>
      <dgm:t>
        <a:bodyPr/>
        <a:lstStyle/>
        <a:p>
          <a:endParaRPr lang="en-US"/>
        </a:p>
      </dgm:t>
    </dgm:pt>
    <dgm:pt modelId="{A31A6781-9E12-4E3F-8C20-1BA7A309CDD1}" type="sibTrans" cxnId="{D2069E95-7A7F-4758-89CE-AA8F55EE3CB8}">
      <dgm:prSet/>
      <dgm:spPr/>
      <dgm:t>
        <a:bodyPr/>
        <a:lstStyle/>
        <a:p>
          <a:endParaRPr lang="en-US"/>
        </a:p>
      </dgm:t>
    </dgm:pt>
    <dgm:pt modelId="{81C072F7-F38E-4F35-8F0F-8147BE33D167}" type="pres">
      <dgm:prSet presAssocID="{DC221749-B9E9-485B-9AF6-EA516C9A96D9}" presName="linear" presStyleCnt="0">
        <dgm:presLayoutVars>
          <dgm:animLvl val="lvl"/>
          <dgm:resizeHandles val="exact"/>
        </dgm:presLayoutVars>
      </dgm:prSet>
      <dgm:spPr/>
    </dgm:pt>
    <dgm:pt modelId="{3DD6A535-41B8-4FA1-BC3B-868B18A7EDFB}" type="pres">
      <dgm:prSet presAssocID="{DB06B065-D1A4-49D9-A0F0-9AC8EABA80EF}" presName="parentText" presStyleLbl="node1" presStyleIdx="0" presStyleCnt="2" custLinFactY="-668" custLinFactNeighborX="-81873" custLinFactNeighborY="-100000">
        <dgm:presLayoutVars>
          <dgm:chMax val="0"/>
          <dgm:bulletEnabled val="1"/>
        </dgm:presLayoutVars>
      </dgm:prSet>
      <dgm:spPr/>
    </dgm:pt>
    <dgm:pt modelId="{C74D2921-EB61-4530-AA7C-721BCB181F18}" type="pres">
      <dgm:prSet presAssocID="{9D2E3ADD-F8AB-40A8-A48B-C58CD894CAE4}" presName="spacer" presStyleCnt="0"/>
      <dgm:spPr/>
    </dgm:pt>
    <dgm:pt modelId="{1C6A5900-FE13-41E3-A859-48E1EACF7238}" type="pres">
      <dgm:prSet presAssocID="{5D25BF74-316C-4F86-AEEE-3FAB93A1072A}" presName="parentText" presStyleLbl="node1" presStyleIdx="1" presStyleCnt="2" custLinFactNeighborY="656">
        <dgm:presLayoutVars>
          <dgm:chMax val="0"/>
          <dgm:bulletEnabled val="1"/>
        </dgm:presLayoutVars>
      </dgm:prSet>
      <dgm:spPr/>
    </dgm:pt>
    <dgm:pt modelId="{C38BCDB6-7A20-4624-821F-0A44AE009366}" type="pres">
      <dgm:prSet presAssocID="{5D25BF74-316C-4F86-AEEE-3FAB93A1072A}" presName="childText" presStyleLbl="revTx" presStyleIdx="0" presStyleCnt="1">
        <dgm:presLayoutVars>
          <dgm:bulletEnabled val="1"/>
        </dgm:presLayoutVars>
      </dgm:prSet>
      <dgm:spPr/>
    </dgm:pt>
  </dgm:ptLst>
  <dgm:cxnLst>
    <dgm:cxn modelId="{59B10B17-1775-45CD-9FB7-709871FA972A}" type="presOf" srcId="{5FA58092-EA36-42A7-B1DE-9FD32B48AA92}" destId="{C38BCDB6-7A20-4624-821F-0A44AE009366}" srcOrd="0" destOrd="1" presId="urn:microsoft.com/office/officeart/2005/8/layout/vList2"/>
    <dgm:cxn modelId="{5E211D2C-35AC-493B-9EAE-E132F41D2982}" srcId="{5D25BF74-316C-4F86-AEEE-3FAB93A1072A}" destId="{F4F3A967-FD3E-40E2-9AA4-148C8ED23298}" srcOrd="0" destOrd="0" parTransId="{67CF5E88-194F-4F82-8A19-01EC0EDFA55D}" sibTransId="{79AFC4E4-6046-4B07-9FDF-25417CA66732}"/>
    <dgm:cxn modelId="{6A083F3D-E6D8-4F94-A054-A4FAA57742BC}" type="presOf" srcId="{C4B764F6-C483-45C6-B354-96BD4D5175B7}" destId="{C38BCDB6-7A20-4624-821F-0A44AE009366}" srcOrd="0" destOrd="2" presId="urn:microsoft.com/office/officeart/2005/8/layout/vList2"/>
    <dgm:cxn modelId="{68D79D60-A162-4E18-8E6A-348ADE808697}" srcId="{DC221749-B9E9-485B-9AF6-EA516C9A96D9}" destId="{DB06B065-D1A4-49D9-A0F0-9AC8EABA80EF}" srcOrd="0" destOrd="0" parTransId="{F59CC016-8145-497F-81E2-1C913C77E5C1}" sibTransId="{9D2E3ADD-F8AB-40A8-A48B-C58CD894CAE4}"/>
    <dgm:cxn modelId="{427BC24E-4D9C-44D9-B01B-A08553FE6A11}" type="presOf" srcId="{DC221749-B9E9-485B-9AF6-EA516C9A96D9}" destId="{81C072F7-F38E-4F35-8F0F-8147BE33D167}" srcOrd="0" destOrd="0" presId="urn:microsoft.com/office/officeart/2005/8/layout/vList2"/>
    <dgm:cxn modelId="{4353F754-F1F9-4B4A-8295-832BDECDCE38}" type="presOf" srcId="{863334AF-D6B0-4C19-B0A8-D504751BAE77}" destId="{C38BCDB6-7A20-4624-821F-0A44AE009366}" srcOrd="0" destOrd="3" presId="urn:microsoft.com/office/officeart/2005/8/layout/vList2"/>
    <dgm:cxn modelId="{32629D84-634E-4F06-9E9B-CFB35FA4EF0D}" srcId="{DC221749-B9E9-485B-9AF6-EA516C9A96D9}" destId="{5D25BF74-316C-4F86-AEEE-3FAB93A1072A}" srcOrd="1" destOrd="0" parTransId="{0D6DCE42-F00D-4C95-B169-7FF6620E024D}" sibTransId="{B1928782-B4BF-4307-AAAD-1E11301736A3}"/>
    <dgm:cxn modelId="{D2069E95-7A7F-4758-89CE-AA8F55EE3CB8}" srcId="{5D25BF74-316C-4F86-AEEE-3FAB93A1072A}" destId="{863334AF-D6B0-4C19-B0A8-D504751BAE77}" srcOrd="3" destOrd="0" parTransId="{C25876C9-1BF9-4939-869E-997F46E9B034}" sibTransId="{A31A6781-9E12-4E3F-8C20-1BA7A309CDD1}"/>
    <dgm:cxn modelId="{BA941C9E-3CE8-4CCE-9C20-F4519D568435}" srcId="{5D25BF74-316C-4F86-AEEE-3FAB93A1072A}" destId="{C4B764F6-C483-45C6-B354-96BD4D5175B7}" srcOrd="2" destOrd="0" parTransId="{55F60C9C-EBDA-416D-9A4B-D717D5550D1B}" sibTransId="{9F1361C7-9BCF-4988-8A95-BA9C5DA4D837}"/>
    <dgm:cxn modelId="{BC5C60D1-8926-4A5E-99A5-B8B038DD643D}" type="presOf" srcId="{5D25BF74-316C-4F86-AEEE-3FAB93A1072A}" destId="{1C6A5900-FE13-41E3-A859-48E1EACF7238}" srcOrd="0" destOrd="0" presId="urn:microsoft.com/office/officeart/2005/8/layout/vList2"/>
    <dgm:cxn modelId="{391816D8-4658-49BB-8030-871F40233E71}" srcId="{5D25BF74-316C-4F86-AEEE-3FAB93A1072A}" destId="{5FA58092-EA36-42A7-B1DE-9FD32B48AA92}" srcOrd="1" destOrd="0" parTransId="{23732AE8-C9A5-4682-ACC9-0C10430862E5}" sibTransId="{4F41DA9B-D073-4573-A852-6C4B99FBE45F}"/>
    <dgm:cxn modelId="{E5B3F8DE-A978-41F8-B696-AA2BAE016030}" type="presOf" srcId="{F4F3A967-FD3E-40E2-9AA4-148C8ED23298}" destId="{C38BCDB6-7A20-4624-821F-0A44AE009366}" srcOrd="0" destOrd="0" presId="urn:microsoft.com/office/officeart/2005/8/layout/vList2"/>
    <dgm:cxn modelId="{3C448FEA-A4EE-48FE-BE11-FC98D387003C}" type="presOf" srcId="{DB06B065-D1A4-49D9-A0F0-9AC8EABA80EF}" destId="{3DD6A535-41B8-4FA1-BC3B-868B18A7EDFB}" srcOrd="0" destOrd="0" presId="urn:microsoft.com/office/officeart/2005/8/layout/vList2"/>
    <dgm:cxn modelId="{F051D92E-E70F-48DA-942E-7DBF37F4B9D2}" type="presParOf" srcId="{81C072F7-F38E-4F35-8F0F-8147BE33D167}" destId="{3DD6A535-41B8-4FA1-BC3B-868B18A7EDFB}" srcOrd="0" destOrd="0" presId="urn:microsoft.com/office/officeart/2005/8/layout/vList2"/>
    <dgm:cxn modelId="{20F0F755-A51B-476E-8CEC-92C4C13182BF}" type="presParOf" srcId="{81C072F7-F38E-4F35-8F0F-8147BE33D167}" destId="{C74D2921-EB61-4530-AA7C-721BCB181F18}" srcOrd="1" destOrd="0" presId="urn:microsoft.com/office/officeart/2005/8/layout/vList2"/>
    <dgm:cxn modelId="{FBBFD2A4-819B-47B1-BBD5-4FC4AB556235}" type="presParOf" srcId="{81C072F7-F38E-4F35-8F0F-8147BE33D167}" destId="{1C6A5900-FE13-41E3-A859-48E1EACF7238}" srcOrd="2" destOrd="0" presId="urn:microsoft.com/office/officeart/2005/8/layout/vList2"/>
    <dgm:cxn modelId="{E12639F9-5F9C-4F69-B33B-BDCCCC649753}" type="presParOf" srcId="{81C072F7-F38E-4F35-8F0F-8147BE33D167}" destId="{C38BCDB6-7A20-4624-821F-0A44AE00936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78C2B0-BADF-467D-8C60-4C78218B05B9}"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n-US"/>
        </a:p>
      </dgm:t>
    </dgm:pt>
    <dgm:pt modelId="{5B27CF31-9C71-4F39-AA19-C5B87726B2A9}">
      <dgm:prSet/>
      <dgm:spPr/>
      <dgm:t>
        <a:bodyPr/>
        <a:lstStyle/>
        <a:p>
          <a:r>
            <a:rPr lang="ar-IQ" dirty="0"/>
            <a:t>أستعد للتسجيل</a:t>
          </a:r>
          <a:endParaRPr lang="en-US" dirty="0"/>
        </a:p>
      </dgm:t>
    </dgm:pt>
    <dgm:pt modelId="{79A39178-5E5E-46AD-831F-DC7CA39E5872}" type="parTrans" cxnId="{9C9A108B-86F8-4C08-AD25-241E05C1ECAF}">
      <dgm:prSet/>
      <dgm:spPr/>
      <dgm:t>
        <a:bodyPr/>
        <a:lstStyle/>
        <a:p>
          <a:endParaRPr lang="en-US"/>
        </a:p>
      </dgm:t>
    </dgm:pt>
    <dgm:pt modelId="{1C2A6CCD-7CF0-4172-AE12-DF8B509C18FE}" type="sibTrans" cxnId="{9C9A108B-86F8-4C08-AD25-241E05C1ECAF}">
      <dgm:prSet/>
      <dgm:spPr/>
      <dgm:t>
        <a:bodyPr/>
        <a:lstStyle/>
        <a:p>
          <a:endParaRPr lang="en-US"/>
        </a:p>
      </dgm:t>
    </dgm:pt>
    <dgm:pt modelId="{7BB01928-B08B-434C-8609-DE996567861C}">
      <dgm:prSet/>
      <dgm:spPr/>
      <dgm:t>
        <a:bodyPr/>
        <a:lstStyle/>
        <a:p>
          <a:r>
            <a:rPr lang="ar-IQ" dirty="0"/>
            <a:t>قم بالتسجيل</a:t>
          </a:r>
          <a:r>
            <a:rPr lang="en-US" dirty="0"/>
            <a:t> </a:t>
          </a:r>
        </a:p>
      </dgm:t>
    </dgm:pt>
    <dgm:pt modelId="{9B1C6E1D-647B-4891-9A9C-D6D2C123DF24}" type="parTrans" cxnId="{7A724D83-6973-4869-9475-F28B31976919}">
      <dgm:prSet/>
      <dgm:spPr/>
      <dgm:t>
        <a:bodyPr/>
        <a:lstStyle/>
        <a:p>
          <a:endParaRPr lang="en-US"/>
        </a:p>
      </dgm:t>
    </dgm:pt>
    <dgm:pt modelId="{6686B2A4-6872-4B40-A16B-5003BD2B19A5}" type="sibTrans" cxnId="{7A724D83-6973-4869-9475-F28B31976919}">
      <dgm:prSet/>
      <dgm:spPr/>
      <dgm:t>
        <a:bodyPr/>
        <a:lstStyle/>
        <a:p>
          <a:endParaRPr lang="en-US"/>
        </a:p>
      </dgm:t>
    </dgm:pt>
    <dgm:pt modelId="{8F3F3ADA-C1AF-4673-8FF0-711D3DE7FBA6}">
      <dgm:prSet/>
      <dgm:spPr/>
      <dgm:t>
        <a:bodyPr/>
        <a:lstStyle/>
        <a:p>
          <a:r>
            <a:rPr lang="ar-IQ" dirty="0"/>
            <a:t>قم بتحميل الفديو</a:t>
          </a:r>
          <a:endParaRPr lang="en-US" dirty="0"/>
        </a:p>
      </dgm:t>
    </dgm:pt>
    <dgm:pt modelId="{A48E1F5E-1870-44AA-83C6-5E55FA2A139C}" type="parTrans" cxnId="{FF097AA8-0560-44FC-9395-053FDD7C674C}">
      <dgm:prSet/>
      <dgm:spPr/>
      <dgm:t>
        <a:bodyPr/>
        <a:lstStyle/>
        <a:p>
          <a:endParaRPr lang="en-US"/>
        </a:p>
      </dgm:t>
    </dgm:pt>
    <dgm:pt modelId="{82A06D41-6E09-4A3D-B82B-73750E98668E}" type="sibTrans" cxnId="{FF097AA8-0560-44FC-9395-053FDD7C674C}">
      <dgm:prSet/>
      <dgm:spPr/>
      <dgm:t>
        <a:bodyPr/>
        <a:lstStyle/>
        <a:p>
          <a:endParaRPr lang="en-US"/>
        </a:p>
      </dgm:t>
    </dgm:pt>
    <dgm:pt modelId="{6949AE87-875D-4A08-856C-97F83BD02284}">
      <dgm:prSet/>
      <dgm:spPr/>
      <dgm:t>
        <a:bodyPr/>
        <a:lstStyle/>
        <a:p>
          <a:r>
            <a:rPr lang="ar-IQ" dirty="0"/>
            <a:t>أنشر الفديو</a:t>
          </a:r>
          <a:endParaRPr lang="en-US" dirty="0"/>
        </a:p>
      </dgm:t>
    </dgm:pt>
    <dgm:pt modelId="{7B4F526F-F194-4CA0-8395-6CFADFE14A5F}" type="parTrans" cxnId="{2F23693E-FE0C-4810-9A8A-B17391AE9F7A}">
      <dgm:prSet/>
      <dgm:spPr/>
      <dgm:t>
        <a:bodyPr/>
        <a:lstStyle/>
        <a:p>
          <a:endParaRPr lang="en-US"/>
        </a:p>
      </dgm:t>
    </dgm:pt>
    <dgm:pt modelId="{BFA7BA2C-C645-4677-A8D1-CB07AACCA3E0}" type="sibTrans" cxnId="{2F23693E-FE0C-4810-9A8A-B17391AE9F7A}">
      <dgm:prSet/>
      <dgm:spPr/>
      <dgm:t>
        <a:bodyPr/>
        <a:lstStyle/>
        <a:p>
          <a:endParaRPr lang="en-US"/>
        </a:p>
      </dgm:t>
    </dgm:pt>
    <dgm:pt modelId="{4D37B4C1-8E46-4B29-9814-CC00162136BA}" type="pres">
      <dgm:prSet presAssocID="{6B78C2B0-BADF-467D-8C60-4C78218B05B9}" presName="Name0" presStyleCnt="0">
        <dgm:presLayoutVars>
          <dgm:dir/>
          <dgm:resizeHandles val="exact"/>
        </dgm:presLayoutVars>
      </dgm:prSet>
      <dgm:spPr/>
    </dgm:pt>
    <dgm:pt modelId="{1911D8E1-745E-4F25-9247-A3B735DE4F14}" type="pres">
      <dgm:prSet presAssocID="{5B27CF31-9C71-4F39-AA19-C5B87726B2A9}" presName="node" presStyleLbl="node1" presStyleIdx="0" presStyleCnt="4" custAng="0" custLinFactX="300000" custLinFactNeighborX="316434" custLinFactNeighborY="-4772">
        <dgm:presLayoutVars>
          <dgm:bulletEnabled val="1"/>
        </dgm:presLayoutVars>
      </dgm:prSet>
      <dgm:spPr/>
    </dgm:pt>
    <dgm:pt modelId="{9BF4FB41-0749-4614-A859-D4F20A8D68ED}" type="pres">
      <dgm:prSet presAssocID="{1C2A6CCD-7CF0-4172-AE12-DF8B509C18FE}" presName="sibTrans" presStyleLbl="sibTrans2D1" presStyleIdx="0" presStyleCnt="3"/>
      <dgm:spPr/>
    </dgm:pt>
    <dgm:pt modelId="{494D0757-E8D9-4C75-B51C-6C4A7D7A1EB2}" type="pres">
      <dgm:prSet presAssocID="{1C2A6CCD-7CF0-4172-AE12-DF8B509C18FE}" presName="connectorText" presStyleLbl="sibTrans2D1" presStyleIdx="0" presStyleCnt="3"/>
      <dgm:spPr/>
    </dgm:pt>
    <dgm:pt modelId="{32CA6C0F-15B5-4666-A060-5E8E5E1517A1}" type="pres">
      <dgm:prSet presAssocID="{7BB01928-B08B-434C-8609-DE996567861C}" presName="node" presStyleLbl="node1" presStyleIdx="1" presStyleCnt="4" custLinFactX="100000" custLinFactNeighborX="106465" custLinFactNeighborY="1254">
        <dgm:presLayoutVars>
          <dgm:bulletEnabled val="1"/>
        </dgm:presLayoutVars>
      </dgm:prSet>
      <dgm:spPr/>
    </dgm:pt>
    <dgm:pt modelId="{429B64C7-8B75-4FEA-85A9-00C8970EA287}" type="pres">
      <dgm:prSet presAssocID="{6686B2A4-6872-4B40-A16B-5003BD2B19A5}" presName="sibTrans" presStyleLbl="sibTrans2D1" presStyleIdx="1" presStyleCnt="3" custAng="21406644" custLinFactNeighborX="-4069" custLinFactNeighborY="-2913"/>
      <dgm:spPr/>
    </dgm:pt>
    <dgm:pt modelId="{D42DC387-A8CC-441C-825B-8FEB44B797AA}" type="pres">
      <dgm:prSet presAssocID="{6686B2A4-6872-4B40-A16B-5003BD2B19A5}" presName="connectorText" presStyleLbl="sibTrans2D1" presStyleIdx="1" presStyleCnt="3"/>
      <dgm:spPr/>
    </dgm:pt>
    <dgm:pt modelId="{C752089D-CFE3-4F34-9E1C-C83CEB0027B8}" type="pres">
      <dgm:prSet presAssocID="{8F3F3ADA-C1AF-4673-8FF0-711D3DE7FBA6}" presName="node" presStyleLbl="node1" presStyleIdx="2" presStyleCnt="4" custLinFactX="-99125" custLinFactNeighborX="-100000" custLinFactNeighborY="-142">
        <dgm:presLayoutVars>
          <dgm:bulletEnabled val="1"/>
        </dgm:presLayoutVars>
      </dgm:prSet>
      <dgm:spPr/>
    </dgm:pt>
    <dgm:pt modelId="{30C7470D-BDE2-458D-BC26-FF27EB439E40}" type="pres">
      <dgm:prSet presAssocID="{82A06D41-6E09-4A3D-B82B-73750E98668E}" presName="sibTrans" presStyleLbl="sibTrans2D1" presStyleIdx="2" presStyleCnt="3"/>
      <dgm:spPr/>
    </dgm:pt>
    <dgm:pt modelId="{A7F3DFB8-4E6D-4C71-A041-F35115CBC63C}" type="pres">
      <dgm:prSet presAssocID="{82A06D41-6E09-4A3D-B82B-73750E98668E}" presName="connectorText" presStyleLbl="sibTrans2D1" presStyleIdx="2" presStyleCnt="3"/>
      <dgm:spPr/>
    </dgm:pt>
    <dgm:pt modelId="{1B9A38DB-F68C-4DFC-8479-EBA236E9EBD1}" type="pres">
      <dgm:prSet presAssocID="{6949AE87-875D-4A08-856C-97F83BD02284}" presName="node" presStyleLbl="node1" presStyleIdx="3" presStyleCnt="4" custLinFactX="-300000" custLinFactNeighborX="-311976" custLinFactNeighborY="1254">
        <dgm:presLayoutVars>
          <dgm:bulletEnabled val="1"/>
        </dgm:presLayoutVars>
      </dgm:prSet>
      <dgm:spPr/>
    </dgm:pt>
  </dgm:ptLst>
  <dgm:cxnLst>
    <dgm:cxn modelId="{B380F803-853C-4AA1-AAFE-2A651CDD58DD}" type="presOf" srcId="{1C2A6CCD-7CF0-4172-AE12-DF8B509C18FE}" destId="{494D0757-E8D9-4C75-B51C-6C4A7D7A1EB2}" srcOrd="1" destOrd="0" presId="urn:microsoft.com/office/officeart/2005/8/layout/process1"/>
    <dgm:cxn modelId="{0177522B-BDD8-4C5D-978E-39001FD97EC0}" type="presOf" srcId="{7BB01928-B08B-434C-8609-DE996567861C}" destId="{32CA6C0F-15B5-4666-A060-5E8E5E1517A1}" srcOrd="0" destOrd="0" presId="urn:microsoft.com/office/officeart/2005/8/layout/process1"/>
    <dgm:cxn modelId="{2F23693E-FE0C-4810-9A8A-B17391AE9F7A}" srcId="{6B78C2B0-BADF-467D-8C60-4C78218B05B9}" destId="{6949AE87-875D-4A08-856C-97F83BD02284}" srcOrd="3" destOrd="0" parTransId="{7B4F526F-F194-4CA0-8395-6CFADFE14A5F}" sibTransId="{BFA7BA2C-C645-4677-A8D1-CB07AACCA3E0}"/>
    <dgm:cxn modelId="{068E5868-C92C-4EF8-BEEE-92D52F5028A0}" type="presOf" srcId="{6686B2A4-6872-4B40-A16B-5003BD2B19A5}" destId="{D42DC387-A8CC-441C-825B-8FEB44B797AA}" srcOrd="1" destOrd="0" presId="urn:microsoft.com/office/officeart/2005/8/layout/process1"/>
    <dgm:cxn modelId="{04D8D852-9DA5-4E8D-8CC3-B1B41CC3EB76}" type="presOf" srcId="{82A06D41-6E09-4A3D-B82B-73750E98668E}" destId="{30C7470D-BDE2-458D-BC26-FF27EB439E40}" srcOrd="0" destOrd="0" presId="urn:microsoft.com/office/officeart/2005/8/layout/process1"/>
    <dgm:cxn modelId="{CB5F1C79-772B-4A04-8B92-50F51AA20C6F}" type="presOf" srcId="{82A06D41-6E09-4A3D-B82B-73750E98668E}" destId="{A7F3DFB8-4E6D-4C71-A041-F35115CBC63C}" srcOrd="1" destOrd="0" presId="urn:microsoft.com/office/officeart/2005/8/layout/process1"/>
    <dgm:cxn modelId="{7A724D83-6973-4869-9475-F28B31976919}" srcId="{6B78C2B0-BADF-467D-8C60-4C78218B05B9}" destId="{7BB01928-B08B-434C-8609-DE996567861C}" srcOrd="1" destOrd="0" parTransId="{9B1C6E1D-647B-4891-9A9C-D6D2C123DF24}" sibTransId="{6686B2A4-6872-4B40-A16B-5003BD2B19A5}"/>
    <dgm:cxn modelId="{95C63087-EBA8-4CF4-8C4F-36F0995C6B64}" type="presOf" srcId="{6949AE87-875D-4A08-856C-97F83BD02284}" destId="{1B9A38DB-F68C-4DFC-8479-EBA236E9EBD1}" srcOrd="0" destOrd="0" presId="urn:microsoft.com/office/officeart/2005/8/layout/process1"/>
    <dgm:cxn modelId="{9C9A108B-86F8-4C08-AD25-241E05C1ECAF}" srcId="{6B78C2B0-BADF-467D-8C60-4C78218B05B9}" destId="{5B27CF31-9C71-4F39-AA19-C5B87726B2A9}" srcOrd="0" destOrd="0" parTransId="{79A39178-5E5E-46AD-831F-DC7CA39E5872}" sibTransId="{1C2A6CCD-7CF0-4172-AE12-DF8B509C18FE}"/>
    <dgm:cxn modelId="{FF097AA8-0560-44FC-9395-053FDD7C674C}" srcId="{6B78C2B0-BADF-467D-8C60-4C78218B05B9}" destId="{8F3F3ADA-C1AF-4673-8FF0-711D3DE7FBA6}" srcOrd="2" destOrd="0" parTransId="{A48E1F5E-1870-44AA-83C6-5E55FA2A139C}" sibTransId="{82A06D41-6E09-4A3D-B82B-73750E98668E}"/>
    <dgm:cxn modelId="{0E6792BB-A174-4AB8-A7C9-E16257B228BA}" type="presOf" srcId="{8F3F3ADA-C1AF-4673-8FF0-711D3DE7FBA6}" destId="{C752089D-CFE3-4F34-9E1C-C83CEB0027B8}" srcOrd="0" destOrd="0" presId="urn:microsoft.com/office/officeart/2005/8/layout/process1"/>
    <dgm:cxn modelId="{6026BDDC-FC73-44F3-B8C1-7DC4474FFA10}" type="presOf" srcId="{1C2A6CCD-7CF0-4172-AE12-DF8B509C18FE}" destId="{9BF4FB41-0749-4614-A859-D4F20A8D68ED}" srcOrd="0" destOrd="0" presId="urn:microsoft.com/office/officeart/2005/8/layout/process1"/>
    <dgm:cxn modelId="{8BDBB5E5-74D4-4EE0-BDA3-DA3BEA627FB3}" type="presOf" srcId="{5B27CF31-9C71-4F39-AA19-C5B87726B2A9}" destId="{1911D8E1-745E-4F25-9247-A3B735DE4F14}" srcOrd="0" destOrd="0" presId="urn:microsoft.com/office/officeart/2005/8/layout/process1"/>
    <dgm:cxn modelId="{6F48B9F3-9192-48C6-93C9-CE42880582FC}" type="presOf" srcId="{6686B2A4-6872-4B40-A16B-5003BD2B19A5}" destId="{429B64C7-8B75-4FEA-85A9-00C8970EA287}" srcOrd="0" destOrd="0" presId="urn:microsoft.com/office/officeart/2005/8/layout/process1"/>
    <dgm:cxn modelId="{75838EFD-03E7-4341-BC3A-0AF0FC022D6F}" type="presOf" srcId="{6B78C2B0-BADF-467D-8C60-4C78218B05B9}" destId="{4D37B4C1-8E46-4B29-9814-CC00162136BA}" srcOrd="0" destOrd="0" presId="urn:microsoft.com/office/officeart/2005/8/layout/process1"/>
    <dgm:cxn modelId="{3602BCCE-1212-4CD6-89B7-4DD7493C8638}" type="presParOf" srcId="{4D37B4C1-8E46-4B29-9814-CC00162136BA}" destId="{1911D8E1-745E-4F25-9247-A3B735DE4F14}" srcOrd="0" destOrd="0" presId="urn:microsoft.com/office/officeart/2005/8/layout/process1"/>
    <dgm:cxn modelId="{73EB4141-4F0A-4510-9EE4-8324592E59D3}" type="presParOf" srcId="{4D37B4C1-8E46-4B29-9814-CC00162136BA}" destId="{9BF4FB41-0749-4614-A859-D4F20A8D68ED}" srcOrd="1" destOrd="0" presId="urn:microsoft.com/office/officeart/2005/8/layout/process1"/>
    <dgm:cxn modelId="{3D045A46-AB56-4B25-809F-63A2FE973D1C}" type="presParOf" srcId="{9BF4FB41-0749-4614-A859-D4F20A8D68ED}" destId="{494D0757-E8D9-4C75-B51C-6C4A7D7A1EB2}" srcOrd="0" destOrd="0" presId="urn:microsoft.com/office/officeart/2005/8/layout/process1"/>
    <dgm:cxn modelId="{33F5781B-9C9F-42CE-8BF3-8EDBE692E3F7}" type="presParOf" srcId="{4D37B4C1-8E46-4B29-9814-CC00162136BA}" destId="{32CA6C0F-15B5-4666-A060-5E8E5E1517A1}" srcOrd="2" destOrd="0" presId="urn:microsoft.com/office/officeart/2005/8/layout/process1"/>
    <dgm:cxn modelId="{302548CE-020A-4933-877A-8FC894977270}" type="presParOf" srcId="{4D37B4C1-8E46-4B29-9814-CC00162136BA}" destId="{429B64C7-8B75-4FEA-85A9-00C8970EA287}" srcOrd="3" destOrd="0" presId="urn:microsoft.com/office/officeart/2005/8/layout/process1"/>
    <dgm:cxn modelId="{7C2D4683-F5CD-4B32-B0BD-448484B3EC87}" type="presParOf" srcId="{429B64C7-8B75-4FEA-85A9-00C8970EA287}" destId="{D42DC387-A8CC-441C-825B-8FEB44B797AA}" srcOrd="0" destOrd="0" presId="urn:microsoft.com/office/officeart/2005/8/layout/process1"/>
    <dgm:cxn modelId="{2692FE80-6C84-4478-8E52-2D7A4573AE0E}" type="presParOf" srcId="{4D37B4C1-8E46-4B29-9814-CC00162136BA}" destId="{C752089D-CFE3-4F34-9E1C-C83CEB0027B8}" srcOrd="4" destOrd="0" presId="urn:microsoft.com/office/officeart/2005/8/layout/process1"/>
    <dgm:cxn modelId="{C30052A1-A9F0-465F-9555-190A19FC678B}" type="presParOf" srcId="{4D37B4C1-8E46-4B29-9814-CC00162136BA}" destId="{30C7470D-BDE2-458D-BC26-FF27EB439E40}" srcOrd="5" destOrd="0" presId="urn:microsoft.com/office/officeart/2005/8/layout/process1"/>
    <dgm:cxn modelId="{BC23AFF3-F151-4414-AC31-4C982FE9CCC4}" type="presParOf" srcId="{30C7470D-BDE2-458D-BC26-FF27EB439E40}" destId="{A7F3DFB8-4E6D-4C71-A041-F35115CBC63C}" srcOrd="0" destOrd="0" presId="urn:microsoft.com/office/officeart/2005/8/layout/process1"/>
    <dgm:cxn modelId="{E2D5E84E-FB86-4ADE-8137-8665255D4122}" type="presParOf" srcId="{4D37B4C1-8E46-4B29-9814-CC00162136BA}" destId="{1B9A38DB-F68C-4DFC-8479-EBA236E9EBD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75BE31-7FF4-4B9B-8AB3-1F7ED50DDE2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08D08D-1CFC-490F-979D-5F398CEC9EB4}">
      <dgm:prSet custT="1"/>
      <dgm:spPr/>
      <dgm:t>
        <a:bodyPr/>
        <a:lstStyle/>
        <a:p>
          <a:pPr rtl="1"/>
          <a:r>
            <a:rPr lang="ar-IQ" sz="3200" dirty="0"/>
            <a:t>إذا ما أنشأت قناة </a:t>
          </a:r>
          <a:r>
            <a:rPr lang="en-US" sz="3200" dirty="0"/>
            <a:t>YouTube ، </a:t>
          </a:r>
          <a:r>
            <a:rPr lang="ar-IQ" sz="3200" dirty="0"/>
            <a:t>فيمكنك استخدام قناتك من أجل:</a:t>
          </a:r>
          <a:endParaRPr lang="en-US" sz="3200" dirty="0"/>
        </a:p>
      </dgm:t>
    </dgm:pt>
    <dgm:pt modelId="{DF3EFF36-DF9D-496B-907B-A5625F6C6902}" type="parTrans" cxnId="{2F2E6E15-C1D6-421B-80B6-33FBAC6A8A3E}">
      <dgm:prSet/>
      <dgm:spPr/>
      <dgm:t>
        <a:bodyPr/>
        <a:lstStyle/>
        <a:p>
          <a:endParaRPr lang="en-US"/>
        </a:p>
      </dgm:t>
    </dgm:pt>
    <dgm:pt modelId="{4DD8B233-39C8-4E65-81BF-DC39A7CF895F}" type="sibTrans" cxnId="{2F2E6E15-C1D6-421B-80B6-33FBAC6A8A3E}">
      <dgm:prSet/>
      <dgm:spPr/>
      <dgm:t>
        <a:bodyPr/>
        <a:lstStyle/>
        <a:p>
          <a:endParaRPr lang="en-US"/>
        </a:p>
      </dgm:t>
    </dgm:pt>
    <dgm:pt modelId="{0E5B70F7-A305-4797-A87A-F4C35C7643DC}">
      <dgm:prSet/>
      <dgm:spPr/>
      <dgm:t>
        <a:bodyPr/>
        <a:lstStyle/>
        <a:p>
          <a:pPr marL="176213" indent="228600" rtl="1"/>
          <a:r>
            <a:rPr lang="ar-IQ" dirty="0"/>
            <a:t>إنشاء المحتوى الخاص بك</a:t>
          </a:r>
          <a:endParaRPr lang="en-US" dirty="0"/>
        </a:p>
      </dgm:t>
    </dgm:pt>
    <dgm:pt modelId="{0CF357E0-6C79-41AD-9A6F-6F276A8178BB}" type="parTrans" cxnId="{E1539DEE-D6E9-46A2-BC86-B38AE29F02C8}">
      <dgm:prSet/>
      <dgm:spPr/>
      <dgm:t>
        <a:bodyPr/>
        <a:lstStyle/>
        <a:p>
          <a:endParaRPr lang="en-US"/>
        </a:p>
      </dgm:t>
    </dgm:pt>
    <dgm:pt modelId="{507F6F96-BF35-48EE-81E1-411D19A6CE98}" type="sibTrans" cxnId="{E1539DEE-D6E9-46A2-BC86-B38AE29F02C8}">
      <dgm:prSet/>
      <dgm:spPr/>
      <dgm:t>
        <a:bodyPr/>
        <a:lstStyle/>
        <a:p>
          <a:endParaRPr lang="en-US"/>
        </a:p>
      </dgm:t>
    </dgm:pt>
    <dgm:pt modelId="{D8443459-2672-4054-AC44-57D821E9A7D8}">
      <dgm:prSet/>
      <dgm:spPr/>
      <dgm:t>
        <a:bodyPr/>
        <a:lstStyle/>
        <a:p>
          <a:pPr marL="176213" indent="228600" rtl="1"/>
          <a:r>
            <a:rPr lang="ar-IQ" dirty="0"/>
            <a:t>إنشاء وإدارة قوائم التشغيل</a:t>
          </a:r>
          <a:endParaRPr lang="en-US" dirty="0"/>
        </a:p>
      </dgm:t>
    </dgm:pt>
    <dgm:pt modelId="{D2186C5C-E8B8-4CDC-83DE-1B295C95F906}" type="parTrans" cxnId="{AA4F438B-78F9-4C14-9B68-E6378E76C096}">
      <dgm:prSet/>
      <dgm:spPr/>
      <dgm:t>
        <a:bodyPr/>
        <a:lstStyle/>
        <a:p>
          <a:endParaRPr lang="en-US"/>
        </a:p>
      </dgm:t>
    </dgm:pt>
    <dgm:pt modelId="{C784A724-8CA7-444E-9802-105AFF374BD9}" type="sibTrans" cxnId="{AA4F438B-78F9-4C14-9B68-E6378E76C096}">
      <dgm:prSet/>
      <dgm:spPr/>
      <dgm:t>
        <a:bodyPr/>
        <a:lstStyle/>
        <a:p>
          <a:endParaRPr lang="en-US"/>
        </a:p>
      </dgm:t>
    </dgm:pt>
    <dgm:pt modelId="{EE6A79ED-0B55-4DE1-849F-16C976F4D199}">
      <dgm:prSet/>
      <dgm:spPr/>
      <dgm:t>
        <a:bodyPr/>
        <a:lstStyle/>
        <a:p>
          <a:pPr marL="176213" indent="228600" rtl="1"/>
          <a:r>
            <a:rPr lang="ar-IQ" dirty="0"/>
            <a:t>إضافة وإزالة قوائم التشغيل</a:t>
          </a:r>
          <a:endParaRPr lang="en-US" dirty="0"/>
        </a:p>
      </dgm:t>
    </dgm:pt>
    <dgm:pt modelId="{81C52D4C-DA26-4B2F-A6DA-AAEB956C8927}" type="parTrans" cxnId="{8AE375BF-5D30-4162-B992-88F8360AE0DB}">
      <dgm:prSet/>
      <dgm:spPr/>
      <dgm:t>
        <a:bodyPr/>
        <a:lstStyle/>
        <a:p>
          <a:endParaRPr lang="en-US"/>
        </a:p>
      </dgm:t>
    </dgm:pt>
    <dgm:pt modelId="{C0787E39-C66E-4B38-858A-9F2A0E7D2369}" type="sibTrans" cxnId="{8AE375BF-5D30-4162-B992-88F8360AE0DB}">
      <dgm:prSet/>
      <dgm:spPr/>
      <dgm:t>
        <a:bodyPr/>
        <a:lstStyle/>
        <a:p>
          <a:endParaRPr lang="en-US"/>
        </a:p>
      </dgm:t>
    </dgm:pt>
    <dgm:pt modelId="{18375923-E920-41D2-9982-A67B3960762A}">
      <dgm:prSet/>
      <dgm:spPr/>
      <dgm:t>
        <a:bodyPr/>
        <a:lstStyle/>
        <a:p>
          <a:pPr marL="176213" indent="228600" rtl="1"/>
          <a:r>
            <a:rPr lang="ar-IQ" dirty="0"/>
            <a:t>تحرير قوائم التشغيل</a:t>
          </a:r>
          <a:endParaRPr lang="en-US" dirty="0"/>
        </a:p>
      </dgm:t>
    </dgm:pt>
    <dgm:pt modelId="{87623FDC-5D92-4682-8EEE-BD7DD644D6A1}" type="parTrans" cxnId="{A37F281F-8B0E-4CF5-B450-A5FA73A008D8}">
      <dgm:prSet/>
      <dgm:spPr/>
      <dgm:t>
        <a:bodyPr/>
        <a:lstStyle/>
        <a:p>
          <a:endParaRPr lang="en-US"/>
        </a:p>
      </dgm:t>
    </dgm:pt>
    <dgm:pt modelId="{428C5D21-0C07-486D-9A60-57946D49A7D9}" type="sibTrans" cxnId="{A37F281F-8B0E-4CF5-B450-A5FA73A008D8}">
      <dgm:prSet/>
      <dgm:spPr/>
      <dgm:t>
        <a:bodyPr/>
        <a:lstStyle/>
        <a:p>
          <a:endParaRPr lang="en-US"/>
        </a:p>
      </dgm:t>
    </dgm:pt>
    <dgm:pt modelId="{641FD61B-2A8D-4882-9F28-D581EBBC4E6F}" type="pres">
      <dgm:prSet presAssocID="{0175BE31-7FF4-4B9B-8AB3-1F7ED50DDE27}" presName="Name0" presStyleCnt="0">
        <dgm:presLayoutVars>
          <dgm:dir/>
          <dgm:animLvl val="lvl"/>
          <dgm:resizeHandles val="exact"/>
        </dgm:presLayoutVars>
      </dgm:prSet>
      <dgm:spPr/>
    </dgm:pt>
    <dgm:pt modelId="{DB007E49-235E-4210-B725-3710B54E3DA5}" type="pres">
      <dgm:prSet presAssocID="{6008D08D-1CFC-490F-979D-5F398CEC9EB4}" presName="linNode" presStyleCnt="0"/>
      <dgm:spPr/>
    </dgm:pt>
    <dgm:pt modelId="{CB19FCA4-6821-4835-9C17-FFD2C350404A}" type="pres">
      <dgm:prSet presAssocID="{6008D08D-1CFC-490F-979D-5F398CEC9EB4}" presName="parentText" presStyleLbl="node1" presStyleIdx="0" presStyleCnt="1" custLinFactNeighborX="98978">
        <dgm:presLayoutVars>
          <dgm:chMax val="1"/>
          <dgm:bulletEnabled val="1"/>
        </dgm:presLayoutVars>
      </dgm:prSet>
      <dgm:spPr/>
    </dgm:pt>
    <dgm:pt modelId="{A8A29BF3-D2F2-4BB2-BAF1-35E5759475E5}" type="pres">
      <dgm:prSet presAssocID="{6008D08D-1CFC-490F-979D-5F398CEC9EB4}" presName="descendantText" presStyleLbl="alignAccFollowNode1" presStyleIdx="0" presStyleCnt="1" custLinFactNeighborX="-95465">
        <dgm:presLayoutVars>
          <dgm:bulletEnabled val="1"/>
        </dgm:presLayoutVars>
      </dgm:prSet>
      <dgm:spPr/>
    </dgm:pt>
  </dgm:ptLst>
  <dgm:cxnLst>
    <dgm:cxn modelId="{2F2E6E15-C1D6-421B-80B6-33FBAC6A8A3E}" srcId="{0175BE31-7FF4-4B9B-8AB3-1F7ED50DDE27}" destId="{6008D08D-1CFC-490F-979D-5F398CEC9EB4}" srcOrd="0" destOrd="0" parTransId="{DF3EFF36-DF9D-496B-907B-A5625F6C6902}" sibTransId="{4DD8B233-39C8-4E65-81BF-DC39A7CF895F}"/>
    <dgm:cxn modelId="{A37F281F-8B0E-4CF5-B450-A5FA73A008D8}" srcId="{6008D08D-1CFC-490F-979D-5F398CEC9EB4}" destId="{18375923-E920-41D2-9982-A67B3960762A}" srcOrd="3" destOrd="0" parTransId="{87623FDC-5D92-4682-8EEE-BD7DD644D6A1}" sibTransId="{428C5D21-0C07-486D-9A60-57946D49A7D9}"/>
    <dgm:cxn modelId="{83A7D95C-1A82-4847-A9FB-CB5BF4B9E582}" type="presOf" srcId="{0175BE31-7FF4-4B9B-8AB3-1F7ED50DDE27}" destId="{641FD61B-2A8D-4882-9F28-D581EBBC4E6F}" srcOrd="0" destOrd="0" presId="urn:microsoft.com/office/officeart/2005/8/layout/vList5"/>
    <dgm:cxn modelId="{99BD2061-35FA-4AC2-8054-EF3B383BFD06}" type="presOf" srcId="{D8443459-2672-4054-AC44-57D821E9A7D8}" destId="{A8A29BF3-D2F2-4BB2-BAF1-35E5759475E5}" srcOrd="0" destOrd="1" presId="urn:microsoft.com/office/officeart/2005/8/layout/vList5"/>
    <dgm:cxn modelId="{92B20769-184C-4B04-8B6B-3C0198D4472B}" type="presOf" srcId="{18375923-E920-41D2-9982-A67B3960762A}" destId="{A8A29BF3-D2F2-4BB2-BAF1-35E5759475E5}" srcOrd="0" destOrd="3" presId="urn:microsoft.com/office/officeart/2005/8/layout/vList5"/>
    <dgm:cxn modelId="{268CFD4F-EE43-4162-B7EC-BBF1D472E420}" type="presOf" srcId="{EE6A79ED-0B55-4DE1-849F-16C976F4D199}" destId="{A8A29BF3-D2F2-4BB2-BAF1-35E5759475E5}" srcOrd="0" destOrd="2" presId="urn:microsoft.com/office/officeart/2005/8/layout/vList5"/>
    <dgm:cxn modelId="{AA4F438B-78F9-4C14-9B68-E6378E76C096}" srcId="{6008D08D-1CFC-490F-979D-5F398CEC9EB4}" destId="{D8443459-2672-4054-AC44-57D821E9A7D8}" srcOrd="1" destOrd="0" parTransId="{D2186C5C-E8B8-4CDC-83DE-1B295C95F906}" sibTransId="{C784A724-8CA7-444E-9802-105AFF374BD9}"/>
    <dgm:cxn modelId="{8AE375BF-5D30-4162-B992-88F8360AE0DB}" srcId="{6008D08D-1CFC-490F-979D-5F398CEC9EB4}" destId="{EE6A79ED-0B55-4DE1-849F-16C976F4D199}" srcOrd="2" destOrd="0" parTransId="{81C52D4C-DA26-4B2F-A6DA-AAEB956C8927}" sibTransId="{C0787E39-C66E-4B38-858A-9F2A0E7D2369}"/>
    <dgm:cxn modelId="{32D501DE-949B-4F8A-9CF6-EBAE1341A477}" type="presOf" srcId="{6008D08D-1CFC-490F-979D-5F398CEC9EB4}" destId="{CB19FCA4-6821-4835-9C17-FFD2C350404A}" srcOrd="0" destOrd="0" presId="urn:microsoft.com/office/officeart/2005/8/layout/vList5"/>
    <dgm:cxn modelId="{491D25DE-4B5F-41CC-AC83-C38F4A7EDAA4}" type="presOf" srcId="{0E5B70F7-A305-4797-A87A-F4C35C7643DC}" destId="{A8A29BF3-D2F2-4BB2-BAF1-35E5759475E5}" srcOrd="0" destOrd="0" presId="urn:microsoft.com/office/officeart/2005/8/layout/vList5"/>
    <dgm:cxn modelId="{E1539DEE-D6E9-46A2-BC86-B38AE29F02C8}" srcId="{6008D08D-1CFC-490F-979D-5F398CEC9EB4}" destId="{0E5B70F7-A305-4797-A87A-F4C35C7643DC}" srcOrd="0" destOrd="0" parTransId="{0CF357E0-6C79-41AD-9A6F-6F276A8178BB}" sibTransId="{507F6F96-BF35-48EE-81E1-411D19A6CE98}"/>
    <dgm:cxn modelId="{D0B7E9EE-CA7E-4B5F-8239-7971F51F46AE}" type="presParOf" srcId="{641FD61B-2A8D-4882-9F28-D581EBBC4E6F}" destId="{DB007E49-235E-4210-B725-3710B54E3DA5}" srcOrd="0" destOrd="0" presId="urn:microsoft.com/office/officeart/2005/8/layout/vList5"/>
    <dgm:cxn modelId="{4E3B928A-8722-4E79-BEFA-EA3AB2349D96}" type="presParOf" srcId="{DB007E49-235E-4210-B725-3710B54E3DA5}" destId="{CB19FCA4-6821-4835-9C17-FFD2C350404A}" srcOrd="0" destOrd="0" presId="urn:microsoft.com/office/officeart/2005/8/layout/vList5"/>
    <dgm:cxn modelId="{0D0FE307-118B-4964-A26A-7CCD83A121C3}" type="presParOf" srcId="{DB007E49-235E-4210-B725-3710B54E3DA5}" destId="{A8A29BF3-D2F2-4BB2-BAF1-35E5759475E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F1ADF-8DBC-4056-B457-08D74878A6BB}">
      <dsp:nvSpPr>
        <dsp:cNvPr id="0" name=""/>
        <dsp:cNvSpPr/>
      </dsp:nvSpPr>
      <dsp:spPr>
        <a:xfrm>
          <a:off x="0" y="254368"/>
          <a:ext cx="2349783" cy="140987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IQ" sz="3200" kern="1200" dirty="0"/>
            <a:t>إنشاء من قِبل الطلبة</a:t>
          </a:r>
          <a:endParaRPr lang="en-US" sz="3200" kern="1200" dirty="0"/>
        </a:p>
      </dsp:txBody>
      <dsp:txXfrm>
        <a:off x="0" y="254368"/>
        <a:ext cx="2349783" cy="1409870"/>
      </dsp:txXfrm>
    </dsp:sp>
    <dsp:sp modelId="{4139955E-B51C-4E4A-BC62-B5DB044DC8BD}">
      <dsp:nvSpPr>
        <dsp:cNvPr id="0" name=""/>
        <dsp:cNvSpPr/>
      </dsp:nvSpPr>
      <dsp:spPr>
        <a:xfrm>
          <a:off x="2584762" y="254368"/>
          <a:ext cx="2349783" cy="1409870"/>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IQ" sz="3200" kern="1200" dirty="0"/>
            <a:t>من مصادر خارجية</a:t>
          </a:r>
          <a:endParaRPr lang="en-US" sz="3200" kern="1200" dirty="0"/>
        </a:p>
      </dsp:txBody>
      <dsp:txXfrm>
        <a:off x="2584762" y="254368"/>
        <a:ext cx="2349783" cy="1409870"/>
      </dsp:txXfrm>
    </dsp:sp>
    <dsp:sp modelId="{84F950F9-3270-4FCD-A1A0-B99BB6EC305C}">
      <dsp:nvSpPr>
        <dsp:cNvPr id="0" name=""/>
        <dsp:cNvSpPr/>
      </dsp:nvSpPr>
      <dsp:spPr>
        <a:xfrm>
          <a:off x="5169524" y="254368"/>
          <a:ext cx="2349783" cy="1409870"/>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IQ" sz="3200" kern="1200" dirty="0"/>
            <a:t>إنشاء من قِبل الاستاذ</a:t>
          </a:r>
          <a:endParaRPr lang="en-US" sz="3200" kern="1200" dirty="0"/>
        </a:p>
      </dsp:txBody>
      <dsp:txXfrm>
        <a:off x="5169524" y="254368"/>
        <a:ext cx="2349783" cy="14098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8DA83-BC71-4302-B951-A9DA491FB24F}">
      <dsp:nvSpPr>
        <dsp:cNvPr id="0" name=""/>
        <dsp:cNvSpPr/>
      </dsp:nvSpPr>
      <dsp:spPr>
        <a:xfrm rot="5400000">
          <a:off x="1314381" y="-1155723"/>
          <a:ext cx="2298967" cy="4666052"/>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r" defTabSz="844550" rtl="1">
            <a:lnSpc>
              <a:spcPct val="90000"/>
            </a:lnSpc>
            <a:spcBef>
              <a:spcPct val="0"/>
            </a:spcBef>
            <a:spcAft>
              <a:spcPct val="15000"/>
            </a:spcAft>
            <a:buChar char="•"/>
          </a:pPr>
          <a:r>
            <a:rPr lang="ar-IQ" sz="1900" kern="1200" dirty="0"/>
            <a:t>حدّد عنوان الدرس</a:t>
          </a:r>
          <a:endParaRPr lang="en-US" sz="1900" kern="1200" dirty="0"/>
        </a:p>
        <a:p>
          <a:pPr marL="171450" lvl="1" indent="-171450" algn="r" defTabSz="844550" rtl="1">
            <a:lnSpc>
              <a:spcPct val="90000"/>
            </a:lnSpc>
            <a:spcBef>
              <a:spcPct val="0"/>
            </a:spcBef>
            <a:spcAft>
              <a:spcPct val="15000"/>
            </a:spcAft>
            <a:buChar char="•"/>
          </a:pPr>
          <a:r>
            <a:rPr lang="ar-IQ" sz="1900" kern="1200" dirty="0"/>
            <a:t>قم بوضع أهداف التعلّم المناسبة</a:t>
          </a:r>
          <a:endParaRPr lang="en-US" sz="1900" kern="1200" dirty="0"/>
        </a:p>
        <a:p>
          <a:pPr marL="171450" lvl="1" indent="-171450" algn="r" defTabSz="844550" rtl="1">
            <a:lnSpc>
              <a:spcPct val="90000"/>
            </a:lnSpc>
            <a:spcBef>
              <a:spcPct val="0"/>
            </a:spcBef>
            <a:spcAft>
              <a:spcPct val="15000"/>
            </a:spcAft>
            <a:buChar char="•"/>
          </a:pPr>
          <a:r>
            <a:rPr lang="ar-IQ" sz="1900" kern="1200" dirty="0"/>
            <a:t>حدّد مقطع فيديو مرتبطًا بموضوعك (سواء من مصدر خارجي أو من إعدادك أو فيديو من إنشاء الطالب)</a:t>
          </a:r>
          <a:endParaRPr lang="en-US" sz="1900" kern="1200" dirty="0"/>
        </a:p>
        <a:p>
          <a:pPr marL="171450" lvl="1" indent="-171450" algn="r" defTabSz="844550" rtl="1">
            <a:lnSpc>
              <a:spcPct val="90000"/>
            </a:lnSpc>
            <a:spcBef>
              <a:spcPct val="0"/>
            </a:spcBef>
            <a:spcAft>
              <a:spcPct val="15000"/>
            </a:spcAft>
            <a:buChar char="•"/>
          </a:pPr>
          <a:r>
            <a:rPr lang="ar-IQ" sz="1900" kern="1200" dirty="0"/>
            <a:t>قم بوضع أسئلة التقييم أو المناقشة المرتبطة بالموضوع</a:t>
          </a:r>
          <a:endParaRPr lang="en-US" sz="1900" kern="1200" dirty="0"/>
        </a:p>
        <a:p>
          <a:pPr marL="171450" lvl="1" indent="-171450" algn="r" defTabSz="844550" rtl="1">
            <a:lnSpc>
              <a:spcPct val="90000"/>
            </a:lnSpc>
            <a:spcBef>
              <a:spcPct val="0"/>
            </a:spcBef>
            <a:spcAft>
              <a:spcPct val="15000"/>
            </a:spcAft>
            <a:buChar char="•"/>
          </a:pPr>
          <a:r>
            <a:rPr lang="ar-IQ" sz="1900" kern="1200" dirty="0"/>
            <a:t>قم بأعداد مسوّدة الواجبات المنزلية</a:t>
          </a:r>
          <a:endParaRPr lang="en-US" sz="1900" kern="1200" dirty="0"/>
        </a:p>
      </dsp:txBody>
      <dsp:txXfrm rot="-5400000">
        <a:off x="130839" y="140045"/>
        <a:ext cx="4553826" cy="2074515"/>
      </dsp:txXfrm>
    </dsp:sp>
    <dsp:sp modelId="{72CEF044-19E5-4989-8EF9-C1BFDA27D89E}">
      <dsp:nvSpPr>
        <dsp:cNvPr id="0" name=""/>
        <dsp:cNvSpPr/>
      </dsp:nvSpPr>
      <dsp:spPr>
        <a:xfrm>
          <a:off x="4666052" y="0"/>
          <a:ext cx="2624654" cy="237286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r" defTabSz="1333500" rtl="1">
            <a:lnSpc>
              <a:spcPct val="90000"/>
            </a:lnSpc>
            <a:spcBef>
              <a:spcPct val="0"/>
            </a:spcBef>
            <a:spcAft>
              <a:spcPct val="35000"/>
            </a:spcAft>
            <a:buNone/>
          </a:pPr>
          <a:r>
            <a:rPr lang="ar-IQ" sz="3000" kern="1200" dirty="0"/>
            <a:t>قم بإعداد "درسٍ مصغر" باستخدام الفيديو الذي يوضح قدرتك على:</a:t>
          </a:r>
          <a:endParaRPr lang="en-US" sz="3000" kern="1200" dirty="0"/>
        </a:p>
      </dsp:txBody>
      <dsp:txXfrm>
        <a:off x="4781886" y="115834"/>
        <a:ext cx="2392986" cy="2141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62076-A2F6-4B76-8C82-160B4A57F45B}">
      <dsp:nvSpPr>
        <dsp:cNvPr id="0" name=""/>
        <dsp:cNvSpPr/>
      </dsp:nvSpPr>
      <dsp:spPr>
        <a:xfrm>
          <a:off x="0" y="22239"/>
          <a:ext cx="3091912" cy="62361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r" defTabSz="1155700" rtl="1">
            <a:lnSpc>
              <a:spcPct val="90000"/>
            </a:lnSpc>
            <a:spcBef>
              <a:spcPct val="0"/>
            </a:spcBef>
            <a:spcAft>
              <a:spcPct val="35000"/>
            </a:spcAft>
            <a:buNone/>
          </a:pPr>
          <a:r>
            <a:rPr lang="ar-IQ" sz="2600" kern="1200" dirty="0"/>
            <a:t>الدرس: جغرافيا</a:t>
          </a:r>
          <a:endParaRPr lang="en-US" sz="2600" kern="1200" dirty="0"/>
        </a:p>
      </dsp:txBody>
      <dsp:txXfrm>
        <a:off x="30442" y="52681"/>
        <a:ext cx="3031028" cy="562726"/>
      </dsp:txXfrm>
    </dsp:sp>
    <dsp:sp modelId="{C8877926-DF32-491B-A85C-0B7581CE46BF}">
      <dsp:nvSpPr>
        <dsp:cNvPr id="0" name=""/>
        <dsp:cNvSpPr/>
      </dsp:nvSpPr>
      <dsp:spPr>
        <a:xfrm>
          <a:off x="0" y="720729"/>
          <a:ext cx="3091912" cy="62361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r" defTabSz="1155700" rtl="1">
            <a:lnSpc>
              <a:spcPct val="90000"/>
            </a:lnSpc>
            <a:spcBef>
              <a:spcPct val="0"/>
            </a:spcBef>
            <a:spcAft>
              <a:spcPct val="35000"/>
            </a:spcAft>
            <a:buNone/>
          </a:pPr>
          <a:r>
            <a:rPr lang="ar-IQ" sz="2600" kern="1200" dirty="0"/>
            <a:t>الموضوع: الطقس الشديد</a:t>
          </a:r>
          <a:endParaRPr lang="en-US" sz="2600" kern="1200" dirty="0"/>
        </a:p>
      </dsp:txBody>
      <dsp:txXfrm>
        <a:off x="30442" y="751171"/>
        <a:ext cx="3031028" cy="562726"/>
      </dsp:txXfrm>
    </dsp:sp>
    <dsp:sp modelId="{5DB569C7-E4D0-4833-9B90-6250DFCB06B1}">
      <dsp:nvSpPr>
        <dsp:cNvPr id="0" name=""/>
        <dsp:cNvSpPr/>
      </dsp:nvSpPr>
      <dsp:spPr>
        <a:xfrm>
          <a:off x="0" y="1419219"/>
          <a:ext cx="3091912" cy="62361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r" defTabSz="1155700" rtl="1">
            <a:lnSpc>
              <a:spcPct val="90000"/>
            </a:lnSpc>
            <a:spcBef>
              <a:spcPct val="0"/>
            </a:spcBef>
            <a:spcAft>
              <a:spcPct val="35000"/>
            </a:spcAft>
            <a:buNone/>
          </a:pPr>
          <a:r>
            <a:rPr lang="ar-IQ" sz="2600" kern="1200" dirty="0"/>
            <a:t>أهداف التعلّم:</a:t>
          </a:r>
          <a:endParaRPr lang="en-US" sz="2600" kern="1200" dirty="0"/>
        </a:p>
      </dsp:txBody>
      <dsp:txXfrm>
        <a:off x="30442" y="1449661"/>
        <a:ext cx="3031028" cy="562726"/>
      </dsp:txXfrm>
    </dsp:sp>
    <dsp:sp modelId="{9409A97B-4871-4FAF-A778-82CFE0924801}">
      <dsp:nvSpPr>
        <dsp:cNvPr id="0" name=""/>
        <dsp:cNvSpPr/>
      </dsp:nvSpPr>
      <dsp:spPr>
        <a:xfrm>
          <a:off x="0" y="2042829"/>
          <a:ext cx="3091912" cy="1560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68" tIns="33020" rIns="184912" bIns="33020" numCol="1" spcCol="1270" anchor="t" anchorCtr="0">
          <a:noAutofit/>
        </a:bodyPr>
        <a:lstStyle/>
        <a:p>
          <a:pPr marL="228600" lvl="1" indent="-228600" algn="r" defTabSz="889000" rtl="1">
            <a:lnSpc>
              <a:spcPct val="90000"/>
            </a:lnSpc>
            <a:spcBef>
              <a:spcPct val="0"/>
            </a:spcBef>
            <a:spcAft>
              <a:spcPct val="20000"/>
            </a:spcAft>
            <a:buChar char="•"/>
          </a:pPr>
          <a:r>
            <a:rPr lang="ar-IQ" sz="2000" kern="1200" dirty="0"/>
            <a:t>وصف الاختلافات بين الزوبعة والأعصار</a:t>
          </a:r>
          <a:endParaRPr lang="en-US" sz="2000" kern="1200" dirty="0"/>
        </a:p>
        <a:p>
          <a:pPr marL="228600" lvl="1" indent="-228600" algn="r" defTabSz="889000" rtl="1">
            <a:lnSpc>
              <a:spcPct val="90000"/>
            </a:lnSpc>
            <a:spcBef>
              <a:spcPct val="0"/>
            </a:spcBef>
            <a:spcAft>
              <a:spcPct val="20000"/>
            </a:spcAft>
            <a:buChar char="•"/>
          </a:pPr>
          <a:r>
            <a:rPr lang="ar-IQ" sz="2000" kern="1200" dirty="0"/>
            <a:t>قارن التأثيرات اللاحقة</a:t>
          </a:r>
          <a:endParaRPr lang="en-US" sz="2000" kern="1200" dirty="0"/>
        </a:p>
        <a:p>
          <a:pPr marL="228600" lvl="1" indent="-228600" algn="r" defTabSz="889000" rtl="1">
            <a:lnSpc>
              <a:spcPct val="90000"/>
            </a:lnSpc>
            <a:spcBef>
              <a:spcPct val="0"/>
            </a:spcBef>
            <a:spcAft>
              <a:spcPct val="20000"/>
            </a:spcAft>
            <a:buChar char="•"/>
          </a:pPr>
          <a:r>
            <a:rPr lang="ar-IQ" sz="2000" kern="1200" dirty="0"/>
            <a:t>تقييم الآثار طويلة المدى على المجتمعات</a:t>
          </a:r>
          <a:endParaRPr lang="en-US" sz="2000" kern="1200" dirty="0"/>
        </a:p>
      </dsp:txBody>
      <dsp:txXfrm>
        <a:off x="0" y="2042829"/>
        <a:ext cx="3091912" cy="1560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5DF2F-9629-4DAB-B7C8-3D81B4E43B4B}">
      <dsp:nvSpPr>
        <dsp:cNvPr id="0" name=""/>
        <dsp:cNvSpPr/>
      </dsp:nvSpPr>
      <dsp:spPr>
        <a:xfrm>
          <a:off x="0" y="49746"/>
          <a:ext cx="7467601" cy="57563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ar-IQ" sz="2400" kern="1200" dirty="0"/>
            <a:t>أبدء بالكلمات الجديدة و المفاهيم</a:t>
          </a:r>
          <a:endParaRPr lang="en-US" sz="2400" kern="1200" dirty="0"/>
        </a:p>
      </dsp:txBody>
      <dsp:txXfrm>
        <a:off x="28100" y="77846"/>
        <a:ext cx="7411401" cy="519439"/>
      </dsp:txXfrm>
    </dsp:sp>
    <dsp:sp modelId="{F781BACC-630E-438A-A9B9-C8E731ADCB52}">
      <dsp:nvSpPr>
        <dsp:cNvPr id="0" name=""/>
        <dsp:cNvSpPr/>
      </dsp:nvSpPr>
      <dsp:spPr>
        <a:xfrm>
          <a:off x="0" y="625386"/>
          <a:ext cx="7467601"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096" tIns="30480" rIns="170688" bIns="30480" numCol="1" spcCol="1270" anchor="t" anchorCtr="0">
          <a:noAutofit/>
        </a:bodyPr>
        <a:lstStyle/>
        <a:p>
          <a:pPr marL="171450" lvl="1" indent="-171450" algn="r" defTabSz="844550" rtl="1">
            <a:lnSpc>
              <a:spcPct val="90000"/>
            </a:lnSpc>
            <a:spcBef>
              <a:spcPct val="0"/>
            </a:spcBef>
            <a:spcAft>
              <a:spcPct val="20000"/>
            </a:spcAft>
            <a:buChar char="•"/>
          </a:pPr>
          <a:r>
            <a:rPr lang="ar-IQ" sz="1900" kern="1200" dirty="0"/>
            <a:t>شارك الرابط إلى مقطع فيديو يقدم أمثلة على الأعاصير والزوابع والعواصف</a:t>
          </a:r>
          <a:endParaRPr lang="en-US" sz="1900" kern="1200" dirty="0"/>
        </a:p>
      </dsp:txBody>
      <dsp:txXfrm>
        <a:off x="0" y="625386"/>
        <a:ext cx="7467601" cy="397440"/>
      </dsp:txXfrm>
    </dsp:sp>
    <dsp:sp modelId="{EECFC39E-A7D7-4F4F-B7FA-FC64018E8361}">
      <dsp:nvSpPr>
        <dsp:cNvPr id="0" name=""/>
        <dsp:cNvSpPr/>
      </dsp:nvSpPr>
      <dsp:spPr>
        <a:xfrm>
          <a:off x="0" y="1022826"/>
          <a:ext cx="7467601" cy="575639"/>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ar-IQ" sz="2400" kern="1200" dirty="0"/>
            <a:t>أطرح الأسئلة</a:t>
          </a:r>
          <a:endParaRPr lang="en-US" sz="2400" kern="1200" dirty="0"/>
        </a:p>
      </dsp:txBody>
      <dsp:txXfrm>
        <a:off x="28100" y="1050926"/>
        <a:ext cx="7411401" cy="519439"/>
      </dsp:txXfrm>
    </dsp:sp>
    <dsp:sp modelId="{B9EC8316-7C84-498C-BA93-1E33026A9619}">
      <dsp:nvSpPr>
        <dsp:cNvPr id="0" name=""/>
        <dsp:cNvSpPr/>
      </dsp:nvSpPr>
      <dsp:spPr>
        <a:xfrm>
          <a:off x="0" y="1598466"/>
          <a:ext cx="7467601"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096" tIns="30480" rIns="170688" bIns="30480" numCol="1" spcCol="1270" anchor="t" anchorCtr="0">
          <a:noAutofit/>
        </a:bodyPr>
        <a:lstStyle/>
        <a:p>
          <a:pPr marL="171450" lvl="1" indent="-171450" algn="r" defTabSz="844550" rtl="1">
            <a:lnSpc>
              <a:spcPct val="90000"/>
            </a:lnSpc>
            <a:spcBef>
              <a:spcPct val="0"/>
            </a:spcBef>
            <a:spcAft>
              <a:spcPct val="20000"/>
            </a:spcAft>
            <a:buChar char="•"/>
          </a:pPr>
          <a:r>
            <a:rPr lang="ar-IQ" sz="1900" kern="1200" dirty="0"/>
            <a:t>كيف تختلف الأعاصير والزوابع والعواصف؟</a:t>
          </a:r>
          <a:endParaRPr lang="en-US" sz="1900" kern="1200" dirty="0"/>
        </a:p>
        <a:p>
          <a:pPr marL="171450" lvl="1" indent="-171450" algn="r" defTabSz="844550" rtl="1">
            <a:lnSpc>
              <a:spcPct val="90000"/>
            </a:lnSpc>
            <a:spcBef>
              <a:spcPct val="0"/>
            </a:spcBef>
            <a:spcAft>
              <a:spcPct val="20000"/>
            </a:spcAft>
            <a:buChar char="•"/>
          </a:pPr>
          <a:r>
            <a:rPr lang="ar-IQ" sz="1900" kern="1200"/>
            <a:t>أين تحدث في أغلب الأحيان في العالم؟ لماذا ا؟</a:t>
          </a:r>
          <a:endParaRPr lang="en-US" sz="1900" kern="1200"/>
        </a:p>
        <a:p>
          <a:pPr marL="171450" lvl="1" indent="-171450" algn="r" defTabSz="844550" rtl="1">
            <a:lnSpc>
              <a:spcPct val="90000"/>
            </a:lnSpc>
            <a:spcBef>
              <a:spcPct val="0"/>
            </a:spcBef>
            <a:spcAft>
              <a:spcPct val="20000"/>
            </a:spcAft>
            <a:buChar char="•"/>
          </a:pPr>
          <a:r>
            <a:rPr lang="ar-IQ" sz="1900" kern="1200" dirty="0"/>
            <a:t>ما هو الفرق في الاضرار اللاحقة؟</a:t>
          </a:r>
          <a:endParaRPr lang="en-US" sz="1900" kern="1200" dirty="0"/>
        </a:p>
      </dsp:txBody>
      <dsp:txXfrm>
        <a:off x="0" y="1598466"/>
        <a:ext cx="7467601" cy="993600"/>
      </dsp:txXfrm>
    </dsp:sp>
    <dsp:sp modelId="{BB653E15-9B99-4DEE-BF36-FB2700B3767B}">
      <dsp:nvSpPr>
        <dsp:cNvPr id="0" name=""/>
        <dsp:cNvSpPr/>
      </dsp:nvSpPr>
      <dsp:spPr>
        <a:xfrm>
          <a:off x="0" y="2592066"/>
          <a:ext cx="7467601" cy="575639"/>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ar-IQ" sz="2400" kern="1200" dirty="0"/>
            <a:t>أعطاء المزيد من البحوث / الواجبات المنزلية</a:t>
          </a:r>
          <a:endParaRPr lang="en-US" sz="2400" kern="1200" dirty="0"/>
        </a:p>
      </dsp:txBody>
      <dsp:txXfrm>
        <a:off x="28100" y="2620166"/>
        <a:ext cx="7411401" cy="519439"/>
      </dsp:txXfrm>
    </dsp:sp>
    <dsp:sp modelId="{E728AD62-7B75-4433-97D3-3BAE666A354F}">
      <dsp:nvSpPr>
        <dsp:cNvPr id="0" name=""/>
        <dsp:cNvSpPr/>
      </dsp:nvSpPr>
      <dsp:spPr>
        <a:xfrm>
          <a:off x="0" y="3167706"/>
          <a:ext cx="7467601"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096" tIns="30480" rIns="170688" bIns="30480" numCol="1" spcCol="1270" anchor="t" anchorCtr="0">
          <a:noAutofit/>
        </a:bodyPr>
        <a:lstStyle/>
        <a:p>
          <a:pPr marL="171450" lvl="1" indent="-171450" algn="r" defTabSz="844550" rtl="1">
            <a:lnSpc>
              <a:spcPct val="90000"/>
            </a:lnSpc>
            <a:spcBef>
              <a:spcPct val="0"/>
            </a:spcBef>
            <a:spcAft>
              <a:spcPct val="20000"/>
            </a:spcAft>
            <a:buChar char="•"/>
          </a:pPr>
          <a:r>
            <a:rPr lang="ar-IQ" sz="1900" kern="1200" dirty="0"/>
            <a:t>أمثلة بحثية لعدد من الأعاصير والزوابع والعواصف على مدى السنوات العشرين الماضية. ما هي التدخلات التي كانت أساسية لمساعدة المجتمعات على التعافي من الأضرار؟ انشر إجابتك المكونة من صفحة واحدة في المجلد الخاص بالواجب</a:t>
          </a:r>
          <a:endParaRPr lang="en-US" sz="1900" kern="1200" dirty="0"/>
        </a:p>
      </dsp:txBody>
      <dsp:txXfrm>
        <a:off x="0" y="3167706"/>
        <a:ext cx="7467601" cy="8445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B714D-0EE6-44EE-ACEB-2FE2B849EE40}">
      <dsp:nvSpPr>
        <dsp:cNvPr id="0" name=""/>
        <dsp:cNvSpPr/>
      </dsp:nvSpPr>
      <dsp:spPr>
        <a:xfrm>
          <a:off x="0" y="178998"/>
          <a:ext cx="3899114" cy="59962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r" defTabSz="1111250" rtl="1">
            <a:lnSpc>
              <a:spcPct val="90000"/>
            </a:lnSpc>
            <a:spcBef>
              <a:spcPct val="0"/>
            </a:spcBef>
            <a:spcAft>
              <a:spcPct val="35000"/>
            </a:spcAft>
            <a:buNone/>
          </a:pPr>
          <a:r>
            <a:rPr lang="ar-IQ" sz="2500" kern="1200" dirty="0"/>
            <a:t>الدرس: العلوم</a:t>
          </a:r>
          <a:endParaRPr lang="en-US" sz="2500" kern="1200" dirty="0"/>
        </a:p>
      </dsp:txBody>
      <dsp:txXfrm>
        <a:off x="29271" y="208269"/>
        <a:ext cx="3840572" cy="541083"/>
      </dsp:txXfrm>
    </dsp:sp>
    <dsp:sp modelId="{BB0062BA-BF07-47FF-9721-ADE1F89922F3}">
      <dsp:nvSpPr>
        <dsp:cNvPr id="0" name=""/>
        <dsp:cNvSpPr/>
      </dsp:nvSpPr>
      <dsp:spPr>
        <a:xfrm>
          <a:off x="0" y="850623"/>
          <a:ext cx="3899114" cy="599625"/>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r" defTabSz="1111250" rtl="1">
            <a:lnSpc>
              <a:spcPct val="90000"/>
            </a:lnSpc>
            <a:spcBef>
              <a:spcPct val="0"/>
            </a:spcBef>
            <a:spcAft>
              <a:spcPct val="35000"/>
            </a:spcAft>
            <a:buNone/>
          </a:pPr>
          <a:r>
            <a:rPr lang="ar-IQ" sz="2500" kern="1200" dirty="0"/>
            <a:t>الموضوع: زراعة البصل في المنزل</a:t>
          </a:r>
          <a:endParaRPr lang="en-US" sz="2500" kern="1200" dirty="0"/>
        </a:p>
      </dsp:txBody>
      <dsp:txXfrm>
        <a:off x="29271" y="879894"/>
        <a:ext cx="3840572" cy="541083"/>
      </dsp:txXfrm>
    </dsp:sp>
    <dsp:sp modelId="{90C2DA52-49C2-4DDA-84C9-932679D3FF3E}">
      <dsp:nvSpPr>
        <dsp:cNvPr id="0" name=""/>
        <dsp:cNvSpPr/>
      </dsp:nvSpPr>
      <dsp:spPr>
        <a:xfrm>
          <a:off x="0" y="1522248"/>
          <a:ext cx="3899114" cy="599625"/>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r" defTabSz="1111250" rtl="1">
            <a:lnSpc>
              <a:spcPct val="90000"/>
            </a:lnSpc>
            <a:spcBef>
              <a:spcPct val="0"/>
            </a:spcBef>
            <a:spcAft>
              <a:spcPct val="35000"/>
            </a:spcAft>
            <a:buNone/>
          </a:pPr>
          <a:r>
            <a:rPr lang="ar-IQ" sz="2500" kern="1200" dirty="0"/>
            <a:t>أهداف التعلّم:</a:t>
          </a:r>
          <a:endParaRPr lang="en-US" sz="2500" kern="1200" dirty="0"/>
        </a:p>
      </dsp:txBody>
      <dsp:txXfrm>
        <a:off x="29271" y="1551519"/>
        <a:ext cx="3840572" cy="541083"/>
      </dsp:txXfrm>
    </dsp:sp>
    <dsp:sp modelId="{9A23DAE4-0FE4-4A21-8329-CF659ADDBF58}">
      <dsp:nvSpPr>
        <dsp:cNvPr id="0" name=""/>
        <dsp:cNvSpPr/>
      </dsp:nvSpPr>
      <dsp:spPr>
        <a:xfrm>
          <a:off x="0" y="2121873"/>
          <a:ext cx="3899114" cy="155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97" tIns="31750" rIns="177800" bIns="31750" numCol="1" spcCol="1270" anchor="t" anchorCtr="0">
          <a:noAutofit/>
        </a:bodyPr>
        <a:lstStyle/>
        <a:p>
          <a:pPr marL="228600" lvl="1" indent="-228600" algn="r" defTabSz="889000" rtl="1">
            <a:lnSpc>
              <a:spcPct val="90000"/>
            </a:lnSpc>
            <a:spcBef>
              <a:spcPct val="0"/>
            </a:spcBef>
            <a:spcAft>
              <a:spcPct val="20000"/>
            </a:spcAft>
            <a:buChar char="•"/>
          </a:pPr>
          <a:r>
            <a:rPr lang="ar-IQ" sz="2000" kern="1200" dirty="0"/>
            <a:t>قم بقياس الوقت الذي يستغرقه ظهور البصل الأخضر من البصل المزروع</a:t>
          </a:r>
          <a:endParaRPr lang="en-US" sz="2000" kern="1200" dirty="0"/>
        </a:p>
        <a:p>
          <a:pPr marL="228600" lvl="1" indent="-228600" algn="r" defTabSz="889000" rtl="1">
            <a:lnSpc>
              <a:spcPct val="90000"/>
            </a:lnSpc>
            <a:spcBef>
              <a:spcPct val="0"/>
            </a:spcBef>
            <a:spcAft>
              <a:spcPct val="20000"/>
            </a:spcAft>
            <a:buChar char="•"/>
          </a:pPr>
          <a:r>
            <a:rPr lang="ar-IQ" sz="2000" kern="1200" dirty="0"/>
            <a:t>تحليل نتائج التجربة المنزلية</a:t>
          </a:r>
          <a:endParaRPr lang="en-US" sz="2000" kern="1200" dirty="0"/>
        </a:p>
        <a:p>
          <a:pPr marL="228600" lvl="1" indent="-228600" algn="r" defTabSz="889000" rtl="1">
            <a:lnSpc>
              <a:spcPct val="90000"/>
            </a:lnSpc>
            <a:spcBef>
              <a:spcPct val="0"/>
            </a:spcBef>
            <a:spcAft>
              <a:spcPct val="20000"/>
            </a:spcAft>
            <a:buChar char="•"/>
          </a:pPr>
          <a:r>
            <a:rPr lang="ar-IQ" sz="2000" kern="1200" dirty="0"/>
            <a:t>قارن النتائج مع الطلاب الآخرين وناقش الاختلافات</a:t>
          </a:r>
          <a:endParaRPr lang="en-US" sz="2000" kern="1200" dirty="0"/>
        </a:p>
      </dsp:txBody>
      <dsp:txXfrm>
        <a:off x="0" y="2121873"/>
        <a:ext cx="3899114" cy="1552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D40A0-DDD1-4D09-A8FC-D418F5EAD6F6}">
      <dsp:nvSpPr>
        <dsp:cNvPr id="0" name=""/>
        <dsp:cNvSpPr/>
      </dsp:nvSpPr>
      <dsp:spPr>
        <a:xfrm>
          <a:off x="0" y="162086"/>
          <a:ext cx="5624253" cy="55165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r" defTabSz="1022350" rtl="1">
            <a:lnSpc>
              <a:spcPct val="90000"/>
            </a:lnSpc>
            <a:spcBef>
              <a:spcPct val="0"/>
            </a:spcBef>
            <a:spcAft>
              <a:spcPct val="35000"/>
            </a:spcAft>
            <a:buNone/>
          </a:pPr>
          <a:r>
            <a:rPr lang="ar-IQ" sz="2300" kern="1200" dirty="0"/>
            <a:t>الفرضية</a:t>
          </a:r>
          <a:endParaRPr lang="en-US" sz="2300" kern="1200" dirty="0"/>
        </a:p>
      </dsp:txBody>
      <dsp:txXfrm>
        <a:off x="26930" y="189016"/>
        <a:ext cx="5570393" cy="497795"/>
      </dsp:txXfrm>
    </dsp:sp>
    <dsp:sp modelId="{D7E4B6C5-6337-48EC-9673-1516FEB42F65}">
      <dsp:nvSpPr>
        <dsp:cNvPr id="0" name=""/>
        <dsp:cNvSpPr/>
      </dsp:nvSpPr>
      <dsp:spPr>
        <a:xfrm>
          <a:off x="0" y="768531"/>
          <a:ext cx="5624253" cy="547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570" tIns="29210" rIns="163576" bIns="29210" numCol="1" spcCol="1270" anchor="t" anchorCtr="0">
          <a:noAutofit/>
        </a:bodyPr>
        <a:lstStyle/>
        <a:p>
          <a:pPr marL="171450" lvl="1" indent="-171450" algn="r" defTabSz="800100" rtl="1">
            <a:lnSpc>
              <a:spcPct val="90000"/>
            </a:lnSpc>
            <a:spcBef>
              <a:spcPct val="0"/>
            </a:spcBef>
            <a:spcAft>
              <a:spcPct val="20000"/>
            </a:spcAft>
            <a:buChar char="•"/>
          </a:pPr>
          <a:r>
            <a:rPr lang="ar-IQ" sz="1800" kern="1200" dirty="0"/>
            <a:t>عندما ينمو البصل في الماء ، فأنه يستغرق ما بين 25-40 يومًا لينبت البصل ذو اللون الأخضر ، إذا ما تم وضعه في مكان مشمس</a:t>
          </a:r>
          <a:endParaRPr lang="en-US" sz="1800" kern="1200" dirty="0"/>
        </a:p>
      </dsp:txBody>
      <dsp:txXfrm>
        <a:off x="0" y="768531"/>
        <a:ext cx="5624253" cy="547515"/>
      </dsp:txXfrm>
    </dsp:sp>
    <dsp:sp modelId="{B0F329A8-D4DD-4087-85A6-CCF72452781A}">
      <dsp:nvSpPr>
        <dsp:cNvPr id="0" name=""/>
        <dsp:cNvSpPr/>
      </dsp:nvSpPr>
      <dsp:spPr>
        <a:xfrm>
          <a:off x="0" y="1316046"/>
          <a:ext cx="5624253" cy="551655"/>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r" defTabSz="1022350" rtl="1">
            <a:lnSpc>
              <a:spcPct val="90000"/>
            </a:lnSpc>
            <a:spcBef>
              <a:spcPct val="0"/>
            </a:spcBef>
            <a:spcAft>
              <a:spcPct val="35000"/>
            </a:spcAft>
            <a:buNone/>
          </a:pPr>
          <a:r>
            <a:rPr lang="ar-IQ" sz="2300" kern="1200" dirty="0"/>
            <a:t>الواجب</a:t>
          </a:r>
          <a:endParaRPr lang="en-US" sz="2300" kern="1200" dirty="0"/>
        </a:p>
      </dsp:txBody>
      <dsp:txXfrm>
        <a:off x="26930" y="1342976"/>
        <a:ext cx="5570393" cy="497795"/>
      </dsp:txXfrm>
    </dsp:sp>
    <dsp:sp modelId="{4552FE9E-1B78-4A15-BA5B-C62B5E649E94}">
      <dsp:nvSpPr>
        <dsp:cNvPr id="0" name=""/>
        <dsp:cNvSpPr/>
      </dsp:nvSpPr>
      <dsp:spPr>
        <a:xfrm>
          <a:off x="0" y="1867701"/>
          <a:ext cx="5624253" cy="547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570" tIns="29210" rIns="163576" bIns="29210" numCol="1" spcCol="1270" anchor="t" anchorCtr="0">
          <a:noAutofit/>
        </a:bodyPr>
        <a:lstStyle/>
        <a:p>
          <a:pPr marL="171450" lvl="1" indent="-171450" algn="r" defTabSz="800100" rtl="1">
            <a:lnSpc>
              <a:spcPct val="90000"/>
            </a:lnSpc>
            <a:spcBef>
              <a:spcPct val="0"/>
            </a:spcBef>
            <a:spcAft>
              <a:spcPct val="20000"/>
            </a:spcAft>
            <a:buChar char="•"/>
          </a:pPr>
          <a:r>
            <a:rPr lang="ar-IQ" sz="1800" kern="1200" dirty="0"/>
            <a:t>اختبار الفرضية وإثبات الأدلة إذا نجحت أو لم تعمل عن طريق تحميل مقطع فيديو مع التعليق مدته 30 ثانية إلى </a:t>
          </a:r>
          <a:r>
            <a:rPr lang="en-US" sz="1800" kern="1200" dirty="0"/>
            <a:t>Google Classroom</a:t>
          </a:r>
        </a:p>
      </dsp:txBody>
      <dsp:txXfrm>
        <a:off x="0" y="1867701"/>
        <a:ext cx="5624253" cy="547515"/>
      </dsp:txXfrm>
    </dsp:sp>
    <dsp:sp modelId="{3F902451-405D-4B85-B850-D749F67E85EF}">
      <dsp:nvSpPr>
        <dsp:cNvPr id="0" name=""/>
        <dsp:cNvSpPr/>
      </dsp:nvSpPr>
      <dsp:spPr>
        <a:xfrm>
          <a:off x="0" y="2415216"/>
          <a:ext cx="5624253" cy="551655"/>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r" defTabSz="1022350" rtl="1">
            <a:lnSpc>
              <a:spcPct val="90000"/>
            </a:lnSpc>
            <a:spcBef>
              <a:spcPct val="0"/>
            </a:spcBef>
            <a:spcAft>
              <a:spcPct val="35000"/>
            </a:spcAft>
            <a:buNone/>
          </a:pPr>
          <a:r>
            <a:rPr lang="ar-IQ" sz="2300" kern="1200" dirty="0"/>
            <a:t>نقاش للمتابعة / الواجبات المنزلية</a:t>
          </a:r>
          <a:endParaRPr lang="en-US" sz="2300" kern="1200" dirty="0"/>
        </a:p>
      </dsp:txBody>
      <dsp:txXfrm>
        <a:off x="26930" y="2442146"/>
        <a:ext cx="5570393" cy="497795"/>
      </dsp:txXfrm>
    </dsp:sp>
    <dsp:sp modelId="{60DE7ED4-B884-49B6-8401-ED70E173BC67}">
      <dsp:nvSpPr>
        <dsp:cNvPr id="0" name=""/>
        <dsp:cNvSpPr/>
      </dsp:nvSpPr>
      <dsp:spPr>
        <a:xfrm>
          <a:off x="0" y="2966871"/>
          <a:ext cx="5624253" cy="547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570" tIns="29210" rIns="163576" bIns="29210" numCol="1" spcCol="1270" anchor="t" anchorCtr="0">
          <a:noAutofit/>
        </a:bodyPr>
        <a:lstStyle/>
        <a:p>
          <a:pPr marL="171450" lvl="1" indent="-171450" algn="r" defTabSz="800100" rtl="1">
            <a:lnSpc>
              <a:spcPct val="90000"/>
            </a:lnSpc>
            <a:spcBef>
              <a:spcPct val="0"/>
            </a:spcBef>
            <a:spcAft>
              <a:spcPct val="20000"/>
            </a:spcAft>
            <a:buChar char="•"/>
          </a:pPr>
          <a:r>
            <a:rPr lang="ar-IQ" sz="1800" kern="1200" dirty="0"/>
            <a:t>اطلب من الطلبة مشاهدة مقاطع الفيديو ومقارنة النتائج ومناقشة سبب اختلافها</a:t>
          </a:r>
          <a:endParaRPr lang="en-US" sz="1800" kern="1200" dirty="0"/>
        </a:p>
      </dsp:txBody>
      <dsp:txXfrm>
        <a:off x="0" y="2966871"/>
        <a:ext cx="5624253" cy="5475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223CD-1ACD-4555-8866-F25E654F5A17}">
      <dsp:nvSpPr>
        <dsp:cNvPr id="0" name=""/>
        <dsp:cNvSpPr/>
      </dsp:nvSpPr>
      <dsp:spPr>
        <a:xfrm>
          <a:off x="0" y="20347"/>
          <a:ext cx="5548393" cy="57563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ar-IQ" sz="2400" kern="1200" dirty="0"/>
            <a:t>التمهيد للدرس</a:t>
          </a:r>
          <a:endParaRPr lang="en-US" sz="2400" kern="1200" dirty="0"/>
        </a:p>
      </dsp:txBody>
      <dsp:txXfrm>
        <a:off x="28100" y="48447"/>
        <a:ext cx="5492193" cy="519439"/>
      </dsp:txXfrm>
    </dsp:sp>
    <dsp:sp modelId="{EEA4E796-E5E8-494B-9BB8-D545E8EC804C}">
      <dsp:nvSpPr>
        <dsp:cNvPr id="0" name=""/>
        <dsp:cNvSpPr/>
      </dsp:nvSpPr>
      <dsp:spPr>
        <a:xfrm>
          <a:off x="0" y="665107"/>
          <a:ext cx="5548393" cy="575639"/>
        </a:xfrm>
        <a:prstGeom prst="round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ar-IQ" sz="2400" kern="1200" dirty="0"/>
            <a:t>عرض المفردات والمفاهيم الجديدة</a:t>
          </a:r>
          <a:endParaRPr lang="en-US" sz="2400" kern="1200" dirty="0"/>
        </a:p>
      </dsp:txBody>
      <dsp:txXfrm>
        <a:off x="28100" y="693207"/>
        <a:ext cx="5492193" cy="519439"/>
      </dsp:txXfrm>
    </dsp:sp>
    <dsp:sp modelId="{71B9252F-9BDF-4AA0-8E54-698A6838328D}">
      <dsp:nvSpPr>
        <dsp:cNvPr id="0" name=""/>
        <dsp:cNvSpPr/>
      </dsp:nvSpPr>
      <dsp:spPr>
        <a:xfrm>
          <a:off x="0" y="1309867"/>
          <a:ext cx="5548393" cy="575639"/>
        </a:xfrm>
        <a:prstGeom prst="round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ar-IQ" sz="2400" kern="1200" dirty="0"/>
            <a:t>إيضاح المطلوب بمثال</a:t>
          </a:r>
          <a:endParaRPr lang="en-US" sz="2400" kern="1200" dirty="0"/>
        </a:p>
      </dsp:txBody>
      <dsp:txXfrm>
        <a:off x="28100" y="1337967"/>
        <a:ext cx="5492193" cy="519439"/>
      </dsp:txXfrm>
    </dsp:sp>
    <dsp:sp modelId="{09AB211F-26C5-4C7E-83C3-045982BA4E25}">
      <dsp:nvSpPr>
        <dsp:cNvPr id="0" name=""/>
        <dsp:cNvSpPr/>
      </dsp:nvSpPr>
      <dsp:spPr>
        <a:xfrm>
          <a:off x="0" y="1954627"/>
          <a:ext cx="5548393" cy="575639"/>
        </a:xfrm>
        <a:prstGeom prst="round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ar-IQ" sz="2400" kern="1200" dirty="0"/>
            <a:t>تصميم المشاريع الفردية والصفية للطلبة</a:t>
          </a:r>
          <a:endParaRPr lang="en-US" sz="2400" kern="1200" dirty="0"/>
        </a:p>
      </dsp:txBody>
      <dsp:txXfrm>
        <a:off x="28100" y="1982727"/>
        <a:ext cx="5492193" cy="519439"/>
      </dsp:txXfrm>
    </dsp:sp>
    <dsp:sp modelId="{8402F022-4C96-4AB1-BC64-C4AD3DC66194}">
      <dsp:nvSpPr>
        <dsp:cNvPr id="0" name=""/>
        <dsp:cNvSpPr/>
      </dsp:nvSpPr>
      <dsp:spPr>
        <a:xfrm>
          <a:off x="0" y="2599387"/>
          <a:ext cx="5548393" cy="575639"/>
        </a:xfrm>
        <a:prstGeom prst="round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ar-IQ" sz="2400" kern="1200" dirty="0"/>
            <a:t>تقسيم الواجب المنزلي</a:t>
          </a:r>
          <a:endParaRPr lang="en-US" sz="2400" kern="1200" dirty="0"/>
        </a:p>
      </dsp:txBody>
      <dsp:txXfrm>
        <a:off x="28100" y="2627487"/>
        <a:ext cx="5492193" cy="519439"/>
      </dsp:txXfrm>
    </dsp:sp>
    <dsp:sp modelId="{51593032-D1EF-44A6-9D09-2A4152ABB4BB}">
      <dsp:nvSpPr>
        <dsp:cNvPr id="0" name=""/>
        <dsp:cNvSpPr/>
      </dsp:nvSpPr>
      <dsp:spPr>
        <a:xfrm>
          <a:off x="0" y="3244147"/>
          <a:ext cx="5548393" cy="575639"/>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ar-IQ" sz="2400" kern="1200" dirty="0"/>
            <a:t>إعداد التقييم</a:t>
          </a:r>
          <a:endParaRPr lang="en-US" sz="2400" kern="1200" dirty="0"/>
        </a:p>
      </dsp:txBody>
      <dsp:txXfrm>
        <a:off x="28100" y="3272247"/>
        <a:ext cx="5492193" cy="5194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6A535-41B8-4FA1-BC3B-868B18A7EDFB}">
      <dsp:nvSpPr>
        <dsp:cNvPr id="0" name=""/>
        <dsp:cNvSpPr/>
      </dsp:nvSpPr>
      <dsp:spPr>
        <a:xfrm>
          <a:off x="0" y="0"/>
          <a:ext cx="4835471" cy="9781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ar-IQ" sz="1800" kern="1200" dirty="0"/>
            <a:t>قمنا بمناقشة وإلقاء نظرة على أمثلة للممارسات الجيدة لاستخدام مقاطع الفيديو في التعلم الإلكتروني ، والموارد المتنوعة للاستاذ  والطالب.</a:t>
          </a:r>
          <a:endParaRPr lang="en-US" sz="1800" kern="1200" dirty="0"/>
        </a:p>
      </dsp:txBody>
      <dsp:txXfrm>
        <a:off x="47748" y="47748"/>
        <a:ext cx="4739975" cy="882624"/>
      </dsp:txXfrm>
    </dsp:sp>
    <dsp:sp modelId="{1C6A5900-FE13-41E3-A859-48E1EACF7238}">
      <dsp:nvSpPr>
        <dsp:cNvPr id="0" name=""/>
        <dsp:cNvSpPr/>
      </dsp:nvSpPr>
      <dsp:spPr>
        <a:xfrm>
          <a:off x="0" y="1051537"/>
          <a:ext cx="4835471" cy="9781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IQ" sz="2000" kern="1200" dirty="0"/>
            <a:t>دعنا نستكشف الجانب العملي لما يلي:</a:t>
          </a:r>
          <a:endParaRPr lang="en-US" sz="2000" kern="1200" dirty="0"/>
        </a:p>
      </dsp:txBody>
      <dsp:txXfrm>
        <a:off x="47748" y="1099285"/>
        <a:ext cx="4739975" cy="882624"/>
      </dsp:txXfrm>
    </dsp:sp>
    <dsp:sp modelId="{C38BCDB6-7A20-4624-821F-0A44AE009366}">
      <dsp:nvSpPr>
        <dsp:cNvPr id="0" name=""/>
        <dsp:cNvSpPr/>
      </dsp:nvSpPr>
      <dsp:spPr>
        <a:xfrm>
          <a:off x="0" y="2020097"/>
          <a:ext cx="4835471" cy="145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526" tIns="22860" rIns="128016" bIns="22860" numCol="1" spcCol="1270" anchor="t" anchorCtr="0">
          <a:noAutofit/>
        </a:bodyPr>
        <a:lstStyle/>
        <a:p>
          <a:pPr marL="171450" lvl="1" indent="-171450" algn="r" defTabSz="800100" rtl="1">
            <a:lnSpc>
              <a:spcPct val="90000"/>
            </a:lnSpc>
            <a:spcBef>
              <a:spcPct val="0"/>
            </a:spcBef>
            <a:spcAft>
              <a:spcPct val="20000"/>
            </a:spcAft>
            <a:buChar char="•"/>
          </a:pPr>
          <a:r>
            <a:rPr lang="ar-IQ" sz="1800" kern="1200"/>
            <a:t>كيفية إنشاء قناة يوتيوب</a:t>
          </a:r>
          <a:endParaRPr lang="en-US" sz="1800" kern="1200"/>
        </a:p>
        <a:p>
          <a:pPr marL="171450" lvl="1" indent="-171450" algn="r" defTabSz="800100" rtl="1">
            <a:lnSpc>
              <a:spcPct val="90000"/>
            </a:lnSpc>
            <a:spcBef>
              <a:spcPct val="0"/>
            </a:spcBef>
            <a:spcAft>
              <a:spcPct val="20000"/>
            </a:spcAft>
            <a:buChar char="•"/>
          </a:pPr>
          <a:r>
            <a:rPr lang="ar-IQ" sz="1800" kern="1200" dirty="0"/>
            <a:t>المفردات الشائعة المتعلقة بمقاطع الفيديو</a:t>
          </a:r>
          <a:endParaRPr lang="en-US" sz="1800" kern="1200" dirty="0"/>
        </a:p>
        <a:p>
          <a:pPr marL="171450" lvl="1" indent="-171450" algn="r" defTabSz="800100" rtl="1">
            <a:lnSpc>
              <a:spcPct val="90000"/>
            </a:lnSpc>
            <a:spcBef>
              <a:spcPct val="0"/>
            </a:spcBef>
            <a:spcAft>
              <a:spcPct val="20000"/>
            </a:spcAft>
            <a:buChar char="•"/>
          </a:pPr>
          <a:r>
            <a:rPr lang="ar-IQ" sz="1800" kern="1200" dirty="0"/>
            <a:t>خطوات لإنشاء محتوى الفيديو الخاص بك</a:t>
          </a:r>
          <a:endParaRPr lang="en-US" sz="1800" kern="1200" dirty="0"/>
        </a:p>
        <a:p>
          <a:pPr marL="171450" lvl="1" indent="-171450" algn="r" defTabSz="800100" rtl="1">
            <a:lnSpc>
              <a:spcPct val="90000"/>
            </a:lnSpc>
            <a:spcBef>
              <a:spcPct val="0"/>
            </a:spcBef>
            <a:spcAft>
              <a:spcPct val="20000"/>
            </a:spcAft>
            <a:buChar char="•"/>
          </a:pPr>
          <a:r>
            <a:rPr lang="ar-IQ" sz="1800" kern="1200" dirty="0"/>
            <a:t>كيفية دمج مقاطع الفيديو في غرفة الصف الخاصة بك لجعل التعلّم اكثر إشراكاً للطلبة </a:t>
          </a:r>
          <a:endParaRPr lang="en-US" sz="1800" kern="1200" dirty="0"/>
        </a:p>
      </dsp:txBody>
      <dsp:txXfrm>
        <a:off x="0" y="2020097"/>
        <a:ext cx="4835471" cy="14572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1D8E1-745E-4F25-9247-A3B735DE4F14}">
      <dsp:nvSpPr>
        <dsp:cNvPr id="0" name=""/>
        <dsp:cNvSpPr/>
      </dsp:nvSpPr>
      <dsp:spPr>
        <a:xfrm>
          <a:off x="6311999" y="0"/>
          <a:ext cx="1501221" cy="90073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IQ" sz="2400" kern="1200" dirty="0"/>
            <a:t>أستعد للتسجيل</a:t>
          </a:r>
          <a:endParaRPr lang="en-US" sz="2400" kern="1200" dirty="0"/>
        </a:p>
      </dsp:txBody>
      <dsp:txXfrm>
        <a:off x="6338381" y="26382"/>
        <a:ext cx="1448457" cy="847969"/>
      </dsp:txXfrm>
    </dsp:sp>
    <dsp:sp modelId="{9BF4FB41-0749-4614-A859-D4F20A8D68ED}">
      <dsp:nvSpPr>
        <dsp:cNvPr id="0" name=""/>
        <dsp:cNvSpPr/>
      </dsp:nvSpPr>
      <dsp:spPr>
        <a:xfrm rot="10762412">
          <a:off x="5871211" y="275604"/>
          <a:ext cx="299521" cy="37230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5961064" y="349574"/>
        <a:ext cx="209665" cy="223381"/>
      </dsp:txXfrm>
    </dsp:sp>
    <dsp:sp modelId="{32CA6C0F-15B5-4666-A060-5E8E5E1517A1}">
      <dsp:nvSpPr>
        <dsp:cNvPr id="0" name=""/>
        <dsp:cNvSpPr/>
      </dsp:nvSpPr>
      <dsp:spPr>
        <a:xfrm>
          <a:off x="4245676" y="22593"/>
          <a:ext cx="1501221" cy="900733"/>
        </a:xfrm>
        <a:prstGeom prst="roundRect">
          <a:avLst>
            <a:gd name="adj" fmla="val 1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IQ" sz="2400" kern="1200" dirty="0"/>
            <a:t>قم بالتسجيل</a:t>
          </a:r>
          <a:r>
            <a:rPr lang="en-US" sz="2400" kern="1200" dirty="0"/>
            <a:t> </a:t>
          </a:r>
        </a:p>
      </dsp:txBody>
      <dsp:txXfrm>
        <a:off x="4272058" y="48975"/>
        <a:ext cx="1448457" cy="847969"/>
      </dsp:txXfrm>
    </dsp:sp>
    <dsp:sp modelId="{429B64C7-8B75-4FEA-85A9-00C8970EA287}">
      <dsp:nvSpPr>
        <dsp:cNvPr id="0" name=""/>
        <dsp:cNvSpPr/>
      </dsp:nvSpPr>
      <dsp:spPr>
        <a:xfrm rot="10626963">
          <a:off x="3743753" y="269620"/>
          <a:ext cx="331878" cy="372303"/>
        </a:xfrm>
        <a:prstGeom prst="righ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843253" y="341576"/>
        <a:ext cx="232315" cy="223381"/>
      </dsp:txXfrm>
    </dsp:sp>
    <dsp:sp modelId="{C752089D-CFE3-4F34-9E1C-C83CEB0027B8}">
      <dsp:nvSpPr>
        <dsp:cNvPr id="0" name=""/>
        <dsp:cNvSpPr/>
      </dsp:nvSpPr>
      <dsp:spPr>
        <a:xfrm>
          <a:off x="2118279" y="10019"/>
          <a:ext cx="1501221" cy="900733"/>
        </a:xfrm>
        <a:prstGeom prst="roundRect">
          <a:avLst>
            <a:gd name="adj" fmla="val 1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IQ" sz="2400" kern="1200" dirty="0"/>
            <a:t>قم بتحميل الفديو</a:t>
          </a:r>
          <a:endParaRPr lang="en-US" sz="2400" kern="1200" dirty="0"/>
        </a:p>
      </dsp:txBody>
      <dsp:txXfrm>
        <a:off x="2144661" y="36401"/>
        <a:ext cx="1448457" cy="847969"/>
      </dsp:txXfrm>
    </dsp:sp>
    <dsp:sp modelId="{30C7470D-BDE2-458D-BC26-FF27EB439E40}">
      <dsp:nvSpPr>
        <dsp:cNvPr id="0" name=""/>
        <dsp:cNvSpPr/>
      </dsp:nvSpPr>
      <dsp:spPr>
        <a:xfrm rot="10779594">
          <a:off x="1636971" y="280576"/>
          <a:ext cx="327046" cy="372303"/>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1735084" y="354746"/>
        <a:ext cx="228932" cy="223381"/>
      </dsp:txXfrm>
    </dsp:sp>
    <dsp:sp modelId="{1B9A38DB-F68C-4DFC-8479-EBA236E9EBD1}">
      <dsp:nvSpPr>
        <dsp:cNvPr id="0" name=""/>
        <dsp:cNvSpPr/>
      </dsp:nvSpPr>
      <dsp:spPr>
        <a:xfrm>
          <a:off x="0" y="22593"/>
          <a:ext cx="1501221" cy="900733"/>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IQ" sz="2400" kern="1200" dirty="0"/>
            <a:t>أنشر الفديو</a:t>
          </a:r>
          <a:endParaRPr lang="en-US" sz="2400" kern="1200" dirty="0"/>
        </a:p>
      </dsp:txBody>
      <dsp:txXfrm>
        <a:off x="26382" y="48975"/>
        <a:ext cx="1448457" cy="8479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29BF3-D2F2-4BB2-BAF1-35E5759475E5}">
      <dsp:nvSpPr>
        <dsp:cNvPr id="0" name=""/>
        <dsp:cNvSpPr/>
      </dsp:nvSpPr>
      <dsp:spPr>
        <a:xfrm rot="5400000">
          <a:off x="2019734" y="-1653389"/>
          <a:ext cx="1797415" cy="55535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176213" lvl="1" indent="228600" algn="r" defTabSz="1066800" rtl="1">
            <a:lnSpc>
              <a:spcPct val="90000"/>
            </a:lnSpc>
            <a:spcBef>
              <a:spcPct val="0"/>
            </a:spcBef>
            <a:spcAft>
              <a:spcPct val="15000"/>
            </a:spcAft>
            <a:buChar char="•"/>
          </a:pPr>
          <a:r>
            <a:rPr lang="ar-IQ" sz="2400" kern="1200" dirty="0"/>
            <a:t>إنشاء المحتوى الخاص بك</a:t>
          </a:r>
          <a:endParaRPr lang="en-US" sz="2400" kern="1200" dirty="0"/>
        </a:p>
        <a:p>
          <a:pPr marL="176213" lvl="1" indent="228600" algn="r" defTabSz="1066800" rtl="1">
            <a:lnSpc>
              <a:spcPct val="90000"/>
            </a:lnSpc>
            <a:spcBef>
              <a:spcPct val="0"/>
            </a:spcBef>
            <a:spcAft>
              <a:spcPct val="15000"/>
            </a:spcAft>
            <a:buChar char="•"/>
          </a:pPr>
          <a:r>
            <a:rPr lang="ar-IQ" sz="2400" kern="1200" dirty="0"/>
            <a:t>إنشاء وإدارة قوائم التشغيل</a:t>
          </a:r>
          <a:endParaRPr lang="en-US" sz="2400" kern="1200" dirty="0"/>
        </a:p>
        <a:p>
          <a:pPr marL="176213" lvl="1" indent="228600" algn="r" defTabSz="1066800" rtl="1">
            <a:lnSpc>
              <a:spcPct val="90000"/>
            </a:lnSpc>
            <a:spcBef>
              <a:spcPct val="0"/>
            </a:spcBef>
            <a:spcAft>
              <a:spcPct val="15000"/>
            </a:spcAft>
            <a:buChar char="•"/>
          </a:pPr>
          <a:r>
            <a:rPr lang="ar-IQ" sz="2400" kern="1200" dirty="0"/>
            <a:t>إضافة وإزالة قوائم التشغيل</a:t>
          </a:r>
          <a:endParaRPr lang="en-US" sz="2400" kern="1200" dirty="0"/>
        </a:p>
        <a:p>
          <a:pPr marL="176213" lvl="1" indent="228600" algn="r" defTabSz="1066800" rtl="1">
            <a:lnSpc>
              <a:spcPct val="90000"/>
            </a:lnSpc>
            <a:spcBef>
              <a:spcPct val="0"/>
            </a:spcBef>
            <a:spcAft>
              <a:spcPct val="15000"/>
            </a:spcAft>
            <a:buChar char="•"/>
          </a:pPr>
          <a:r>
            <a:rPr lang="ar-IQ" sz="2400" kern="1200" dirty="0"/>
            <a:t>تحرير قوائم التشغيل</a:t>
          </a:r>
          <a:endParaRPr lang="en-US" sz="2400" kern="1200" dirty="0"/>
        </a:p>
      </dsp:txBody>
      <dsp:txXfrm rot="-5400000">
        <a:off x="141668" y="312420"/>
        <a:ext cx="5465805" cy="1621929"/>
      </dsp:txXfrm>
    </dsp:sp>
    <dsp:sp modelId="{CB19FCA4-6821-4835-9C17-FFD2C350404A}">
      <dsp:nvSpPr>
        <dsp:cNvPr id="0" name=""/>
        <dsp:cNvSpPr/>
      </dsp:nvSpPr>
      <dsp:spPr>
        <a:xfrm>
          <a:off x="5496790" y="0"/>
          <a:ext cx="3123870" cy="22467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1">
            <a:lnSpc>
              <a:spcPct val="90000"/>
            </a:lnSpc>
            <a:spcBef>
              <a:spcPct val="0"/>
            </a:spcBef>
            <a:spcAft>
              <a:spcPct val="35000"/>
            </a:spcAft>
            <a:buNone/>
          </a:pPr>
          <a:r>
            <a:rPr lang="ar-IQ" sz="3200" kern="1200" dirty="0"/>
            <a:t>إذا ما أنشأت قناة </a:t>
          </a:r>
          <a:r>
            <a:rPr lang="en-US" sz="3200" kern="1200" dirty="0"/>
            <a:t>YouTube ، </a:t>
          </a:r>
          <a:r>
            <a:rPr lang="ar-IQ" sz="3200" kern="1200" dirty="0"/>
            <a:t>فيمكنك استخدام قناتك من أجل:</a:t>
          </a:r>
          <a:endParaRPr lang="en-US" sz="3200" kern="1200" dirty="0"/>
        </a:p>
      </dsp:txBody>
      <dsp:txXfrm>
        <a:off x="5606468" y="109678"/>
        <a:ext cx="2904514" cy="20274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latin typeface="Arial"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093954A-C201-EB40-9459-342C786798D2}" type="datetimeFigureOut">
              <a:rPr lang="en-US" smtClean="0">
                <a:latin typeface="Arial" charset="0"/>
              </a:rPr>
              <a:t>5/12/2020</a:t>
            </a:fld>
            <a:endParaRPr lang="en-US">
              <a:latin typeface="Arial"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latin typeface="Arial"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F52853C-6216-544B-82BE-E4DDDB9FF424}" type="slidenum">
              <a:rPr lang="en-US" smtClean="0">
                <a:latin typeface="Arial" charset="0"/>
              </a:rPr>
              <a:t>‹#›</a:t>
            </a:fld>
            <a:endParaRPr lang="en-US">
              <a:latin typeface="Arial" charset="0"/>
            </a:endParaRPr>
          </a:p>
        </p:txBody>
      </p:sp>
    </p:spTree>
    <p:extLst>
      <p:ext uri="{BB962C8B-B14F-4D97-AF65-F5344CB8AC3E}">
        <p14:creationId xmlns:p14="http://schemas.microsoft.com/office/powerpoint/2010/main" val="17896620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b="0" i="0">
                <a:latin typeface="Arial" charset="0"/>
              </a:defRPr>
            </a:lvl1pPr>
          </a:lstStyle>
          <a:p>
            <a:endParaRPr lang="en-JM"/>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b="0" i="0">
                <a:latin typeface="Arial" charset="0"/>
              </a:defRPr>
            </a:lvl1pPr>
          </a:lstStyle>
          <a:p>
            <a:fld id="{7D7D0FC4-79A4-4CD6-9D21-6D2AFDDF42EC}" type="datetimeFigureOut">
              <a:rPr lang="en-JM" smtClean="0"/>
              <a:pPr/>
              <a:t>12/5/2020</a:t>
            </a:fld>
            <a:endParaRPr lang="en-JM"/>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JM"/>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b="0" i="0">
                <a:latin typeface="Arial" charset="0"/>
              </a:defRPr>
            </a:lvl1pPr>
          </a:lstStyle>
          <a:p>
            <a:endParaRPr lang="en-JM"/>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b="0" i="0">
                <a:latin typeface="Arial" charset="0"/>
              </a:defRPr>
            </a:lvl1pPr>
          </a:lstStyle>
          <a:p>
            <a:fld id="{FEA829E4-7B8F-48ED-BCF8-1C0A3C644052}" type="slidenum">
              <a:rPr lang="en-JM" smtClean="0"/>
              <a:pPr/>
              <a:t>‹#›</a:t>
            </a:fld>
            <a:endParaRPr lang="en-JM"/>
          </a:p>
        </p:txBody>
      </p:sp>
    </p:spTree>
    <p:extLst>
      <p:ext uri="{BB962C8B-B14F-4D97-AF65-F5344CB8AC3E}">
        <p14:creationId xmlns:p14="http://schemas.microsoft.com/office/powerpoint/2010/main" val="4870379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teachercenter.withgoogle.com/fundamentals/unit?unit=59&amp;lesson=61"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9vn8QXF2Kf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teachonline.asu.edu/2018/04/brief-guide-producing-videos-home-offic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support.google.com/youtube/answer/57407?co=GENIE.Platform%3DiOS&amp;hl=en&amp;oco=1"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teachercenter.withgoogle.com/fundamentals/unit?unit=59&amp;lesson=61"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teachercenter.withgoogle.com/fundamentals/unit?unit=59&amp;lesson=61"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wDprS9M9Qc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2</a:t>
            </a:fld>
            <a:endParaRPr lang="en-JM"/>
          </a:p>
        </p:txBody>
      </p:sp>
    </p:spTree>
    <p:extLst>
      <p:ext uri="{BB962C8B-B14F-4D97-AF65-F5344CB8AC3E}">
        <p14:creationId xmlns:p14="http://schemas.microsoft.com/office/powerpoint/2010/main" val="2102325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A829E4-7B8F-48ED-BCF8-1C0A3C644052}" type="slidenum">
              <a:rPr lang="en-JM" smtClean="0"/>
              <a:pPr/>
              <a:t>11</a:t>
            </a:fld>
            <a:endParaRPr lang="en-JM"/>
          </a:p>
        </p:txBody>
      </p:sp>
    </p:spTree>
    <p:extLst>
      <p:ext uri="{BB962C8B-B14F-4D97-AF65-F5344CB8AC3E}">
        <p14:creationId xmlns:p14="http://schemas.microsoft.com/office/powerpoint/2010/main" val="2133959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Arial" charset="0"/>
              </a:rPr>
              <a:t>There are many uses of video to enhance learning. Here are just a few. You’ll see that I modeled the first one, introduce a lesson. Some of these are teacher-created videos, and some allow for students to create videos. In some instances, the teacher and student can collaborate. You can see that there are quite a few different ways that students and teachers can work together to create videos to enhance learning!</a:t>
            </a:r>
          </a:p>
        </p:txBody>
      </p:sp>
      <p:sp>
        <p:nvSpPr>
          <p:cNvPr id="4" name="Slide Number Placeholder 3"/>
          <p:cNvSpPr>
            <a:spLocks noGrp="1"/>
          </p:cNvSpPr>
          <p:nvPr>
            <p:ph type="sldNum" sz="quarter" idx="10"/>
          </p:nvPr>
        </p:nvSpPr>
        <p:spPr/>
        <p:txBody>
          <a:bodyPr/>
          <a:lstStyle/>
          <a:p>
            <a:fld id="{FEA829E4-7B8F-48ED-BCF8-1C0A3C644052}" type="slidenum">
              <a:rPr lang="en-JM" smtClean="0"/>
              <a:pPr/>
              <a:t>12</a:t>
            </a:fld>
            <a:endParaRPr lang="en-JM"/>
          </a:p>
        </p:txBody>
      </p:sp>
    </p:spTree>
    <p:extLst>
      <p:ext uri="{BB962C8B-B14F-4D97-AF65-F5344CB8AC3E}">
        <p14:creationId xmlns:p14="http://schemas.microsoft.com/office/powerpoint/2010/main" val="937785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Sources embedded in slide; mention a bit about each one and for </a:t>
            </a:r>
            <a:r>
              <a:rPr lang="en-US" err="1"/>
              <a:t>TedEd</a:t>
            </a:r>
            <a:r>
              <a:rPr lang="en-US"/>
              <a:t> here that these short videos also include transcripts and in many cases Arabic subtitles; lots of videos across disciplines that could be used in a range of courses </a:t>
            </a:r>
          </a:p>
        </p:txBody>
      </p:sp>
      <p:sp>
        <p:nvSpPr>
          <p:cNvPr id="4" name="Slide Number Placeholder 3"/>
          <p:cNvSpPr>
            <a:spLocks noGrp="1"/>
          </p:cNvSpPr>
          <p:nvPr>
            <p:ph type="sldNum" sz="quarter" idx="10"/>
          </p:nvPr>
        </p:nvSpPr>
        <p:spPr/>
        <p:txBody>
          <a:bodyPr/>
          <a:lstStyle/>
          <a:p>
            <a:fld id="{FEA829E4-7B8F-48ED-BCF8-1C0A3C644052}" type="slidenum">
              <a:rPr lang="en-JM" smtClean="0"/>
              <a:pPr/>
              <a:t>13</a:t>
            </a:fld>
            <a:endParaRPr lang="en-JM"/>
          </a:p>
        </p:txBody>
      </p:sp>
    </p:spTree>
    <p:extLst>
      <p:ext uri="{BB962C8B-B14F-4D97-AF65-F5344CB8AC3E}">
        <p14:creationId xmlns:p14="http://schemas.microsoft.com/office/powerpoint/2010/main" val="385498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many reasons for why you might use video to enhance learning. These are just a few!</a:t>
            </a:r>
          </a:p>
        </p:txBody>
      </p:sp>
      <p:sp>
        <p:nvSpPr>
          <p:cNvPr id="4" name="Slide Number Placeholder 3"/>
          <p:cNvSpPr>
            <a:spLocks noGrp="1"/>
          </p:cNvSpPr>
          <p:nvPr>
            <p:ph type="sldNum" sz="quarter" idx="5"/>
          </p:nvPr>
        </p:nvSpPr>
        <p:spPr/>
        <p:txBody>
          <a:bodyPr/>
          <a:lstStyle/>
          <a:p>
            <a:fld id="{FEA829E4-7B8F-48ED-BCF8-1C0A3C644052}" type="slidenum">
              <a:rPr lang="en-JM" smtClean="0"/>
              <a:pPr/>
              <a:t>14</a:t>
            </a:fld>
            <a:endParaRPr lang="en-JM"/>
          </a:p>
        </p:txBody>
      </p:sp>
    </p:spTree>
    <p:extLst>
      <p:ext uri="{BB962C8B-B14F-4D97-AF65-F5344CB8AC3E}">
        <p14:creationId xmlns:p14="http://schemas.microsoft.com/office/powerpoint/2010/main" val="971517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Transition slide</a:t>
            </a:r>
          </a:p>
        </p:txBody>
      </p:sp>
      <p:sp>
        <p:nvSpPr>
          <p:cNvPr id="4" name="Slide Number Placeholder 3"/>
          <p:cNvSpPr>
            <a:spLocks noGrp="1"/>
          </p:cNvSpPr>
          <p:nvPr>
            <p:ph type="sldNum" sz="quarter" idx="5"/>
          </p:nvPr>
        </p:nvSpPr>
        <p:spPr/>
        <p:txBody>
          <a:bodyPr/>
          <a:lstStyle/>
          <a:p>
            <a:fld id="{FEA829E4-7B8F-48ED-BCF8-1C0A3C644052}" type="slidenum">
              <a:rPr lang="en-JM" smtClean="0"/>
              <a:pPr/>
              <a:t>15</a:t>
            </a:fld>
            <a:endParaRPr lang="en-JM"/>
          </a:p>
        </p:txBody>
      </p:sp>
    </p:spTree>
    <p:extLst>
      <p:ext uri="{BB962C8B-B14F-4D97-AF65-F5344CB8AC3E}">
        <p14:creationId xmlns:p14="http://schemas.microsoft.com/office/powerpoint/2010/main" val="3811795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A829E4-7B8F-48ED-BCF8-1C0A3C644052}" type="slidenum">
              <a:rPr lang="en-JM" smtClean="0"/>
              <a:pPr/>
              <a:t>16</a:t>
            </a:fld>
            <a:endParaRPr lang="en-JM"/>
          </a:p>
        </p:txBody>
      </p:sp>
    </p:spTree>
    <p:extLst>
      <p:ext uri="{BB962C8B-B14F-4D97-AF65-F5344CB8AC3E}">
        <p14:creationId xmlns:p14="http://schemas.microsoft.com/office/powerpoint/2010/main" val="2295494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A829E4-7B8F-48ED-BCF8-1C0A3C644052}" type="slidenum">
              <a:rPr lang="en-JM" smtClean="0"/>
              <a:pPr/>
              <a:t>17</a:t>
            </a:fld>
            <a:endParaRPr lang="en-JM"/>
          </a:p>
        </p:txBody>
      </p:sp>
    </p:spTree>
    <p:extLst>
      <p:ext uri="{BB962C8B-B14F-4D97-AF65-F5344CB8AC3E}">
        <p14:creationId xmlns:p14="http://schemas.microsoft.com/office/powerpoint/2010/main" val="4277585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18</a:t>
            </a:fld>
            <a:endParaRPr lang="en-JM"/>
          </a:p>
        </p:txBody>
      </p:sp>
    </p:spTree>
    <p:extLst>
      <p:ext uri="{BB962C8B-B14F-4D97-AF65-F5344CB8AC3E}">
        <p14:creationId xmlns:p14="http://schemas.microsoft.com/office/powerpoint/2010/main" val="330419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Arial" charset="0"/>
              </a:rPr>
              <a:t>Source for subtitles / closed captions: </a:t>
            </a:r>
            <a:r>
              <a:rPr lang="en-US">
                <a:hlinkClick r:id="rId3"/>
              </a:rPr>
              <a:t>https://teachercenter.withgoogle.com/fundamentals/unit?unit=59&amp;lesson=61</a:t>
            </a:r>
            <a:endParaRPr lang="en-US"/>
          </a:p>
          <a:p>
            <a:endParaRPr lang="en-US">
              <a:cs typeface="Arial" charset="0"/>
            </a:endParaRPr>
          </a:p>
        </p:txBody>
      </p:sp>
      <p:sp>
        <p:nvSpPr>
          <p:cNvPr id="4" name="Slide Number Placeholder 3"/>
          <p:cNvSpPr>
            <a:spLocks noGrp="1"/>
          </p:cNvSpPr>
          <p:nvPr>
            <p:ph type="sldNum" sz="quarter" idx="10"/>
          </p:nvPr>
        </p:nvSpPr>
        <p:spPr/>
        <p:txBody>
          <a:bodyPr/>
          <a:lstStyle/>
          <a:p>
            <a:fld id="{FEA829E4-7B8F-48ED-BCF8-1C0A3C644052}" type="slidenum">
              <a:rPr lang="en-JM" smtClean="0"/>
              <a:pPr/>
              <a:t>19</a:t>
            </a:fld>
            <a:endParaRPr lang="en-JM"/>
          </a:p>
        </p:txBody>
      </p:sp>
    </p:spTree>
    <p:extLst>
      <p:ext uri="{BB962C8B-B14F-4D97-AF65-F5344CB8AC3E}">
        <p14:creationId xmlns:p14="http://schemas.microsoft.com/office/powerpoint/2010/main" val="3453500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Inspired by: </a:t>
            </a:r>
            <a:r>
              <a:rPr lang="en-US">
                <a:hlinkClick r:id="rId3"/>
              </a:rPr>
              <a:t>https://www.youtube.com/watch?v=9vn8QXF2Kfs</a:t>
            </a:r>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20</a:t>
            </a:fld>
            <a:endParaRPr lang="en-JM"/>
          </a:p>
        </p:txBody>
      </p:sp>
    </p:spTree>
    <p:extLst>
      <p:ext uri="{BB962C8B-B14F-4D97-AF65-F5344CB8AC3E}">
        <p14:creationId xmlns:p14="http://schemas.microsoft.com/office/powerpoint/2010/main" val="806819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3</a:t>
            </a:fld>
            <a:endParaRPr lang="en-JM"/>
          </a:p>
        </p:txBody>
      </p:sp>
    </p:spTree>
    <p:extLst>
      <p:ext uri="{BB962C8B-B14F-4D97-AF65-F5344CB8AC3E}">
        <p14:creationId xmlns:p14="http://schemas.microsoft.com/office/powerpoint/2010/main" val="2328882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a:t>
            </a:r>
            <a:r>
              <a:rPr lang="en-US">
                <a:hlinkClick r:id="rId3"/>
              </a:rPr>
              <a:t>https://teachonline.asu.edu/2018/04/brief-guide-producing-videos-home-office/</a:t>
            </a:r>
            <a:endParaRPr lang="en-US"/>
          </a:p>
          <a:p>
            <a:endParaRPr lang="en-US"/>
          </a:p>
        </p:txBody>
      </p:sp>
      <p:sp>
        <p:nvSpPr>
          <p:cNvPr id="4" name="Slide Number Placeholder 3"/>
          <p:cNvSpPr>
            <a:spLocks noGrp="1"/>
          </p:cNvSpPr>
          <p:nvPr>
            <p:ph type="sldNum" sz="quarter" idx="5"/>
          </p:nvPr>
        </p:nvSpPr>
        <p:spPr/>
        <p:txBody>
          <a:bodyPr/>
          <a:lstStyle/>
          <a:p>
            <a:fld id="{FEA829E4-7B8F-48ED-BCF8-1C0A3C644052}" type="slidenum">
              <a:rPr lang="en-JM" smtClean="0"/>
              <a:pPr/>
              <a:t>21</a:t>
            </a:fld>
            <a:endParaRPr lang="en-JM"/>
          </a:p>
        </p:txBody>
      </p:sp>
    </p:spTree>
    <p:extLst>
      <p:ext uri="{BB962C8B-B14F-4D97-AF65-F5344CB8AC3E}">
        <p14:creationId xmlns:p14="http://schemas.microsoft.com/office/powerpoint/2010/main" val="2301294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A829E4-7B8F-48ED-BCF8-1C0A3C644052}" type="slidenum">
              <a:rPr lang="en-JM" smtClean="0"/>
              <a:pPr/>
              <a:t>22</a:t>
            </a:fld>
            <a:endParaRPr lang="en-JM"/>
          </a:p>
        </p:txBody>
      </p:sp>
    </p:spTree>
    <p:extLst>
      <p:ext uri="{BB962C8B-B14F-4D97-AF65-F5344CB8AC3E}">
        <p14:creationId xmlns:p14="http://schemas.microsoft.com/office/powerpoint/2010/main" val="2683918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A829E4-7B8F-48ED-BCF8-1C0A3C644052}" type="slidenum">
              <a:rPr lang="en-JM" smtClean="0"/>
              <a:pPr/>
              <a:t>23</a:t>
            </a:fld>
            <a:endParaRPr lang="en-JM"/>
          </a:p>
        </p:txBody>
      </p:sp>
    </p:spTree>
    <p:extLst>
      <p:ext uri="{BB962C8B-B14F-4D97-AF65-F5344CB8AC3E}">
        <p14:creationId xmlns:p14="http://schemas.microsoft.com/office/powerpoint/2010/main" val="4026641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https://support.google.com/youtube/answer/57407?co=GENIE.Platform%3DiOS&amp;hl=en&amp;oco=1</a:t>
            </a:r>
            <a:endParaRPr lang="en-US"/>
          </a:p>
        </p:txBody>
      </p:sp>
      <p:sp>
        <p:nvSpPr>
          <p:cNvPr id="4" name="Slide Number Placeholder 3"/>
          <p:cNvSpPr>
            <a:spLocks noGrp="1"/>
          </p:cNvSpPr>
          <p:nvPr>
            <p:ph type="sldNum" sz="quarter" idx="5"/>
          </p:nvPr>
        </p:nvSpPr>
        <p:spPr/>
        <p:txBody>
          <a:bodyPr/>
          <a:lstStyle/>
          <a:p>
            <a:fld id="{FEA829E4-7B8F-48ED-BCF8-1C0A3C644052}" type="slidenum">
              <a:rPr lang="en-JM" smtClean="0"/>
              <a:pPr/>
              <a:t>24</a:t>
            </a:fld>
            <a:endParaRPr lang="en-JM"/>
          </a:p>
        </p:txBody>
      </p:sp>
    </p:spTree>
    <p:extLst>
      <p:ext uri="{BB962C8B-B14F-4D97-AF65-F5344CB8AC3E}">
        <p14:creationId xmlns:p14="http://schemas.microsoft.com/office/powerpoint/2010/main" val="2041836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Develop a google doc that shares out this information – source - </a:t>
            </a:r>
            <a:r>
              <a:rPr lang="en-US">
                <a:hlinkClick r:id="rId3"/>
              </a:rPr>
              <a:t>https://teachercenter.withgoogle.com/fundamentals/unit?unit=59&amp;lesson=61</a:t>
            </a:r>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25</a:t>
            </a:fld>
            <a:endParaRPr lang="en-JM"/>
          </a:p>
        </p:txBody>
      </p:sp>
    </p:spTree>
    <p:extLst>
      <p:ext uri="{BB962C8B-B14F-4D97-AF65-F5344CB8AC3E}">
        <p14:creationId xmlns:p14="http://schemas.microsoft.com/office/powerpoint/2010/main" val="2213648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fld id="{FEA829E4-7B8F-48ED-BCF8-1C0A3C644052}" type="slidenum">
              <a:rPr lang="en-JM" smtClean="0"/>
              <a:pPr/>
              <a:t>26</a:t>
            </a:fld>
            <a:endParaRPr lang="en-JM"/>
          </a:p>
        </p:txBody>
      </p:sp>
    </p:spTree>
    <p:extLst>
      <p:ext uri="{BB962C8B-B14F-4D97-AF65-F5344CB8AC3E}">
        <p14:creationId xmlns:p14="http://schemas.microsoft.com/office/powerpoint/2010/main" val="3775257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fld id="{FEA829E4-7B8F-48ED-BCF8-1C0A3C644052}" type="slidenum">
              <a:rPr lang="en-JM" smtClean="0"/>
              <a:pPr/>
              <a:t>27</a:t>
            </a:fld>
            <a:endParaRPr lang="en-JM"/>
          </a:p>
        </p:txBody>
      </p:sp>
    </p:spTree>
    <p:extLst>
      <p:ext uri="{BB962C8B-B14F-4D97-AF65-F5344CB8AC3E}">
        <p14:creationId xmlns:p14="http://schemas.microsoft.com/office/powerpoint/2010/main" val="2272229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 </a:t>
            </a:r>
            <a:r>
              <a:rPr lang="en-US">
                <a:hlinkClick r:id="rId3"/>
              </a:rPr>
              <a:t>https://teachercenter.withgoogle.com/fundamentals/unit?unit=59&amp;lesson=61</a:t>
            </a:r>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29</a:t>
            </a:fld>
            <a:endParaRPr lang="en-JM"/>
          </a:p>
        </p:txBody>
      </p:sp>
    </p:spTree>
    <p:extLst>
      <p:ext uri="{BB962C8B-B14F-4D97-AF65-F5344CB8AC3E}">
        <p14:creationId xmlns:p14="http://schemas.microsoft.com/office/powerpoint/2010/main" val="3442313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A829E4-7B8F-48ED-BCF8-1C0A3C644052}" type="slidenum">
              <a:rPr lang="en-JM" smtClean="0"/>
              <a:pPr/>
              <a:t>4</a:t>
            </a:fld>
            <a:endParaRPr lang="en-JM"/>
          </a:p>
        </p:txBody>
      </p:sp>
    </p:spTree>
    <p:extLst>
      <p:ext uri="{BB962C8B-B14F-4D97-AF65-F5344CB8AC3E}">
        <p14:creationId xmlns:p14="http://schemas.microsoft.com/office/powerpoint/2010/main" val="1523429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touch upon three different types of videos during our module today – videos created by students, videos from external sites such as Ted Ex or YouTube, and instructor-generated videos. Know that for the basic purposes of this module, using videos from external sources is the basic requirement; developing your own </a:t>
            </a:r>
            <a:r>
              <a:rPr lang="en-US" err="1"/>
              <a:t>vidoes</a:t>
            </a:r>
            <a:r>
              <a:rPr lang="en-US"/>
              <a:t>, or having your students develop theirs would be a bonus. That said, we know many of you have tech skills or are eager to learn them, and that many of our students are way ahead of us all. For that reason, we’re offering different models of video use in the module today. </a:t>
            </a:r>
          </a:p>
        </p:txBody>
      </p:sp>
      <p:sp>
        <p:nvSpPr>
          <p:cNvPr id="4" name="Slide Number Placeholder 3"/>
          <p:cNvSpPr>
            <a:spLocks noGrp="1"/>
          </p:cNvSpPr>
          <p:nvPr>
            <p:ph type="sldNum" sz="quarter" idx="10"/>
          </p:nvPr>
        </p:nvSpPr>
        <p:spPr/>
        <p:txBody>
          <a:bodyPr/>
          <a:lstStyle/>
          <a:p>
            <a:fld id="{FEA829E4-7B8F-48ED-BCF8-1C0A3C644052}" type="slidenum">
              <a:rPr lang="en-JM" smtClean="0"/>
              <a:pPr/>
              <a:t>5</a:t>
            </a:fld>
            <a:endParaRPr lang="en-JM"/>
          </a:p>
        </p:txBody>
      </p:sp>
    </p:spTree>
    <p:extLst>
      <p:ext uri="{BB962C8B-B14F-4D97-AF65-F5344CB8AC3E}">
        <p14:creationId xmlns:p14="http://schemas.microsoft.com/office/powerpoint/2010/main" val="3858795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dive right into a few examples for use of video. For this example, you could find a video online that introduces examples of tornadoes, cyclones and hurricanes to use as the basis for a mini lesson. </a:t>
            </a:r>
          </a:p>
          <a:p>
            <a:r>
              <a:rPr lang="en-US">
                <a:hlinkClick r:id="rId3"/>
              </a:rPr>
              <a:t>Source: explaining hurricanes and cyclones: https://www.youtube.com/watch?v=wDprS9M9Qcg</a:t>
            </a:r>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6</a:t>
            </a:fld>
            <a:endParaRPr lang="en-JM"/>
          </a:p>
        </p:txBody>
      </p:sp>
    </p:spTree>
    <p:extLst>
      <p:ext uri="{BB962C8B-B14F-4D97-AF65-F5344CB8AC3E}">
        <p14:creationId xmlns:p14="http://schemas.microsoft.com/office/powerpoint/2010/main" val="1477510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this example, you could find a video online that introduces examples of tornadoes, cyclones and hurricanes to use as the basis for a mini lesson. Notice that you can also vary the complexity of the questions posed, and base your homework assignment on your students’ levels</a:t>
            </a:r>
          </a:p>
        </p:txBody>
      </p:sp>
      <p:sp>
        <p:nvSpPr>
          <p:cNvPr id="4" name="Slide Number Placeholder 3"/>
          <p:cNvSpPr>
            <a:spLocks noGrp="1"/>
          </p:cNvSpPr>
          <p:nvPr>
            <p:ph type="sldNum" sz="quarter" idx="10"/>
          </p:nvPr>
        </p:nvSpPr>
        <p:spPr/>
        <p:txBody>
          <a:bodyPr/>
          <a:lstStyle/>
          <a:p>
            <a:fld id="{FEA829E4-7B8F-48ED-BCF8-1C0A3C644052}" type="slidenum">
              <a:rPr lang="en-JM" smtClean="0"/>
              <a:pPr/>
              <a:t>7</a:t>
            </a:fld>
            <a:endParaRPr lang="en-JM"/>
          </a:p>
        </p:txBody>
      </p:sp>
    </p:spTree>
    <p:extLst>
      <p:ext uri="{BB962C8B-B14F-4D97-AF65-F5344CB8AC3E}">
        <p14:creationId xmlns:p14="http://schemas.microsoft.com/office/powerpoint/2010/main" val="783591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this is of course a very simple example, but it’s something you can adapt to the level of your students in their classrooms </a:t>
            </a:r>
          </a:p>
        </p:txBody>
      </p:sp>
      <p:sp>
        <p:nvSpPr>
          <p:cNvPr id="4" name="Slide Number Placeholder 3"/>
          <p:cNvSpPr>
            <a:spLocks noGrp="1"/>
          </p:cNvSpPr>
          <p:nvPr>
            <p:ph type="sldNum" sz="quarter" idx="10"/>
          </p:nvPr>
        </p:nvSpPr>
        <p:spPr/>
        <p:txBody>
          <a:bodyPr/>
          <a:lstStyle/>
          <a:p>
            <a:fld id="{FEA829E4-7B8F-48ED-BCF8-1C0A3C644052}" type="slidenum">
              <a:rPr lang="en-JM" smtClean="0"/>
              <a:pPr/>
              <a:t>8</a:t>
            </a:fld>
            <a:endParaRPr lang="en-JM"/>
          </a:p>
        </p:txBody>
      </p:sp>
    </p:spTree>
    <p:extLst>
      <p:ext uri="{BB962C8B-B14F-4D97-AF65-F5344CB8AC3E}">
        <p14:creationId xmlns:p14="http://schemas.microsoft.com/office/powerpoint/2010/main" val="1136570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this is of course a very simple example, but it’s something you can adapt to the level of your students in their classrooms </a:t>
            </a:r>
          </a:p>
        </p:txBody>
      </p:sp>
      <p:sp>
        <p:nvSpPr>
          <p:cNvPr id="4" name="Slide Number Placeholder 3"/>
          <p:cNvSpPr>
            <a:spLocks noGrp="1"/>
          </p:cNvSpPr>
          <p:nvPr>
            <p:ph type="sldNum" sz="quarter" idx="10"/>
          </p:nvPr>
        </p:nvSpPr>
        <p:spPr/>
        <p:txBody>
          <a:bodyPr/>
          <a:lstStyle/>
          <a:p>
            <a:fld id="{FEA829E4-7B8F-48ED-BCF8-1C0A3C644052}" type="slidenum">
              <a:rPr lang="en-JM" smtClean="0"/>
              <a:pPr/>
              <a:t>9</a:t>
            </a:fld>
            <a:endParaRPr lang="en-JM"/>
          </a:p>
        </p:txBody>
      </p:sp>
    </p:spTree>
    <p:extLst>
      <p:ext uri="{BB962C8B-B14F-4D97-AF65-F5344CB8AC3E}">
        <p14:creationId xmlns:p14="http://schemas.microsoft.com/office/powerpoint/2010/main" val="882730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We’ll be discussing many other ways of how instructors can use video during a lesson </a:t>
            </a:r>
          </a:p>
        </p:txBody>
      </p:sp>
      <p:sp>
        <p:nvSpPr>
          <p:cNvPr id="4" name="Slide Number Placeholder 3"/>
          <p:cNvSpPr>
            <a:spLocks noGrp="1"/>
          </p:cNvSpPr>
          <p:nvPr>
            <p:ph type="sldNum" sz="quarter" idx="10"/>
          </p:nvPr>
        </p:nvSpPr>
        <p:spPr/>
        <p:txBody>
          <a:bodyPr/>
          <a:lstStyle/>
          <a:p>
            <a:fld id="{FEA829E4-7B8F-48ED-BCF8-1C0A3C644052}" type="slidenum">
              <a:rPr lang="en-JM" smtClean="0"/>
              <a:pPr/>
              <a:t>10</a:t>
            </a:fld>
            <a:endParaRPr lang="en-JM"/>
          </a:p>
        </p:txBody>
      </p:sp>
    </p:spTree>
    <p:extLst>
      <p:ext uri="{BB962C8B-B14F-4D97-AF65-F5344CB8AC3E}">
        <p14:creationId xmlns:p14="http://schemas.microsoft.com/office/powerpoint/2010/main" val="1052204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rial" charset="0"/>
            </a:endParaRPr>
          </a:p>
        </p:txBody>
      </p:sp>
      <p:sp>
        <p:nvSpPr>
          <p:cNvPr id="2" name="Title 1"/>
          <p:cNvSpPr>
            <a:spLocks noGrp="1"/>
          </p:cNvSpPr>
          <p:nvPr>
            <p:ph type="ctrTitle"/>
          </p:nvPr>
        </p:nvSpPr>
        <p:spPr>
          <a:xfrm>
            <a:off x="685800" y="1123955"/>
            <a:ext cx="7772400" cy="1102519"/>
          </a:xfrm>
        </p:spPr>
        <p:txBody>
          <a:bodyPr/>
          <a:lstStyle>
            <a:lvl1pPr algn="ctr">
              <a:defRPr baseline="0">
                <a:solidFill>
                  <a:srgbClr val="009BA0"/>
                </a:solidFill>
                <a:latin typeface="arial" charset="0"/>
              </a:defRPr>
            </a:lvl1pPr>
          </a:lstStyle>
          <a:p>
            <a:r>
              <a:rPr lang="en-US"/>
              <a:t>Click to edit Master title style</a:t>
            </a:r>
            <a:endParaRPr lang="en-JM"/>
          </a:p>
        </p:txBody>
      </p:sp>
      <p:sp>
        <p:nvSpPr>
          <p:cNvPr id="3" name="Subtitle 2"/>
          <p:cNvSpPr>
            <a:spLocks noGrp="1"/>
          </p:cNvSpPr>
          <p:nvPr>
            <p:ph type="subTitle" idx="1"/>
          </p:nvPr>
        </p:nvSpPr>
        <p:spPr>
          <a:xfrm>
            <a:off x="1371600" y="2440786"/>
            <a:ext cx="6400800" cy="664369"/>
          </a:xfrm>
        </p:spPr>
        <p:txBody>
          <a:bodyPr/>
          <a:lstStyle>
            <a:lvl1pPr marL="0" indent="0" algn="ctr">
              <a:buNone/>
              <a:defRPr>
                <a:solidFill>
                  <a:srgbClr val="1737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JM"/>
          </a:p>
        </p:txBody>
      </p:sp>
    </p:spTree>
    <p:extLst>
      <p:ext uri="{BB962C8B-B14F-4D97-AF65-F5344CB8AC3E}">
        <p14:creationId xmlns:p14="http://schemas.microsoft.com/office/powerpoint/2010/main" val="63253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7" name="Text Placeholder 5"/>
          <p:cNvSpPr>
            <a:spLocks noGrp="1"/>
          </p:cNvSpPr>
          <p:nvPr>
            <p:ph type="body" sz="quarter" idx="68"/>
          </p:nvPr>
        </p:nvSpPr>
        <p:spPr>
          <a:xfrm>
            <a:off x="518970" y="3638551"/>
            <a:ext cx="1843230"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28" name="Text Placeholder 5"/>
          <p:cNvSpPr>
            <a:spLocks noGrp="1"/>
          </p:cNvSpPr>
          <p:nvPr>
            <p:ph type="body" sz="quarter" idx="69"/>
          </p:nvPr>
        </p:nvSpPr>
        <p:spPr>
          <a:xfrm>
            <a:off x="2467803" y="3643312"/>
            <a:ext cx="1613026"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29" name="Text Placeholder 11"/>
          <p:cNvSpPr>
            <a:spLocks noGrp="1"/>
          </p:cNvSpPr>
          <p:nvPr>
            <p:ph type="body" sz="quarter" idx="70"/>
          </p:nvPr>
        </p:nvSpPr>
        <p:spPr>
          <a:xfrm>
            <a:off x="506133" y="3262312"/>
            <a:ext cx="183038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1" name="Text Placeholder 11"/>
          <p:cNvSpPr>
            <a:spLocks noGrp="1"/>
          </p:cNvSpPr>
          <p:nvPr>
            <p:ph type="body" sz="quarter" idx="72"/>
          </p:nvPr>
        </p:nvSpPr>
        <p:spPr>
          <a:xfrm>
            <a:off x="2467809" y="3262312"/>
            <a:ext cx="160178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3" name="Text Placeholder 5"/>
          <p:cNvSpPr>
            <a:spLocks noGrp="1"/>
          </p:cNvSpPr>
          <p:nvPr>
            <p:ph type="body" sz="quarter" idx="74"/>
          </p:nvPr>
        </p:nvSpPr>
        <p:spPr>
          <a:xfrm>
            <a:off x="4267206" y="3643312"/>
            <a:ext cx="1675229"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34" name="Text Placeholder 11"/>
          <p:cNvSpPr>
            <a:spLocks noGrp="1"/>
          </p:cNvSpPr>
          <p:nvPr>
            <p:ph type="body" sz="quarter" idx="75"/>
          </p:nvPr>
        </p:nvSpPr>
        <p:spPr>
          <a:xfrm>
            <a:off x="4267206" y="3262312"/>
            <a:ext cx="166355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6" name="Text Placeholder 5"/>
          <p:cNvSpPr>
            <a:spLocks noGrp="1"/>
          </p:cNvSpPr>
          <p:nvPr>
            <p:ph type="body" sz="quarter" idx="77"/>
          </p:nvPr>
        </p:nvSpPr>
        <p:spPr>
          <a:xfrm>
            <a:off x="6096636" y="3643312"/>
            <a:ext cx="1751964"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37" name="Text Placeholder 11"/>
          <p:cNvSpPr>
            <a:spLocks noGrp="1"/>
          </p:cNvSpPr>
          <p:nvPr>
            <p:ph type="body" sz="quarter" idx="78"/>
          </p:nvPr>
        </p:nvSpPr>
        <p:spPr>
          <a:xfrm>
            <a:off x="6096642" y="3262312"/>
            <a:ext cx="173975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9" name="Picture Placeholder 4"/>
          <p:cNvSpPr>
            <a:spLocks noGrp="1"/>
          </p:cNvSpPr>
          <p:nvPr>
            <p:ph type="pic" sz="quarter" idx="80"/>
          </p:nvPr>
        </p:nvSpPr>
        <p:spPr>
          <a:xfrm>
            <a:off x="517806" y="1657350"/>
            <a:ext cx="1691999" cy="1447800"/>
          </a:xfrm>
        </p:spPr>
        <p:txBody>
          <a:bodyPr>
            <a:normAutofit/>
          </a:bodyPr>
          <a:lstStyle>
            <a:lvl1pPr>
              <a:defRPr sz="1050" b="0" i="0">
                <a:latin typeface="Arial" charset="0"/>
                <a:cs typeface="Arial" charset="0"/>
              </a:defRPr>
            </a:lvl1pPr>
          </a:lstStyle>
          <a:p>
            <a:endParaRPr lang="en-US"/>
          </a:p>
        </p:txBody>
      </p:sp>
      <p:sp>
        <p:nvSpPr>
          <p:cNvPr id="40" name="Picture Placeholder 4"/>
          <p:cNvSpPr>
            <a:spLocks noGrp="1"/>
          </p:cNvSpPr>
          <p:nvPr>
            <p:ph type="pic" sz="quarter" idx="81"/>
          </p:nvPr>
        </p:nvSpPr>
        <p:spPr>
          <a:xfrm>
            <a:off x="2422806" y="1657350"/>
            <a:ext cx="1691999" cy="1447800"/>
          </a:xfrm>
        </p:spPr>
        <p:txBody>
          <a:bodyPr>
            <a:normAutofit/>
          </a:bodyPr>
          <a:lstStyle>
            <a:lvl1pPr>
              <a:defRPr sz="1050" b="0" i="0">
                <a:latin typeface="Arial" charset="0"/>
                <a:cs typeface="Arial" charset="0"/>
              </a:defRPr>
            </a:lvl1pPr>
          </a:lstStyle>
          <a:p>
            <a:endParaRPr lang="en-US"/>
          </a:p>
        </p:txBody>
      </p:sp>
      <p:sp>
        <p:nvSpPr>
          <p:cNvPr id="41" name="Picture Placeholder 4"/>
          <p:cNvSpPr>
            <a:spLocks noGrp="1"/>
          </p:cNvSpPr>
          <p:nvPr>
            <p:ph type="pic" sz="quarter" idx="82"/>
          </p:nvPr>
        </p:nvSpPr>
        <p:spPr>
          <a:xfrm>
            <a:off x="4251602" y="1657350"/>
            <a:ext cx="1691999" cy="1447800"/>
          </a:xfrm>
        </p:spPr>
        <p:txBody>
          <a:bodyPr>
            <a:normAutofit/>
          </a:bodyPr>
          <a:lstStyle>
            <a:lvl1pPr>
              <a:defRPr sz="1050" b="0" i="0">
                <a:latin typeface="Arial" charset="0"/>
                <a:cs typeface="Arial" charset="0"/>
              </a:defRPr>
            </a:lvl1pPr>
          </a:lstStyle>
          <a:p>
            <a:endParaRPr lang="en-US"/>
          </a:p>
        </p:txBody>
      </p:sp>
      <p:sp>
        <p:nvSpPr>
          <p:cNvPr id="42" name="Picture Placeholder 4"/>
          <p:cNvSpPr>
            <a:spLocks noGrp="1"/>
          </p:cNvSpPr>
          <p:nvPr>
            <p:ph type="pic" sz="quarter" idx="83"/>
          </p:nvPr>
        </p:nvSpPr>
        <p:spPr>
          <a:xfrm>
            <a:off x="6080407" y="1657350"/>
            <a:ext cx="1691999" cy="1447800"/>
          </a:xfrm>
        </p:spPr>
        <p:txBody>
          <a:bodyPr>
            <a:normAutofit/>
          </a:bodyPr>
          <a:lstStyle>
            <a:lvl1pPr>
              <a:defRPr sz="1050" b="0" i="0">
                <a:latin typeface="Arial" charset="0"/>
                <a:cs typeface="Arial" charset="0"/>
              </a:defRPr>
            </a:lvl1pPr>
          </a:lstStyle>
          <a:p>
            <a:endParaRPr lang="en-US"/>
          </a:p>
        </p:txBody>
      </p:sp>
      <p:sp>
        <p:nvSpPr>
          <p:cNvPr id="1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13541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7" name="Text Placeholder 5"/>
          <p:cNvSpPr>
            <a:spLocks noGrp="1"/>
          </p:cNvSpPr>
          <p:nvPr>
            <p:ph type="body" sz="quarter" idx="13"/>
          </p:nvPr>
        </p:nvSpPr>
        <p:spPr>
          <a:xfrm>
            <a:off x="457200" y="1581150"/>
            <a:ext cx="8229600" cy="2819400"/>
          </a:xfrm>
        </p:spPr>
        <p:txBody>
          <a:bodyPr>
            <a:normAutofit/>
          </a:bodyPr>
          <a:lstStyle>
            <a:lvl1pPr marL="342900" indent="-342900">
              <a:buFont typeface="Courier New" pitchFamily="49" charset="0"/>
              <a:buChar char="o"/>
              <a:defRPr sz="1100" b="0" i="0">
                <a:solidFill>
                  <a:srgbClr val="A6A6A6"/>
                </a:solidFill>
                <a:latin typeface="Arial" charset="0"/>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51070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7" name="Text Placeholder 13"/>
          <p:cNvSpPr>
            <a:spLocks noGrp="1"/>
          </p:cNvSpPr>
          <p:nvPr>
            <p:ph type="body" sz="quarter" idx="47"/>
          </p:nvPr>
        </p:nvSpPr>
        <p:spPr>
          <a:xfrm>
            <a:off x="1021944" y="1714502"/>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8" name="Text Placeholder 13"/>
          <p:cNvSpPr>
            <a:spLocks noGrp="1"/>
          </p:cNvSpPr>
          <p:nvPr>
            <p:ph type="body" sz="quarter" idx="48"/>
          </p:nvPr>
        </p:nvSpPr>
        <p:spPr>
          <a:xfrm>
            <a:off x="1022262" y="2282828"/>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9" name="Text Placeholder 13"/>
          <p:cNvSpPr>
            <a:spLocks noGrp="1"/>
          </p:cNvSpPr>
          <p:nvPr>
            <p:ph type="body" sz="quarter" idx="49"/>
          </p:nvPr>
        </p:nvSpPr>
        <p:spPr>
          <a:xfrm>
            <a:off x="1022580" y="28453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0" name="Text Placeholder 13"/>
          <p:cNvSpPr>
            <a:spLocks noGrp="1"/>
          </p:cNvSpPr>
          <p:nvPr>
            <p:ph type="body" sz="quarter" idx="50"/>
          </p:nvPr>
        </p:nvSpPr>
        <p:spPr>
          <a:xfrm>
            <a:off x="1022580" y="3400991"/>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1" name="Text Placeholder 13"/>
          <p:cNvSpPr>
            <a:spLocks noGrp="1"/>
          </p:cNvSpPr>
          <p:nvPr>
            <p:ph type="body" sz="quarter" idx="51"/>
          </p:nvPr>
        </p:nvSpPr>
        <p:spPr>
          <a:xfrm>
            <a:off x="1022580" y="39121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2" name="Content Placeholder 6"/>
          <p:cNvSpPr>
            <a:spLocks noGrp="1"/>
          </p:cNvSpPr>
          <p:nvPr>
            <p:ph sz="quarter" idx="55" hasCustomPrompt="1"/>
          </p:nvPr>
        </p:nvSpPr>
        <p:spPr>
          <a:xfrm>
            <a:off x="533400" y="17487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17" name="Text Placeholder 13"/>
          <p:cNvSpPr>
            <a:spLocks noGrp="1"/>
          </p:cNvSpPr>
          <p:nvPr>
            <p:ph type="body" sz="quarter" idx="60"/>
          </p:nvPr>
        </p:nvSpPr>
        <p:spPr>
          <a:xfrm>
            <a:off x="5105082" y="1714502"/>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8" name="Text Placeholder 13"/>
          <p:cNvSpPr>
            <a:spLocks noGrp="1"/>
          </p:cNvSpPr>
          <p:nvPr>
            <p:ph type="body" sz="quarter" idx="61"/>
          </p:nvPr>
        </p:nvSpPr>
        <p:spPr>
          <a:xfrm>
            <a:off x="5105400" y="2282828"/>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9" name="Text Placeholder 13"/>
          <p:cNvSpPr>
            <a:spLocks noGrp="1"/>
          </p:cNvSpPr>
          <p:nvPr>
            <p:ph type="body" sz="quarter" idx="62"/>
          </p:nvPr>
        </p:nvSpPr>
        <p:spPr>
          <a:xfrm>
            <a:off x="5105400" y="28453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20" name="Text Placeholder 13"/>
          <p:cNvSpPr>
            <a:spLocks noGrp="1"/>
          </p:cNvSpPr>
          <p:nvPr>
            <p:ph type="body" sz="quarter" idx="63"/>
          </p:nvPr>
        </p:nvSpPr>
        <p:spPr>
          <a:xfrm>
            <a:off x="5105400" y="3400991"/>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21" name="Text Placeholder 13"/>
          <p:cNvSpPr>
            <a:spLocks noGrp="1"/>
          </p:cNvSpPr>
          <p:nvPr>
            <p:ph type="body" sz="quarter" idx="64"/>
          </p:nvPr>
        </p:nvSpPr>
        <p:spPr>
          <a:xfrm>
            <a:off x="5105400" y="39121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27" name="Content Placeholder 6"/>
          <p:cNvSpPr>
            <a:spLocks noGrp="1"/>
          </p:cNvSpPr>
          <p:nvPr>
            <p:ph sz="quarter" idx="65" hasCustomPrompt="1"/>
          </p:nvPr>
        </p:nvSpPr>
        <p:spPr>
          <a:xfrm>
            <a:off x="533400" y="229743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28" name="Content Placeholder 6"/>
          <p:cNvSpPr>
            <a:spLocks noGrp="1"/>
          </p:cNvSpPr>
          <p:nvPr>
            <p:ph sz="quarter" idx="66" hasCustomPrompt="1"/>
          </p:nvPr>
        </p:nvSpPr>
        <p:spPr>
          <a:xfrm>
            <a:off x="533400" y="28917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29" name="Content Placeholder 6"/>
          <p:cNvSpPr>
            <a:spLocks noGrp="1"/>
          </p:cNvSpPr>
          <p:nvPr>
            <p:ph sz="quarter" idx="67" hasCustomPrompt="1"/>
          </p:nvPr>
        </p:nvSpPr>
        <p:spPr>
          <a:xfrm>
            <a:off x="533400" y="34251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0" name="Content Placeholder 6"/>
          <p:cNvSpPr>
            <a:spLocks noGrp="1"/>
          </p:cNvSpPr>
          <p:nvPr>
            <p:ph sz="quarter" idx="68" hasCustomPrompt="1"/>
          </p:nvPr>
        </p:nvSpPr>
        <p:spPr>
          <a:xfrm>
            <a:off x="533400" y="39585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1" name="Content Placeholder 6"/>
          <p:cNvSpPr>
            <a:spLocks noGrp="1" noChangeAspect="1"/>
          </p:cNvSpPr>
          <p:nvPr>
            <p:ph sz="quarter" idx="69" hasCustomPrompt="1"/>
          </p:nvPr>
        </p:nvSpPr>
        <p:spPr>
          <a:xfrm>
            <a:off x="4648200" y="17487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2" name="Content Placeholder 6"/>
          <p:cNvSpPr>
            <a:spLocks noGrp="1" noChangeAspect="1"/>
          </p:cNvSpPr>
          <p:nvPr>
            <p:ph sz="quarter" idx="70" hasCustomPrompt="1"/>
          </p:nvPr>
        </p:nvSpPr>
        <p:spPr>
          <a:xfrm>
            <a:off x="4648200" y="229743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3" name="Content Placeholder 6"/>
          <p:cNvSpPr>
            <a:spLocks noGrp="1" noChangeAspect="1"/>
          </p:cNvSpPr>
          <p:nvPr>
            <p:ph sz="quarter" idx="71" hasCustomPrompt="1"/>
          </p:nvPr>
        </p:nvSpPr>
        <p:spPr>
          <a:xfrm>
            <a:off x="4648200" y="28917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4" name="Content Placeholder 6"/>
          <p:cNvSpPr>
            <a:spLocks noGrp="1" noChangeAspect="1"/>
          </p:cNvSpPr>
          <p:nvPr>
            <p:ph sz="quarter" idx="72" hasCustomPrompt="1"/>
          </p:nvPr>
        </p:nvSpPr>
        <p:spPr>
          <a:xfrm>
            <a:off x="4648200" y="34251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5" name="Content Placeholder 6"/>
          <p:cNvSpPr>
            <a:spLocks noGrp="1" noChangeAspect="1"/>
          </p:cNvSpPr>
          <p:nvPr>
            <p:ph sz="quarter" idx="73" hasCustomPrompt="1"/>
          </p:nvPr>
        </p:nvSpPr>
        <p:spPr>
          <a:xfrm>
            <a:off x="4648200" y="39585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2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2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889010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3557684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1151"/>
            <a:ext cx="8229600" cy="2971802"/>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188825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8" name="Text Placeholder 2"/>
          <p:cNvSpPr>
            <a:spLocks noGrp="1"/>
          </p:cNvSpPr>
          <p:nvPr>
            <p:ph type="body" sz="quarter" idx="33"/>
          </p:nvPr>
        </p:nvSpPr>
        <p:spPr>
          <a:xfrm>
            <a:off x="838200" y="16116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a:p>
        </p:txBody>
      </p:sp>
      <p:sp>
        <p:nvSpPr>
          <p:cNvPr id="9" name="Text Placeholder 14"/>
          <p:cNvSpPr>
            <a:spLocks noGrp="1"/>
          </p:cNvSpPr>
          <p:nvPr>
            <p:ph type="body" sz="quarter" idx="34"/>
          </p:nvPr>
        </p:nvSpPr>
        <p:spPr>
          <a:xfrm>
            <a:off x="838200" y="18097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0" name="Text Placeholder 2"/>
          <p:cNvSpPr>
            <a:spLocks noGrp="1"/>
          </p:cNvSpPr>
          <p:nvPr>
            <p:ph type="body" sz="quarter" idx="35"/>
          </p:nvPr>
        </p:nvSpPr>
        <p:spPr>
          <a:xfrm>
            <a:off x="838200" y="26784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a:p>
        </p:txBody>
      </p:sp>
      <p:sp>
        <p:nvSpPr>
          <p:cNvPr id="11" name="Text Placeholder 14"/>
          <p:cNvSpPr>
            <a:spLocks noGrp="1"/>
          </p:cNvSpPr>
          <p:nvPr>
            <p:ph type="body" sz="quarter" idx="36"/>
          </p:nvPr>
        </p:nvSpPr>
        <p:spPr>
          <a:xfrm>
            <a:off x="838200" y="28765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2" name="Text Placeholder 2"/>
          <p:cNvSpPr>
            <a:spLocks noGrp="1"/>
          </p:cNvSpPr>
          <p:nvPr>
            <p:ph type="body" sz="quarter" idx="37"/>
          </p:nvPr>
        </p:nvSpPr>
        <p:spPr>
          <a:xfrm>
            <a:off x="838200" y="37452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a:p>
        </p:txBody>
      </p:sp>
      <p:sp>
        <p:nvSpPr>
          <p:cNvPr id="13" name="Text Placeholder 14"/>
          <p:cNvSpPr>
            <a:spLocks noGrp="1"/>
          </p:cNvSpPr>
          <p:nvPr>
            <p:ph type="body" sz="quarter" idx="38"/>
          </p:nvPr>
        </p:nvSpPr>
        <p:spPr>
          <a:xfrm>
            <a:off x="838200" y="39433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5"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424369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10" name="Rectangle 9"/>
          <p:cNvSpPr/>
          <p:nvPr userDrawn="1"/>
        </p:nvSpPr>
        <p:spPr>
          <a:xfrm>
            <a:off x="0" y="152400"/>
            <a:ext cx="9144000" cy="226695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chemeClr val="bg1"/>
              </a:solidFill>
              <a:latin typeface="Arial" charset="0"/>
            </a:endParaRPr>
          </a:p>
        </p:txBody>
      </p:sp>
      <p:sp>
        <p:nvSpPr>
          <p:cNvPr id="2" name="Title 1"/>
          <p:cNvSpPr>
            <a:spLocks noGrp="1"/>
          </p:cNvSpPr>
          <p:nvPr>
            <p:ph type="title"/>
          </p:nvPr>
        </p:nvSpPr>
        <p:spPr>
          <a:xfrm>
            <a:off x="533400" y="514350"/>
            <a:ext cx="3657600" cy="1371600"/>
          </a:xfrm>
        </p:spPr>
        <p:txBody>
          <a:bodyPr/>
          <a:lstStyle>
            <a:lvl1pPr algn="l">
              <a:defRPr b="0" i="0">
                <a:solidFill>
                  <a:schemeClr val="bg1"/>
                </a:solidFill>
                <a:latin typeface="Arial" charset="0"/>
                <a:cs typeface="Arial" charset="0"/>
              </a:defRPr>
            </a:lvl1pPr>
          </a:lstStyle>
          <a:p>
            <a:endParaRPr lang="en-JM"/>
          </a:p>
        </p:txBody>
      </p:sp>
      <p:sp>
        <p:nvSpPr>
          <p:cNvPr id="17" name="Picture Placeholder 16"/>
          <p:cNvSpPr>
            <a:spLocks noGrp="1"/>
          </p:cNvSpPr>
          <p:nvPr>
            <p:ph type="pic" sz="quarter" idx="59"/>
          </p:nvPr>
        </p:nvSpPr>
        <p:spPr>
          <a:xfrm>
            <a:off x="0" y="2419350"/>
            <a:ext cx="9144000" cy="2743200"/>
          </a:xfrm>
        </p:spPr>
        <p:txBody>
          <a:bodyPr>
            <a:normAutofit/>
          </a:bodyPr>
          <a:lstStyle>
            <a:lvl1pPr>
              <a:defRPr sz="1400">
                <a:solidFill>
                  <a:srgbClr val="17375E"/>
                </a:solidFill>
              </a:defRPr>
            </a:lvl1pPr>
          </a:lstStyle>
          <a:p>
            <a:endParaRPr lang="en-JM"/>
          </a:p>
        </p:txBody>
      </p:sp>
      <p:sp>
        <p:nvSpPr>
          <p:cNvPr id="12" name="Text Placeholder 18"/>
          <p:cNvSpPr>
            <a:spLocks noGrp="1"/>
          </p:cNvSpPr>
          <p:nvPr>
            <p:ph type="body" sz="quarter" idx="62"/>
          </p:nvPr>
        </p:nvSpPr>
        <p:spPr>
          <a:xfrm>
            <a:off x="3469120" y="1123950"/>
            <a:ext cx="2093480" cy="899160"/>
          </a:xfrm>
        </p:spPr>
        <p:txBody>
          <a:bodyPr>
            <a:noAutofit/>
          </a:bodyPr>
          <a:lstStyle>
            <a:lvl1pPr marL="0" indent="0">
              <a:buFontTx/>
              <a:buNone/>
              <a:defRPr sz="1100" b="0" i="0">
                <a:solidFill>
                  <a:schemeClr val="bg1"/>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4" name="Text Placeholder 18"/>
          <p:cNvSpPr>
            <a:spLocks noGrp="1"/>
          </p:cNvSpPr>
          <p:nvPr>
            <p:ph type="body" sz="quarter" idx="63"/>
          </p:nvPr>
        </p:nvSpPr>
        <p:spPr>
          <a:xfrm>
            <a:off x="6212320" y="1123950"/>
            <a:ext cx="2093480" cy="899160"/>
          </a:xfrm>
        </p:spPr>
        <p:txBody>
          <a:bodyPr>
            <a:noAutofit/>
          </a:bodyPr>
          <a:lstStyle>
            <a:lvl1pPr marL="0" indent="0">
              <a:buFontTx/>
              <a:buNone/>
              <a:defRPr sz="1100" b="0" i="0">
                <a:solidFill>
                  <a:schemeClr val="bg1"/>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Tree>
    <p:extLst>
      <p:ext uri="{BB962C8B-B14F-4D97-AF65-F5344CB8AC3E}">
        <p14:creationId xmlns:p14="http://schemas.microsoft.com/office/powerpoint/2010/main" val="3244115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17" name="Picture Placeholder 16"/>
          <p:cNvSpPr>
            <a:spLocks noGrp="1"/>
          </p:cNvSpPr>
          <p:nvPr>
            <p:ph type="pic" sz="quarter" idx="59"/>
          </p:nvPr>
        </p:nvSpPr>
        <p:spPr>
          <a:xfrm>
            <a:off x="1216" y="-18290"/>
            <a:ext cx="9144000" cy="3656840"/>
          </a:xfrm>
        </p:spPr>
        <p:txBody>
          <a:bodyPr>
            <a:normAutofit/>
          </a:bodyPr>
          <a:lstStyle>
            <a:lvl1pPr>
              <a:defRPr sz="1400">
                <a:solidFill>
                  <a:srgbClr val="17375E"/>
                </a:solidFill>
              </a:defRPr>
            </a:lvl1pPr>
          </a:lstStyle>
          <a:p>
            <a:endParaRPr lang="en-JM"/>
          </a:p>
        </p:txBody>
      </p:sp>
    </p:spTree>
    <p:extLst>
      <p:ext uri="{BB962C8B-B14F-4D97-AF65-F5344CB8AC3E}">
        <p14:creationId xmlns:p14="http://schemas.microsoft.com/office/powerpoint/2010/main" val="3093885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56"/>
          </p:nvPr>
        </p:nvSpPr>
        <p:spPr>
          <a:xfrm>
            <a:off x="533400" y="1657350"/>
            <a:ext cx="2133600" cy="1371600"/>
          </a:xfrm>
        </p:spPr>
        <p:txBody>
          <a:bodyPr>
            <a:normAutofit/>
          </a:bodyPr>
          <a:lstStyle>
            <a:lvl1pPr marL="0" indent="0">
              <a:buFontTx/>
              <a:buNone/>
              <a:defRPr sz="1100">
                <a:solidFill>
                  <a:srgbClr val="17252F"/>
                </a:solidFill>
              </a:defRPr>
            </a:lvl1pPr>
          </a:lstStyle>
          <a:p>
            <a:endParaRPr lang="en-JM"/>
          </a:p>
        </p:txBody>
      </p:sp>
      <p:sp>
        <p:nvSpPr>
          <p:cNvPr id="8" name="Picture Placeholder 3"/>
          <p:cNvSpPr>
            <a:spLocks noGrp="1"/>
          </p:cNvSpPr>
          <p:nvPr>
            <p:ph type="pic" sz="quarter" idx="57"/>
          </p:nvPr>
        </p:nvSpPr>
        <p:spPr>
          <a:xfrm>
            <a:off x="2760662" y="1657350"/>
            <a:ext cx="2133600" cy="1371600"/>
          </a:xfrm>
        </p:spPr>
        <p:txBody>
          <a:bodyPr>
            <a:normAutofit/>
          </a:bodyPr>
          <a:lstStyle>
            <a:lvl1pPr marL="0" indent="0">
              <a:buFontTx/>
              <a:buNone/>
              <a:defRPr sz="1100">
                <a:solidFill>
                  <a:srgbClr val="17252F"/>
                </a:solidFill>
              </a:defRPr>
            </a:lvl1pPr>
          </a:lstStyle>
          <a:p>
            <a:endParaRPr lang="en-JM"/>
          </a:p>
        </p:txBody>
      </p:sp>
      <p:sp>
        <p:nvSpPr>
          <p:cNvPr id="9" name="Picture Placeholder 3"/>
          <p:cNvSpPr>
            <a:spLocks noGrp="1"/>
          </p:cNvSpPr>
          <p:nvPr>
            <p:ph type="pic" sz="quarter" idx="58"/>
          </p:nvPr>
        </p:nvSpPr>
        <p:spPr>
          <a:xfrm>
            <a:off x="533400" y="3105150"/>
            <a:ext cx="2133600" cy="1371600"/>
          </a:xfrm>
        </p:spPr>
        <p:txBody>
          <a:bodyPr>
            <a:normAutofit/>
          </a:bodyPr>
          <a:lstStyle>
            <a:lvl1pPr marL="0" indent="0">
              <a:buFontTx/>
              <a:buNone/>
              <a:defRPr sz="1100">
                <a:solidFill>
                  <a:srgbClr val="17252F"/>
                </a:solidFill>
              </a:defRPr>
            </a:lvl1pPr>
          </a:lstStyle>
          <a:p>
            <a:endParaRPr lang="en-JM"/>
          </a:p>
        </p:txBody>
      </p:sp>
      <p:sp>
        <p:nvSpPr>
          <p:cNvPr id="10" name="Picture Placeholder 3"/>
          <p:cNvSpPr>
            <a:spLocks noGrp="1"/>
          </p:cNvSpPr>
          <p:nvPr>
            <p:ph type="pic" sz="quarter" idx="59"/>
          </p:nvPr>
        </p:nvSpPr>
        <p:spPr>
          <a:xfrm>
            <a:off x="2760662" y="3105150"/>
            <a:ext cx="2133600" cy="1371600"/>
          </a:xfrm>
        </p:spPr>
        <p:txBody>
          <a:bodyPr>
            <a:normAutofit/>
          </a:bodyPr>
          <a:lstStyle>
            <a:lvl1pPr marL="0" indent="0">
              <a:buFontTx/>
              <a:buNone/>
              <a:defRPr sz="1100">
                <a:solidFill>
                  <a:srgbClr val="17252F"/>
                </a:solidFill>
              </a:defRPr>
            </a:lvl1pPr>
          </a:lstStyle>
          <a:p>
            <a:endParaRPr lang="en-JM"/>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060513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MacBook-Pro-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18240" y="1721425"/>
            <a:ext cx="4817160" cy="2245888"/>
          </a:xfrm>
          <a:prstGeom prst="rect">
            <a:avLst/>
          </a:prstGeom>
        </p:spPr>
      </p:pic>
      <p:sp>
        <p:nvSpPr>
          <p:cNvPr id="12" name="Picture Placeholder 2"/>
          <p:cNvSpPr>
            <a:spLocks noGrp="1"/>
          </p:cNvSpPr>
          <p:nvPr>
            <p:ph type="pic" sz="quarter" idx="13"/>
          </p:nvPr>
        </p:nvSpPr>
        <p:spPr>
          <a:xfrm>
            <a:off x="4267200" y="1885950"/>
            <a:ext cx="3528000" cy="1674000"/>
          </a:xfrm>
        </p:spPr>
        <p:txBody>
          <a:bodyPr>
            <a:normAutofit/>
          </a:bodyPr>
          <a:lstStyle>
            <a:lvl1pPr>
              <a:defRPr sz="1050">
                <a:solidFill>
                  <a:schemeClr val="bg1"/>
                </a:solidFill>
              </a:defRPr>
            </a:lvl1pPr>
          </a:lstStyle>
          <a:p>
            <a:endParaRPr lang="en-JM"/>
          </a:p>
        </p:txBody>
      </p:sp>
    </p:spTree>
    <p:extLst>
      <p:ext uri="{BB962C8B-B14F-4D97-AF65-F5344CB8AC3E}">
        <p14:creationId xmlns:p14="http://schemas.microsoft.com/office/powerpoint/2010/main" val="252138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24"/>
          <p:cNvSpPr>
            <a:spLocks noGrp="1"/>
          </p:cNvSpPr>
          <p:nvPr>
            <p:ph type="pic" sz="quarter" idx="14"/>
          </p:nvPr>
        </p:nvSpPr>
        <p:spPr>
          <a:xfrm>
            <a:off x="0" y="1504953"/>
            <a:ext cx="3429000" cy="3082925"/>
          </a:xfrm>
        </p:spPr>
        <p:txBody>
          <a:bodyPr>
            <a:normAutofit/>
          </a:bodyPr>
          <a:lstStyle>
            <a:lvl1pPr marL="0" indent="0">
              <a:buFontTx/>
              <a:buNone/>
              <a:defRPr sz="1000">
                <a:solidFill>
                  <a:srgbClr val="17375E"/>
                </a:solidFill>
              </a:defRPr>
            </a:lvl1pPr>
          </a:lstStyle>
          <a:p>
            <a:endParaRPr lang="en-JM"/>
          </a:p>
        </p:txBody>
      </p:sp>
      <p:sp>
        <p:nvSpPr>
          <p:cNvPr id="9" name="Text Placeholder 26"/>
          <p:cNvSpPr>
            <a:spLocks noGrp="1"/>
          </p:cNvSpPr>
          <p:nvPr>
            <p:ph type="body" sz="quarter" idx="15"/>
          </p:nvPr>
        </p:nvSpPr>
        <p:spPr>
          <a:xfrm>
            <a:off x="3733800" y="2046286"/>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0" name="Text Placeholder 26"/>
          <p:cNvSpPr>
            <a:spLocks noGrp="1"/>
          </p:cNvSpPr>
          <p:nvPr>
            <p:ph type="body" sz="quarter" idx="16"/>
          </p:nvPr>
        </p:nvSpPr>
        <p:spPr>
          <a:xfrm>
            <a:off x="6407150" y="2038348"/>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1" name="Text Placeholder 26"/>
          <p:cNvSpPr>
            <a:spLocks noGrp="1"/>
          </p:cNvSpPr>
          <p:nvPr>
            <p:ph type="body" sz="quarter" idx="17"/>
          </p:nvPr>
        </p:nvSpPr>
        <p:spPr>
          <a:xfrm>
            <a:off x="3736975" y="3633926"/>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2" name="Text Placeholder 26"/>
          <p:cNvSpPr>
            <a:spLocks noGrp="1"/>
          </p:cNvSpPr>
          <p:nvPr>
            <p:ph type="body" sz="quarter" idx="18"/>
          </p:nvPr>
        </p:nvSpPr>
        <p:spPr>
          <a:xfrm>
            <a:off x="6410325" y="3625988"/>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3" name="Text Placeholder 32"/>
          <p:cNvSpPr>
            <a:spLocks noGrp="1"/>
          </p:cNvSpPr>
          <p:nvPr>
            <p:ph type="body" sz="quarter" idx="19"/>
          </p:nvPr>
        </p:nvSpPr>
        <p:spPr>
          <a:xfrm>
            <a:off x="4114800" y="1673225"/>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4" name="Text Placeholder 32"/>
          <p:cNvSpPr>
            <a:spLocks noGrp="1"/>
          </p:cNvSpPr>
          <p:nvPr>
            <p:ph type="body" sz="quarter" idx="20"/>
          </p:nvPr>
        </p:nvSpPr>
        <p:spPr>
          <a:xfrm>
            <a:off x="6781800" y="1673225"/>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5" name="Text Placeholder 32"/>
          <p:cNvSpPr>
            <a:spLocks noGrp="1"/>
          </p:cNvSpPr>
          <p:nvPr>
            <p:ph type="body" sz="quarter" idx="21"/>
          </p:nvPr>
        </p:nvSpPr>
        <p:spPr>
          <a:xfrm>
            <a:off x="4114800" y="3257552"/>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6" name="Text Placeholder 32"/>
          <p:cNvSpPr>
            <a:spLocks noGrp="1"/>
          </p:cNvSpPr>
          <p:nvPr>
            <p:ph type="body" sz="quarter" idx="22"/>
          </p:nvPr>
        </p:nvSpPr>
        <p:spPr>
          <a:xfrm>
            <a:off x="6781800" y="3257552"/>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088178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12" name="Rectangle 11"/>
          <p:cNvSpPr/>
          <p:nvPr userDrawn="1"/>
        </p:nvSpPr>
        <p:spPr>
          <a:xfrm>
            <a:off x="-8906" y="0"/>
            <a:ext cx="9152906" cy="310515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rgbClr val="F34F57"/>
              </a:solidFill>
              <a:latin typeface="Arial" charset="0"/>
            </a:endParaRPr>
          </a:p>
        </p:txBody>
      </p:sp>
      <p:sp>
        <p:nvSpPr>
          <p:cNvPr id="15" name="Picture Placeholder 17"/>
          <p:cNvSpPr>
            <a:spLocks noGrp="1" noChangeAspect="1"/>
          </p:cNvSpPr>
          <p:nvPr>
            <p:ph type="pic" sz="quarter" idx="23"/>
          </p:nvPr>
        </p:nvSpPr>
        <p:spPr>
          <a:xfrm>
            <a:off x="4014001" y="1143000"/>
            <a:ext cx="1115998" cy="836998"/>
          </a:xfrm>
          <a:prstGeom prst="ellipse">
            <a:avLst/>
          </a:prstGeom>
          <a:ln w="28575" cmpd="sng">
            <a:solidFill>
              <a:srgbClr val="FFFFFF"/>
            </a:solidFill>
          </a:ln>
        </p:spPr>
        <p:txBody>
          <a:bodyPr>
            <a:normAutofit/>
          </a:bodyPr>
          <a:lstStyle>
            <a:lvl1pPr marL="0" indent="0" algn="ctr">
              <a:buFontTx/>
              <a:buNone/>
              <a:defRPr sz="1100">
                <a:solidFill>
                  <a:schemeClr val="bg1"/>
                </a:solidFill>
              </a:defRPr>
            </a:lvl1pPr>
          </a:lstStyle>
          <a:p>
            <a:endParaRPr lang="en-JM"/>
          </a:p>
        </p:txBody>
      </p:sp>
      <p:sp>
        <p:nvSpPr>
          <p:cNvPr id="16" name="Title Placeholder 1"/>
          <p:cNvSpPr>
            <a:spLocks noGrp="1"/>
          </p:cNvSpPr>
          <p:nvPr>
            <p:ph type="title"/>
          </p:nvPr>
        </p:nvSpPr>
        <p:spPr>
          <a:xfrm>
            <a:off x="609600" y="2240573"/>
            <a:ext cx="8229600" cy="857250"/>
          </a:xfrm>
          <a:prstGeom prst="rect">
            <a:avLst/>
          </a:prstGeom>
        </p:spPr>
        <p:txBody>
          <a:bodyPr vert="horz" lIns="91440" tIns="45720" rIns="91440" bIns="45720" rtlCol="0" anchor="ctr">
            <a:normAutofit/>
          </a:bodyPr>
          <a:lstStyle>
            <a:lvl1pPr>
              <a:defRPr sz="2400">
                <a:solidFill>
                  <a:schemeClr val="bg1"/>
                </a:solidFill>
              </a:defRPr>
            </a:lvl1pPr>
          </a:lstStyle>
          <a:p>
            <a:r>
              <a:rPr lang="en-US"/>
              <a:t>Click to edit Master title style</a:t>
            </a:r>
            <a:endParaRPr lang="en-JM"/>
          </a:p>
        </p:txBody>
      </p:sp>
    </p:spTree>
    <p:extLst>
      <p:ext uri="{BB962C8B-B14F-4D97-AF65-F5344CB8AC3E}">
        <p14:creationId xmlns:p14="http://schemas.microsoft.com/office/powerpoint/2010/main" val="528370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4572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rgbClr val="F34F57"/>
              </a:solidFill>
              <a:latin typeface="Arial" charset="0"/>
            </a:endParaRPr>
          </a:p>
        </p:txBody>
      </p:sp>
      <p:sp>
        <p:nvSpPr>
          <p:cNvPr id="12" name="Rectangle 11"/>
          <p:cNvSpPr/>
          <p:nvPr userDrawn="1"/>
        </p:nvSpPr>
        <p:spPr>
          <a:xfrm>
            <a:off x="4572000" y="0"/>
            <a:ext cx="4572000" cy="514350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rgbClr val="F34F57"/>
              </a:solidFill>
              <a:latin typeface="Arial" charset="0"/>
            </a:endParaRPr>
          </a:p>
        </p:txBody>
      </p:sp>
      <p:sp>
        <p:nvSpPr>
          <p:cNvPr id="15" name="Picture Placeholder 17"/>
          <p:cNvSpPr>
            <a:spLocks noGrp="1" noChangeAspect="1"/>
          </p:cNvSpPr>
          <p:nvPr>
            <p:ph type="pic" sz="quarter" idx="23"/>
          </p:nvPr>
        </p:nvSpPr>
        <p:spPr>
          <a:xfrm>
            <a:off x="1600205" y="1280705"/>
            <a:ext cx="1187997" cy="890997"/>
          </a:xfrm>
          <a:prstGeom prst="ellipse">
            <a:avLst/>
          </a:prstGeom>
          <a:ln w="9525" cmpd="sng">
            <a:solidFill>
              <a:schemeClr val="bg1">
                <a:lumMod val="95000"/>
              </a:schemeClr>
            </a:solidFill>
          </a:ln>
        </p:spPr>
        <p:txBody>
          <a:bodyPr>
            <a:normAutofit/>
          </a:bodyPr>
          <a:lstStyle>
            <a:lvl1pPr marL="0" indent="0" algn="ctr">
              <a:buFontTx/>
              <a:buNone/>
              <a:defRPr sz="1100">
                <a:solidFill>
                  <a:schemeClr val="bg1"/>
                </a:solidFill>
              </a:defRPr>
            </a:lvl1pPr>
          </a:lstStyle>
          <a:p>
            <a:endParaRPr lang="en-JM"/>
          </a:p>
        </p:txBody>
      </p:sp>
      <p:sp>
        <p:nvSpPr>
          <p:cNvPr id="5" name="Picture Placeholder 17"/>
          <p:cNvSpPr>
            <a:spLocks noGrp="1" noChangeAspect="1"/>
          </p:cNvSpPr>
          <p:nvPr>
            <p:ph type="pic" sz="quarter" idx="24"/>
          </p:nvPr>
        </p:nvSpPr>
        <p:spPr>
          <a:xfrm>
            <a:off x="6172205" y="1280705"/>
            <a:ext cx="1187997" cy="890997"/>
          </a:xfrm>
          <a:prstGeom prst="ellipse">
            <a:avLst/>
          </a:prstGeom>
          <a:ln w="28575" cmpd="sng">
            <a:solidFill>
              <a:srgbClr val="FFFFFF"/>
            </a:solidFill>
          </a:ln>
        </p:spPr>
        <p:txBody>
          <a:bodyPr>
            <a:normAutofit/>
          </a:bodyPr>
          <a:lstStyle>
            <a:lvl1pPr marL="0" indent="0" algn="ctr">
              <a:buFontTx/>
              <a:buNone/>
              <a:defRPr sz="1100">
                <a:solidFill>
                  <a:schemeClr val="bg1"/>
                </a:solidFill>
              </a:defRPr>
            </a:lvl1pPr>
          </a:lstStyle>
          <a:p>
            <a:endParaRPr lang="en-JM"/>
          </a:p>
        </p:txBody>
      </p:sp>
    </p:spTree>
    <p:extLst>
      <p:ext uri="{BB962C8B-B14F-4D97-AF65-F5344CB8AC3E}">
        <p14:creationId xmlns:p14="http://schemas.microsoft.com/office/powerpoint/2010/main" val="3327145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MacBook-Pro-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1885950"/>
            <a:ext cx="4817160" cy="2245888"/>
          </a:xfrm>
          <a:prstGeom prst="rect">
            <a:avLst/>
          </a:prstGeom>
        </p:spPr>
      </p:pic>
      <p:sp>
        <p:nvSpPr>
          <p:cNvPr id="12" name="Picture Placeholder 2"/>
          <p:cNvSpPr>
            <a:spLocks noGrp="1"/>
          </p:cNvSpPr>
          <p:nvPr>
            <p:ph type="pic" sz="quarter" idx="13"/>
          </p:nvPr>
        </p:nvSpPr>
        <p:spPr>
          <a:xfrm>
            <a:off x="1258560" y="2050475"/>
            <a:ext cx="3528000" cy="1674000"/>
          </a:xfrm>
        </p:spPr>
        <p:txBody>
          <a:bodyPr>
            <a:normAutofit/>
          </a:bodyPr>
          <a:lstStyle>
            <a:lvl1pPr>
              <a:defRPr sz="1050">
                <a:solidFill>
                  <a:schemeClr val="bg1"/>
                </a:solidFill>
              </a:defRPr>
            </a:lvl1pPr>
          </a:lstStyle>
          <a:p>
            <a:endParaRPr lang="en-JM"/>
          </a:p>
        </p:txBody>
      </p:sp>
    </p:spTree>
    <p:extLst>
      <p:ext uri="{BB962C8B-B14F-4D97-AF65-F5344CB8AC3E}">
        <p14:creationId xmlns:p14="http://schemas.microsoft.com/office/powerpoint/2010/main" val="2877273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5162550"/>
          </a:xfrm>
        </p:spPr>
        <p:txBody>
          <a:bodyPr/>
          <a:lstStyle/>
          <a:p>
            <a:endParaRPr lang="en-JM"/>
          </a:p>
        </p:txBody>
      </p:sp>
    </p:spTree>
    <p:extLst>
      <p:ext uri="{BB962C8B-B14F-4D97-AF65-F5344CB8AC3E}">
        <p14:creationId xmlns:p14="http://schemas.microsoft.com/office/powerpoint/2010/main" val="1328874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27" name="Ellipse 98"/>
          <p:cNvSpPr/>
          <p:nvPr userDrawn="1"/>
        </p:nvSpPr>
        <p:spPr bwMode="auto">
          <a:xfrm rot="10800000" flipV="1">
            <a:off x="639176" y="4408565"/>
            <a:ext cx="2286001"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a:solidFill>
                <a:srgbClr val="FFFFFF"/>
              </a:solidFill>
              <a:latin typeface="Arial" charset="0"/>
              <a:ea typeface="+mn-ea"/>
              <a:cs typeface="Arial" charset="0"/>
            </a:endParaRPr>
          </a:p>
        </p:txBody>
      </p:sp>
      <p:sp>
        <p:nvSpPr>
          <p:cNvPr id="28" name="Ellipse 98"/>
          <p:cNvSpPr/>
          <p:nvPr userDrawn="1"/>
        </p:nvSpPr>
        <p:spPr bwMode="auto">
          <a:xfrm rot="10800000" flipV="1">
            <a:off x="3077576" y="4398338"/>
            <a:ext cx="2362199"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a:solidFill>
                <a:srgbClr val="FFFFFF"/>
              </a:solidFill>
              <a:latin typeface="Arial" charset="0"/>
              <a:ea typeface="+mn-ea"/>
              <a:cs typeface="Arial" charset="0"/>
            </a:endParaRPr>
          </a:p>
        </p:txBody>
      </p:sp>
      <p:sp>
        <p:nvSpPr>
          <p:cNvPr id="29" name="Ellipse 98"/>
          <p:cNvSpPr/>
          <p:nvPr userDrawn="1"/>
        </p:nvSpPr>
        <p:spPr bwMode="auto">
          <a:xfrm rot="10800000" flipV="1">
            <a:off x="5668371" y="4398338"/>
            <a:ext cx="2286000"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a:solidFill>
                <a:srgbClr val="FFFFFF"/>
              </a:solidFill>
              <a:latin typeface="Arial" charset="0"/>
              <a:ea typeface="+mn-ea"/>
              <a:cs typeface="Arial" charset="0"/>
            </a:endParaRPr>
          </a:p>
        </p:txBody>
      </p:sp>
      <p:sp>
        <p:nvSpPr>
          <p:cNvPr id="10" name="Rectangle 9"/>
          <p:cNvSpPr/>
          <p:nvPr userDrawn="1"/>
        </p:nvSpPr>
        <p:spPr>
          <a:xfrm rot="16200000" flipH="1">
            <a:off x="1136447" y="2735686"/>
            <a:ext cx="1261308" cy="2314996"/>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latin typeface="Arial" charset="0"/>
              <a:cs typeface="Arial" charset="0"/>
            </a:endParaRPr>
          </a:p>
        </p:txBody>
      </p:sp>
      <p:sp>
        <p:nvSpPr>
          <p:cNvPr id="13" name="Rectangle 12"/>
          <p:cNvSpPr/>
          <p:nvPr userDrawn="1"/>
        </p:nvSpPr>
        <p:spPr>
          <a:xfrm rot="16200000" flipH="1">
            <a:off x="3651051" y="2730708"/>
            <a:ext cx="1261307" cy="2314996"/>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latin typeface="Arial" charset="0"/>
              <a:cs typeface="Arial" charset="0"/>
            </a:endParaRPr>
          </a:p>
        </p:txBody>
      </p:sp>
      <p:sp>
        <p:nvSpPr>
          <p:cNvPr id="16" name="Rectangle 15"/>
          <p:cNvSpPr/>
          <p:nvPr userDrawn="1"/>
        </p:nvSpPr>
        <p:spPr>
          <a:xfrm rot="16200000" flipH="1">
            <a:off x="6148862" y="2730709"/>
            <a:ext cx="1261308" cy="2314994"/>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latin typeface="Arial" charset="0"/>
              <a:cs typeface="Arial" charset="0"/>
            </a:endParaRPr>
          </a:p>
        </p:txBody>
      </p:sp>
      <p:sp>
        <p:nvSpPr>
          <p:cNvPr id="18" name="Text Placeholder 33"/>
          <p:cNvSpPr>
            <a:spLocks noGrp="1"/>
          </p:cNvSpPr>
          <p:nvPr>
            <p:ph type="body" sz="quarter" idx="16"/>
          </p:nvPr>
        </p:nvSpPr>
        <p:spPr>
          <a:xfrm>
            <a:off x="715372"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a:p>
        </p:txBody>
      </p:sp>
      <p:sp>
        <p:nvSpPr>
          <p:cNvPr id="19" name="Text Placeholder 33"/>
          <p:cNvSpPr>
            <a:spLocks noGrp="1"/>
          </p:cNvSpPr>
          <p:nvPr>
            <p:ph type="body" sz="quarter" idx="17"/>
          </p:nvPr>
        </p:nvSpPr>
        <p:spPr>
          <a:xfrm>
            <a:off x="3229972"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a:p>
        </p:txBody>
      </p:sp>
      <p:sp>
        <p:nvSpPr>
          <p:cNvPr id="20" name="Text Placeholder 33"/>
          <p:cNvSpPr>
            <a:spLocks noGrp="1"/>
          </p:cNvSpPr>
          <p:nvPr>
            <p:ph type="body" sz="quarter" idx="18"/>
          </p:nvPr>
        </p:nvSpPr>
        <p:spPr>
          <a:xfrm>
            <a:off x="5727787"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a:p>
        </p:txBody>
      </p:sp>
      <p:sp>
        <p:nvSpPr>
          <p:cNvPr id="21" name="Text Placeholder 37"/>
          <p:cNvSpPr>
            <a:spLocks noGrp="1"/>
          </p:cNvSpPr>
          <p:nvPr>
            <p:ph type="body" sz="quarter" idx="19"/>
          </p:nvPr>
        </p:nvSpPr>
        <p:spPr>
          <a:xfrm>
            <a:off x="685808" y="3389324"/>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a:p>
        </p:txBody>
      </p:sp>
      <p:sp>
        <p:nvSpPr>
          <p:cNvPr id="22" name="Text Placeholder 37"/>
          <p:cNvSpPr>
            <a:spLocks noGrp="1"/>
          </p:cNvSpPr>
          <p:nvPr>
            <p:ph type="body" sz="quarter" idx="20"/>
          </p:nvPr>
        </p:nvSpPr>
        <p:spPr>
          <a:xfrm>
            <a:off x="3215193" y="3371852"/>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a:p>
        </p:txBody>
      </p:sp>
      <p:sp>
        <p:nvSpPr>
          <p:cNvPr id="23" name="Text Placeholder 37"/>
          <p:cNvSpPr>
            <a:spLocks noGrp="1"/>
          </p:cNvSpPr>
          <p:nvPr>
            <p:ph type="body" sz="quarter" idx="21"/>
          </p:nvPr>
        </p:nvSpPr>
        <p:spPr>
          <a:xfrm>
            <a:off x="5727796" y="3371852"/>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a:p>
        </p:txBody>
      </p:sp>
      <p:sp>
        <p:nvSpPr>
          <p:cNvPr id="24" name="Picture Placeholder 28"/>
          <p:cNvSpPr>
            <a:spLocks noGrp="1"/>
          </p:cNvSpPr>
          <p:nvPr>
            <p:ph type="pic" sz="quarter" idx="13"/>
          </p:nvPr>
        </p:nvSpPr>
        <p:spPr>
          <a:xfrm>
            <a:off x="609606" y="150993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a:p>
        </p:txBody>
      </p:sp>
      <p:sp>
        <p:nvSpPr>
          <p:cNvPr id="25" name="Picture Placeholder 28"/>
          <p:cNvSpPr>
            <a:spLocks noGrp="1"/>
          </p:cNvSpPr>
          <p:nvPr>
            <p:ph type="pic" sz="quarter" idx="14"/>
          </p:nvPr>
        </p:nvSpPr>
        <p:spPr>
          <a:xfrm>
            <a:off x="3124206" y="150495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a:p>
        </p:txBody>
      </p:sp>
      <p:sp>
        <p:nvSpPr>
          <p:cNvPr id="26" name="Picture Placeholder 28"/>
          <p:cNvSpPr>
            <a:spLocks noGrp="1"/>
          </p:cNvSpPr>
          <p:nvPr>
            <p:ph type="pic" sz="quarter" idx="15"/>
          </p:nvPr>
        </p:nvSpPr>
        <p:spPr>
          <a:xfrm>
            <a:off x="5621400" y="150495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a:p>
        </p:txBody>
      </p:sp>
      <p:sp>
        <p:nvSpPr>
          <p:cNvPr id="3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31"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43527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0" y="514350"/>
            <a:ext cx="3810000" cy="857250"/>
          </a:xfrm>
        </p:spPr>
        <p:txBody>
          <a:bodyPr>
            <a:noAutofit/>
          </a:bodyPr>
          <a:lstStyle>
            <a:lvl1pPr algn="l">
              <a:defRPr sz="2800">
                <a:solidFill>
                  <a:srgbClr val="343E48"/>
                </a:solidFill>
              </a:defRPr>
            </a:lvl1pPr>
          </a:lstStyle>
          <a:p>
            <a:r>
              <a:rPr lang="en-US"/>
              <a:t>Click to edit Master title style</a:t>
            </a:r>
            <a:endParaRPr lang="en-JM"/>
          </a:p>
        </p:txBody>
      </p:sp>
      <p:sp>
        <p:nvSpPr>
          <p:cNvPr id="8" name="Picture Placeholder 7"/>
          <p:cNvSpPr>
            <a:spLocks noGrp="1"/>
          </p:cNvSpPr>
          <p:nvPr>
            <p:ph type="pic" sz="quarter" idx="13"/>
          </p:nvPr>
        </p:nvSpPr>
        <p:spPr>
          <a:xfrm>
            <a:off x="0" y="0"/>
            <a:ext cx="4572000" cy="5143500"/>
          </a:xfrm>
        </p:spPr>
        <p:txBody>
          <a:bodyPr/>
          <a:lstStyle/>
          <a:p>
            <a:endParaRPr lang="en-JM"/>
          </a:p>
        </p:txBody>
      </p:sp>
      <p:sp>
        <p:nvSpPr>
          <p:cNvPr id="18" name="Text Placeholder 17"/>
          <p:cNvSpPr>
            <a:spLocks noGrp="1"/>
          </p:cNvSpPr>
          <p:nvPr>
            <p:ph type="body" sz="quarter" idx="15"/>
          </p:nvPr>
        </p:nvSpPr>
        <p:spPr>
          <a:xfrm>
            <a:off x="5029200" y="2041523"/>
            <a:ext cx="3505200" cy="990600"/>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20" name="Content Placeholder 19"/>
          <p:cNvSpPr>
            <a:spLocks noGrp="1"/>
          </p:cNvSpPr>
          <p:nvPr>
            <p:ph sz="quarter" idx="16"/>
          </p:nvPr>
        </p:nvSpPr>
        <p:spPr>
          <a:xfrm>
            <a:off x="5638800" y="3108328"/>
            <a:ext cx="2438400" cy="307975"/>
          </a:xfrm>
          <a:prstGeom prst="rect">
            <a:avLst/>
          </a:prstGeom>
          <a:noFill/>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21" name="Content Placeholder 19"/>
          <p:cNvSpPr>
            <a:spLocks noGrp="1"/>
          </p:cNvSpPr>
          <p:nvPr>
            <p:ph sz="quarter" idx="17"/>
          </p:nvPr>
        </p:nvSpPr>
        <p:spPr>
          <a:xfrm>
            <a:off x="5638800" y="3562353"/>
            <a:ext cx="2438400" cy="465119"/>
          </a:xfrm>
          <a:prstGeom prst="rect">
            <a:avLst/>
          </a:prstGeom>
          <a:noFill/>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23" name="Text Placeholder 22"/>
          <p:cNvSpPr>
            <a:spLocks noGrp="1"/>
          </p:cNvSpPr>
          <p:nvPr>
            <p:ph type="body" sz="quarter" idx="18"/>
          </p:nvPr>
        </p:nvSpPr>
        <p:spPr>
          <a:xfrm>
            <a:off x="5029200" y="1733555"/>
            <a:ext cx="3505200" cy="357187"/>
          </a:xfrm>
        </p:spPr>
        <p:txBody>
          <a:bodyPr>
            <a:noAutofit/>
          </a:bodyPr>
          <a:lstStyle>
            <a:lvl1pPr marL="0" indent="0">
              <a:buFontTx/>
              <a:buNone/>
              <a:defRPr sz="1100" b="0" i="0">
                <a:solidFill>
                  <a:srgbClr val="ED3645"/>
                </a:solidFill>
                <a:latin typeface="Lato Regular"/>
                <a:ea typeface="Arial" charset="0"/>
                <a:cs typeface="Lato Regular"/>
              </a:defRPr>
            </a:lvl1pPr>
            <a:lvl2pPr marL="457200" indent="0">
              <a:buFontTx/>
              <a:buNone/>
              <a:defRPr sz="1300">
                <a:latin typeface="Open Sans" pitchFamily="34" charset="0"/>
                <a:ea typeface="Open Sans" pitchFamily="34" charset="0"/>
                <a:cs typeface="Open Sans" pitchFamily="34" charset="0"/>
              </a:defRPr>
            </a:lvl2pPr>
            <a:lvl3pPr marL="914400" indent="0">
              <a:buFontTx/>
              <a:buNone/>
              <a:defRPr sz="1300">
                <a:latin typeface="Open Sans" pitchFamily="34" charset="0"/>
                <a:ea typeface="Open Sans" pitchFamily="34" charset="0"/>
                <a:cs typeface="Open Sans" pitchFamily="34" charset="0"/>
              </a:defRPr>
            </a:lvl3pPr>
            <a:lvl4pPr marL="1371600" indent="0">
              <a:buFontTx/>
              <a:buNone/>
              <a:defRPr sz="1300">
                <a:latin typeface="Open Sans" pitchFamily="34" charset="0"/>
                <a:ea typeface="Open Sans" pitchFamily="34" charset="0"/>
                <a:cs typeface="Open Sans" pitchFamily="34" charset="0"/>
              </a:defRPr>
            </a:lvl4pPr>
            <a:lvl5pPr marL="1828800" indent="0">
              <a:buFontTx/>
              <a:buNone/>
              <a:defRPr sz="1300">
                <a:latin typeface="Open Sans" pitchFamily="34" charset="0"/>
                <a:ea typeface="Open Sans" pitchFamily="34" charset="0"/>
                <a:cs typeface="Open Sans" pitchFamily="34" charset="0"/>
              </a:defRPr>
            </a:lvl5pPr>
          </a:lstStyle>
          <a:p>
            <a:pPr lvl="0"/>
            <a:endParaRPr lang="en-JM"/>
          </a:p>
        </p:txBody>
      </p:sp>
    </p:spTree>
    <p:extLst>
      <p:ext uri="{BB962C8B-B14F-4D97-AF65-F5344CB8AC3E}">
        <p14:creationId xmlns:p14="http://schemas.microsoft.com/office/powerpoint/2010/main" val="1407023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1733550"/>
            <a:ext cx="4724400" cy="2895600"/>
          </a:xfrm>
        </p:spPr>
        <p:txBody>
          <a:bodyPr>
            <a:normAutofit/>
          </a:bodyPr>
          <a:lstStyle>
            <a:lvl1pPr>
              <a:defRPr sz="1400"/>
            </a:lvl1pPr>
          </a:lstStyle>
          <a:p>
            <a:endParaRPr lang="en-JM"/>
          </a:p>
        </p:txBody>
      </p:sp>
      <p:sp>
        <p:nvSpPr>
          <p:cNvPr id="8" name="Text Placeholder 5"/>
          <p:cNvSpPr>
            <a:spLocks noGrp="1"/>
          </p:cNvSpPr>
          <p:nvPr>
            <p:ph type="body" sz="quarter" idx="66"/>
          </p:nvPr>
        </p:nvSpPr>
        <p:spPr>
          <a:xfrm>
            <a:off x="5475297" y="2274270"/>
            <a:ext cx="2994025" cy="1219818"/>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9" name="Text Placeholder 8"/>
          <p:cNvSpPr>
            <a:spLocks noGrp="1"/>
          </p:cNvSpPr>
          <p:nvPr>
            <p:ph type="body" sz="quarter" idx="67"/>
          </p:nvPr>
        </p:nvSpPr>
        <p:spPr>
          <a:xfrm>
            <a:off x="5965832" y="1916118"/>
            <a:ext cx="1730375" cy="358775"/>
          </a:xfrm>
        </p:spPr>
        <p:txBody>
          <a:bodyPr>
            <a:noAutofit/>
          </a:bodyPr>
          <a:lstStyle>
            <a:lvl1pPr marL="0" indent="0">
              <a:buFontTx/>
              <a:buNone/>
              <a:defRPr sz="1100">
                <a:solidFill>
                  <a:srgbClr val="ED3645"/>
                </a:solidFill>
                <a:latin typeface="Lato Regular"/>
                <a:cs typeface="Lato Regular"/>
              </a:defRPr>
            </a:lvl1pPr>
            <a:lvl2pPr marL="457200" indent="0">
              <a:buFontTx/>
              <a:buNone/>
              <a:defRPr sz="1400">
                <a:latin typeface="Franklin Gothic Medium" pitchFamily="34" charset="0"/>
              </a:defRPr>
            </a:lvl2pPr>
            <a:lvl3pPr marL="914400" indent="0">
              <a:buFontTx/>
              <a:buNone/>
              <a:defRPr sz="1400">
                <a:latin typeface="Franklin Gothic Medium" pitchFamily="34" charset="0"/>
              </a:defRPr>
            </a:lvl3pPr>
            <a:lvl4pPr marL="1371600" indent="0">
              <a:buFontTx/>
              <a:buNone/>
              <a:defRPr sz="1400">
                <a:latin typeface="Franklin Gothic Medium" pitchFamily="34" charset="0"/>
              </a:defRPr>
            </a:lvl4pPr>
            <a:lvl5pPr marL="1828800" indent="0">
              <a:buFontTx/>
              <a:buNone/>
              <a:defRPr sz="1400">
                <a:latin typeface="Franklin Gothic Medium" pitchFamily="34" charset="0"/>
              </a:defRPr>
            </a:lvl5pPr>
          </a:lstStyle>
          <a:p>
            <a:pPr lvl="0"/>
            <a:endParaRPr lang="en-JM"/>
          </a:p>
        </p:txBody>
      </p:sp>
      <p:sp>
        <p:nvSpPr>
          <p:cNvPr id="1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98135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1504950"/>
            <a:ext cx="9144000" cy="2133600"/>
          </a:xfrm>
        </p:spPr>
        <p:txBody>
          <a:bodyPr>
            <a:normAutofit/>
          </a:bodyPr>
          <a:lstStyle>
            <a:lvl1pPr>
              <a:defRPr sz="1400"/>
            </a:lvl1pPr>
          </a:lstStyle>
          <a:p>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243209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rial" charset="0"/>
            </a:endParaRPr>
          </a:p>
        </p:txBody>
      </p:sp>
      <p:pic>
        <p:nvPicPr>
          <p:cNvPr id="7" name="Picture 6" descr="01-iPad-Air-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4179" y="950310"/>
            <a:ext cx="2655651" cy="2800350"/>
          </a:xfrm>
          <a:prstGeom prst="rect">
            <a:avLst/>
          </a:prstGeom>
        </p:spPr>
      </p:pic>
      <p:sp>
        <p:nvSpPr>
          <p:cNvPr id="8" name="Picture Placeholder 6"/>
          <p:cNvSpPr>
            <a:spLocks noGrp="1"/>
          </p:cNvSpPr>
          <p:nvPr>
            <p:ph type="pic" sz="quarter" idx="13"/>
          </p:nvPr>
        </p:nvSpPr>
        <p:spPr>
          <a:xfrm>
            <a:off x="3476547" y="1350359"/>
            <a:ext cx="2190904" cy="2106000"/>
          </a:xfrm>
        </p:spPr>
        <p:txBody>
          <a:bodyPr/>
          <a:lstStyle/>
          <a:p>
            <a:endParaRPr lang="en-JM"/>
          </a:p>
        </p:txBody>
      </p:sp>
      <p:sp>
        <p:nvSpPr>
          <p:cNvPr id="9" name="Oval 8"/>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a:latin typeface="Arial" charset="0"/>
            </a:endParaRPr>
          </a:p>
        </p:txBody>
      </p:sp>
      <p:sp>
        <p:nvSpPr>
          <p:cNvPr id="10"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a:solidFill>
                <a:srgbClr val="FFFFFF"/>
              </a:solidFill>
              <a:latin typeface="Lato Light"/>
              <a:cs typeface="Lato Light"/>
            </a:endParaRPr>
          </a:p>
        </p:txBody>
      </p:sp>
    </p:spTree>
    <p:extLst>
      <p:ext uri="{BB962C8B-B14F-4D97-AF65-F5344CB8AC3E}">
        <p14:creationId xmlns:p14="http://schemas.microsoft.com/office/powerpoint/2010/main" val="1143295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iMac-Cinema-Monitor-Style-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2200" y="2286003"/>
            <a:ext cx="4267200" cy="2488997"/>
          </a:xfrm>
          <a:prstGeom prst="rect">
            <a:avLst/>
          </a:prstGeom>
        </p:spPr>
      </p:pic>
      <p:sp>
        <p:nvSpPr>
          <p:cNvPr id="12" name="Picture Placeholder 21"/>
          <p:cNvSpPr>
            <a:spLocks noGrp="1"/>
          </p:cNvSpPr>
          <p:nvPr>
            <p:ph type="pic" sz="quarter" idx="16"/>
          </p:nvPr>
        </p:nvSpPr>
        <p:spPr>
          <a:xfrm>
            <a:off x="2716924" y="2505696"/>
            <a:ext cx="3531476" cy="1655380"/>
          </a:xfrm>
        </p:spPr>
        <p:txBody>
          <a:bodyPr>
            <a:normAutofit/>
          </a:bodyPr>
          <a:lstStyle>
            <a:lvl1pPr marL="0" indent="0" algn="ctr">
              <a:buFontTx/>
              <a:buNone/>
              <a:defRPr sz="1200">
                <a:solidFill>
                  <a:schemeClr val="bg1">
                    <a:lumMod val="95000"/>
                  </a:schemeClr>
                </a:solidFill>
              </a:defRPr>
            </a:lvl1pPr>
          </a:lstStyle>
          <a:p>
            <a:endParaRPr lang="en-JM"/>
          </a:p>
        </p:txBody>
      </p:sp>
    </p:spTree>
    <p:extLst>
      <p:ext uri="{BB962C8B-B14F-4D97-AF65-F5344CB8AC3E}">
        <p14:creationId xmlns:p14="http://schemas.microsoft.com/office/powerpoint/2010/main" val="214733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10"/>
          <p:cNvSpPr>
            <a:spLocks noGrp="1"/>
          </p:cNvSpPr>
          <p:nvPr>
            <p:ph type="pic" sz="quarter" idx="26"/>
          </p:nvPr>
        </p:nvSpPr>
        <p:spPr>
          <a:xfrm>
            <a:off x="4299000" y="1657350"/>
            <a:ext cx="1797000" cy="2514600"/>
          </a:xfrm>
        </p:spPr>
        <p:txBody>
          <a:bodyPr>
            <a:normAutofit/>
          </a:bodyPr>
          <a:lstStyle>
            <a:lvl1pPr>
              <a:defRPr sz="1200"/>
            </a:lvl1pPr>
          </a:lstStyle>
          <a:p>
            <a:endParaRPr lang="en-US"/>
          </a:p>
        </p:txBody>
      </p:sp>
      <p:sp>
        <p:nvSpPr>
          <p:cNvPr id="6" name="Picture Placeholder 10"/>
          <p:cNvSpPr>
            <a:spLocks noGrp="1"/>
          </p:cNvSpPr>
          <p:nvPr>
            <p:ph type="pic" sz="quarter" idx="27"/>
          </p:nvPr>
        </p:nvSpPr>
        <p:spPr>
          <a:xfrm>
            <a:off x="539800" y="1657350"/>
            <a:ext cx="1797000" cy="2514600"/>
          </a:xfrm>
        </p:spPr>
        <p:txBody>
          <a:bodyPr>
            <a:normAutofit/>
          </a:bodyPr>
          <a:lstStyle>
            <a:lvl1pPr>
              <a:defRPr sz="1200"/>
            </a:lvl1pPr>
          </a:lstStyle>
          <a:p>
            <a:endParaRPr lang="en-US"/>
          </a:p>
        </p:txBody>
      </p:sp>
      <p:sp>
        <p:nvSpPr>
          <p:cNvPr id="7"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7454584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rial" charset="0"/>
            </a:endParaRPr>
          </a:p>
        </p:txBody>
      </p:sp>
      <p:pic>
        <p:nvPicPr>
          <p:cNvPr id="8" name="Picture 7"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5" y="1028703"/>
            <a:ext cx="2304029" cy="3444125"/>
          </a:xfrm>
          <a:prstGeom prst="rect">
            <a:avLst/>
          </a:prstGeom>
        </p:spPr>
      </p:pic>
      <p:sp>
        <p:nvSpPr>
          <p:cNvPr id="9" name="Picture Placeholder 19"/>
          <p:cNvSpPr>
            <a:spLocks noGrp="1"/>
          </p:cNvSpPr>
          <p:nvPr>
            <p:ph type="pic" sz="quarter" idx="64"/>
          </p:nvPr>
        </p:nvSpPr>
        <p:spPr>
          <a:xfrm>
            <a:off x="3675633" y="1595128"/>
            <a:ext cx="1758559" cy="2306198"/>
          </a:xfrm>
        </p:spPr>
        <p:txBody>
          <a:bodyPr/>
          <a:lstStyle/>
          <a:p>
            <a:endParaRPr lang="en-JM"/>
          </a:p>
        </p:txBody>
      </p:sp>
      <p:sp>
        <p:nvSpPr>
          <p:cNvPr id="10" name="Oval 9"/>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a:latin typeface="Arial" charset="0"/>
            </a:endParaRPr>
          </a:p>
        </p:txBody>
      </p:sp>
      <p:sp>
        <p:nvSpPr>
          <p:cNvPr id="11"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a:solidFill>
                <a:srgbClr val="FFFFFF"/>
              </a:solidFill>
              <a:latin typeface="Lato Light"/>
              <a:cs typeface="Lato Light"/>
            </a:endParaRPr>
          </a:p>
        </p:txBody>
      </p:sp>
    </p:spTree>
    <p:extLst>
      <p:ext uri="{BB962C8B-B14F-4D97-AF65-F5344CB8AC3E}">
        <p14:creationId xmlns:p14="http://schemas.microsoft.com/office/powerpoint/2010/main" val="1324071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0" y="1881124"/>
            <a:ext cx="1828800" cy="2733740"/>
          </a:xfrm>
          <a:prstGeom prst="rect">
            <a:avLst/>
          </a:prstGeom>
        </p:spPr>
      </p:pic>
      <p:sp>
        <p:nvSpPr>
          <p:cNvPr id="12" name="Picture Placeholder 19"/>
          <p:cNvSpPr>
            <a:spLocks noGrp="1"/>
          </p:cNvSpPr>
          <p:nvPr>
            <p:ph type="pic" sz="quarter" idx="64"/>
          </p:nvPr>
        </p:nvSpPr>
        <p:spPr>
          <a:xfrm>
            <a:off x="4776362" y="2457450"/>
            <a:ext cx="1395838" cy="1676400"/>
          </a:xfrm>
        </p:spPr>
        <p:txBody>
          <a:bodyPr/>
          <a:lstStyle/>
          <a:p>
            <a:endParaRPr lang="en-JM"/>
          </a:p>
        </p:txBody>
      </p:sp>
      <p:pic>
        <p:nvPicPr>
          <p:cNvPr id="13" name="Picture 12"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0" y="1881124"/>
            <a:ext cx="1828800" cy="2733740"/>
          </a:xfrm>
          <a:prstGeom prst="rect">
            <a:avLst/>
          </a:prstGeom>
        </p:spPr>
      </p:pic>
      <p:sp>
        <p:nvSpPr>
          <p:cNvPr id="17" name="Picture Placeholder 19"/>
          <p:cNvSpPr>
            <a:spLocks noGrp="1"/>
          </p:cNvSpPr>
          <p:nvPr>
            <p:ph type="pic" sz="quarter" idx="65"/>
          </p:nvPr>
        </p:nvSpPr>
        <p:spPr>
          <a:xfrm>
            <a:off x="2947562" y="2457450"/>
            <a:ext cx="1395838" cy="1676400"/>
          </a:xfrm>
        </p:spPr>
        <p:txBody>
          <a:bodyPr/>
          <a:lstStyle/>
          <a:p>
            <a:endParaRPr lang="en-JM"/>
          </a:p>
        </p:txBody>
      </p:sp>
    </p:spTree>
    <p:extLst>
      <p:ext uri="{BB962C8B-B14F-4D97-AF65-F5344CB8AC3E}">
        <p14:creationId xmlns:p14="http://schemas.microsoft.com/office/powerpoint/2010/main" val="543334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1" name="Text Placeholder 18"/>
          <p:cNvSpPr>
            <a:spLocks noGrp="1"/>
          </p:cNvSpPr>
          <p:nvPr>
            <p:ph type="body" sz="quarter" idx="17"/>
          </p:nvPr>
        </p:nvSpPr>
        <p:spPr>
          <a:xfrm>
            <a:off x="5867400" y="19621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a:p>
        </p:txBody>
      </p:sp>
      <p:sp>
        <p:nvSpPr>
          <p:cNvPr id="23" name="Text Placeholder 26"/>
          <p:cNvSpPr>
            <a:spLocks noGrp="1"/>
          </p:cNvSpPr>
          <p:nvPr>
            <p:ph type="body" sz="quarter" idx="19"/>
          </p:nvPr>
        </p:nvSpPr>
        <p:spPr>
          <a:xfrm>
            <a:off x="5867400" y="21907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0" name="Text Placeholder 18"/>
          <p:cNvSpPr>
            <a:spLocks noGrp="1"/>
          </p:cNvSpPr>
          <p:nvPr>
            <p:ph type="body" sz="quarter" idx="21"/>
          </p:nvPr>
        </p:nvSpPr>
        <p:spPr>
          <a:xfrm>
            <a:off x="5867400" y="28765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a:p>
        </p:txBody>
      </p:sp>
      <p:sp>
        <p:nvSpPr>
          <p:cNvPr id="11" name="Text Placeholder 26"/>
          <p:cNvSpPr>
            <a:spLocks noGrp="1"/>
          </p:cNvSpPr>
          <p:nvPr>
            <p:ph type="body" sz="quarter" idx="22"/>
          </p:nvPr>
        </p:nvSpPr>
        <p:spPr>
          <a:xfrm>
            <a:off x="5867400" y="31051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2" name="Text Placeholder 18"/>
          <p:cNvSpPr>
            <a:spLocks noGrp="1"/>
          </p:cNvSpPr>
          <p:nvPr>
            <p:ph type="body" sz="quarter" idx="23"/>
          </p:nvPr>
        </p:nvSpPr>
        <p:spPr>
          <a:xfrm>
            <a:off x="5867400" y="37909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a:p>
        </p:txBody>
      </p:sp>
      <p:sp>
        <p:nvSpPr>
          <p:cNvPr id="13" name="Text Placeholder 26"/>
          <p:cNvSpPr>
            <a:spLocks noGrp="1"/>
          </p:cNvSpPr>
          <p:nvPr>
            <p:ph type="body" sz="quarter" idx="24"/>
          </p:nvPr>
        </p:nvSpPr>
        <p:spPr>
          <a:xfrm>
            <a:off x="5867400" y="40195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4" name="Text Placeholder 17"/>
          <p:cNvSpPr>
            <a:spLocks noGrp="1"/>
          </p:cNvSpPr>
          <p:nvPr>
            <p:ph type="body" sz="quarter" idx="25"/>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8" name="Picture 17" descr="FireFox-Flat-Brows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5" y="2528889"/>
            <a:ext cx="4622459" cy="2614613"/>
          </a:xfrm>
          <a:prstGeom prst="rect">
            <a:avLst/>
          </a:prstGeom>
        </p:spPr>
      </p:pic>
      <p:sp>
        <p:nvSpPr>
          <p:cNvPr id="20" name="Picture Placeholder 6"/>
          <p:cNvSpPr>
            <a:spLocks noGrp="1"/>
          </p:cNvSpPr>
          <p:nvPr>
            <p:ph type="pic" sz="quarter" idx="20"/>
          </p:nvPr>
        </p:nvSpPr>
        <p:spPr>
          <a:xfrm>
            <a:off x="698400" y="2956725"/>
            <a:ext cx="4419600" cy="2171700"/>
          </a:xfrm>
        </p:spPr>
        <p:txBody>
          <a:bodyPr/>
          <a:lstStyle/>
          <a:p>
            <a:endParaRPr lang="en-JM"/>
          </a:p>
        </p:txBody>
      </p:sp>
    </p:spTree>
    <p:extLst>
      <p:ext uri="{BB962C8B-B14F-4D97-AF65-F5344CB8AC3E}">
        <p14:creationId xmlns:p14="http://schemas.microsoft.com/office/powerpoint/2010/main" val="1759885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Content Placeholder 37"/>
          <p:cNvSpPr>
            <a:spLocks noGrp="1"/>
          </p:cNvSpPr>
          <p:nvPr>
            <p:ph sz="quarter" idx="18"/>
          </p:nvPr>
        </p:nvSpPr>
        <p:spPr>
          <a:xfrm>
            <a:off x="2536203"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8" name="Content Placeholder 37"/>
          <p:cNvSpPr>
            <a:spLocks noGrp="1"/>
          </p:cNvSpPr>
          <p:nvPr>
            <p:ph sz="quarter" idx="19"/>
          </p:nvPr>
        </p:nvSpPr>
        <p:spPr>
          <a:xfrm>
            <a:off x="4443222"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9" name="Content Placeholder 37"/>
          <p:cNvSpPr>
            <a:spLocks noGrp="1"/>
          </p:cNvSpPr>
          <p:nvPr>
            <p:ph sz="quarter" idx="20"/>
          </p:nvPr>
        </p:nvSpPr>
        <p:spPr>
          <a:xfrm>
            <a:off x="6400800"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10" name="Content Placeholder 37"/>
          <p:cNvSpPr>
            <a:spLocks noGrp="1"/>
          </p:cNvSpPr>
          <p:nvPr>
            <p:ph sz="quarter" idx="21"/>
          </p:nvPr>
        </p:nvSpPr>
        <p:spPr>
          <a:xfrm>
            <a:off x="609600"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11" name="Picture Placeholder 28"/>
          <p:cNvSpPr>
            <a:spLocks noGrp="1"/>
          </p:cNvSpPr>
          <p:nvPr>
            <p:ph type="pic" sz="quarter" idx="50"/>
          </p:nvPr>
        </p:nvSpPr>
        <p:spPr>
          <a:xfrm>
            <a:off x="609605" y="2006529"/>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2" name="Picture Placeholder 28"/>
          <p:cNvSpPr>
            <a:spLocks noGrp="1"/>
          </p:cNvSpPr>
          <p:nvPr>
            <p:ph type="pic" sz="quarter" idx="51"/>
          </p:nvPr>
        </p:nvSpPr>
        <p:spPr>
          <a:xfrm>
            <a:off x="2514605" y="2006530"/>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3" name="Picture Placeholder 28"/>
          <p:cNvSpPr>
            <a:spLocks noGrp="1"/>
          </p:cNvSpPr>
          <p:nvPr>
            <p:ph type="pic" sz="quarter" idx="52"/>
          </p:nvPr>
        </p:nvSpPr>
        <p:spPr>
          <a:xfrm>
            <a:off x="4443227" y="2046154"/>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4" name="Picture Placeholder 28"/>
          <p:cNvSpPr>
            <a:spLocks noGrp="1"/>
          </p:cNvSpPr>
          <p:nvPr>
            <p:ph type="pic" sz="quarter" idx="53"/>
          </p:nvPr>
        </p:nvSpPr>
        <p:spPr>
          <a:xfrm>
            <a:off x="6400805" y="2038534"/>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9" name="Text Placeholder 7"/>
          <p:cNvSpPr>
            <a:spLocks noGrp="1"/>
          </p:cNvSpPr>
          <p:nvPr>
            <p:ph type="body" sz="quarter" idx="61"/>
          </p:nvPr>
        </p:nvSpPr>
        <p:spPr>
          <a:xfrm>
            <a:off x="24384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0" name="Text Placeholder 7"/>
          <p:cNvSpPr>
            <a:spLocks noGrp="1"/>
          </p:cNvSpPr>
          <p:nvPr>
            <p:ph type="body" sz="quarter" idx="62"/>
          </p:nvPr>
        </p:nvSpPr>
        <p:spPr>
          <a:xfrm>
            <a:off x="44196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1" name="Text Placeholder 7"/>
          <p:cNvSpPr>
            <a:spLocks noGrp="1"/>
          </p:cNvSpPr>
          <p:nvPr>
            <p:ph type="body" sz="quarter" idx="63"/>
          </p:nvPr>
        </p:nvSpPr>
        <p:spPr>
          <a:xfrm>
            <a:off x="64008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2" name="Text Placeholder 7"/>
          <p:cNvSpPr>
            <a:spLocks noGrp="1"/>
          </p:cNvSpPr>
          <p:nvPr>
            <p:ph type="body" sz="quarter" idx="64"/>
          </p:nvPr>
        </p:nvSpPr>
        <p:spPr>
          <a:xfrm>
            <a:off x="3810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1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983968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2800" b="1" cap="all"/>
            </a:lvl1pPr>
          </a:lstStyle>
          <a:p>
            <a:r>
              <a:rPr lang="en-US"/>
              <a:t>Click to edit Master title style</a:t>
            </a:r>
            <a:endParaRPr lang="en-JM"/>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58271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26394"/>
            <a:ext cx="4038600" cy="2926556"/>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Content Placeholder 3"/>
          <p:cNvSpPr>
            <a:spLocks noGrp="1"/>
          </p:cNvSpPr>
          <p:nvPr>
            <p:ph sz="half" idx="2"/>
          </p:nvPr>
        </p:nvSpPr>
        <p:spPr>
          <a:xfrm>
            <a:off x="4648200" y="1626394"/>
            <a:ext cx="4038600" cy="2926556"/>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543128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0665"/>
            <a:ext cx="4040188" cy="479822"/>
          </a:xfrm>
        </p:spPr>
        <p:txBody>
          <a:bodyPr anchor="b">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70484"/>
            <a:ext cx="4040188" cy="2430066"/>
          </a:xfrm>
        </p:spPr>
        <p:txBody>
          <a:bodyPr>
            <a:normAutofit/>
          </a:bodyPr>
          <a:lstStyle>
            <a:lvl1pPr>
              <a:defRPr sz="1200"/>
            </a:lvl1pPr>
            <a:lvl2pPr>
              <a:defRPr sz="1100" b="0" i="0">
                <a:latin typeface="Arial" charset="0"/>
                <a:cs typeface="Arial" charset="0"/>
              </a:defRPr>
            </a:lvl2pPr>
            <a:lvl3pPr>
              <a:defRPr sz="1050" b="0" i="0">
                <a:latin typeface="Arial" charset="0"/>
                <a:cs typeface="Arial" charset="0"/>
              </a:defRPr>
            </a:lvl3pPr>
            <a:lvl4pPr>
              <a:defRPr sz="1000" b="0" i="0">
                <a:latin typeface="Arial" charset="0"/>
                <a:cs typeface="Arial" charset="0"/>
              </a:defRPr>
            </a:lvl4pPr>
            <a:lvl5pPr>
              <a:defRPr sz="1000" b="0" i="0">
                <a:latin typeface="Arial" charset="0"/>
                <a:cs typeface="Arial"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ext Placeholder 4"/>
          <p:cNvSpPr>
            <a:spLocks noGrp="1"/>
          </p:cNvSpPr>
          <p:nvPr>
            <p:ph type="body" sz="quarter" idx="3"/>
          </p:nvPr>
        </p:nvSpPr>
        <p:spPr>
          <a:xfrm>
            <a:off x="4645033" y="1490665"/>
            <a:ext cx="4041775" cy="479822"/>
          </a:xfrm>
        </p:spPr>
        <p:txBody>
          <a:bodyPr anchor="b">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970484"/>
            <a:ext cx="4041775" cy="2430066"/>
          </a:xfrm>
        </p:spPr>
        <p:txBody>
          <a:bodyPr>
            <a:normAutofit/>
          </a:bodyPr>
          <a:lstStyle>
            <a:lvl1pPr>
              <a:defRPr sz="1200"/>
            </a:lvl1pPr>
            <a:lvl2pPr>
              <a:defRPr sz="1100" b="0" i="0">
                <a:latin typeface="Arial" charset="0"/>
                <a:cs typeface="Arial" charset="0"/>
              </a:defRPr>
            </a:lvl2pPr>
            <a:lvl3pPr>
              <a:defRPr sz="1050" b="0" i="0">
                <a:latin typeface="Arial" charset="0"/>
                <a:cs typeface="Arial" charset="0"/>
              </a:defRPr>
            </a:lvl3pPr>
            <a:lvl4pPr>
              <a:defRPr sz="1000" b="0" i="0">
                <a:latin typeface="Arial" charset="0"/>
                <a:cs typeface="Arial" charset="0"/>
              </a:defRPr>
            </a:lvl4pPr>
            <a:lvl5pPr>
              <a:defRPr sz="1000" b="0" i="0">
                <a:latin typeface="Arial" charset="0"/>
                <a:cs typeface="Arial"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036456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0166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4"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78647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rial" charset="0"/>
            </a:endParaRPr>
          </a:p>
        </p:txBody>
      </p:sp>
      <p:sp>
        <p:nvSpPr>
          <p:cNvPr id="6" name="Oval 5"/>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a:latin typeface="Arial" charset="0"/>
            </a:endParaRPr>
          </a:p>
        </p:txBody>
      </p:sp>
      <p:sp>
        <p:nvSpPr>
          <p:cNvPr id="7"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a:solidFill>
                <a:srgbClr val="FFFFFF"/>
              </a:solidFill>
              <a:latin typeface="Lato Light"/>
              <a:cs typeface="Lato Light"/>
            </a:endParaRPr>
          </a:p>
        </p:txBody>
      </p:sp>
    </p:spTree>
    <p:extLst>
      <p:ext uri="{BB962C8B-B14F-4D97-AF65-F5344CB8AC3E}">
        <p14:creationId xmlns:p14="http://schemas.microsoft.com/office/powerpoint/2010/main" val="3536189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ext Placeholder 3"/>
          <p:cNvSpPr>
            <a:spLocks noGrp="1"/>
          </p:cNvSpPr>
          <p:nvPr>
            <p:ph type="body" sz="quarter" idx="60"/>
          </p:nvPr>
        </p:nvSpPr>
        <p:spPr>
          <a:xfrm>
            <a:off x="4572006" y="1711278"/>
            <a:ext cx="2919699" cy="304800"/>
          </a:xfrm>
        </p:spPr>
        <p:txBody>
          <a:bodyPr anchor="ctr">
            <a:noAutofit/>
          </a:bodyPr>
          <a:lstStyle>
            <a:lvl1pPr marL="0" indent="0" algn="l">
              <a:buFontTx/>
              <a:buNone/>
              <a:defRPr sz="1200" b="0" i="0">
                <a:solidFill>
                  <a:schemeClr val="tx1">
                    <a:lumMod val="65000"/>
                    <a:lumOff val="3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11" name="Text Placeholder 3"/>
          <p:cNvSpPr>
            <a:spLocks noGrp="1"/>
          </p:cNvSpPr>
          <p:nvPr>
            <p:ph type="body" sz="quarter" idx="70"/>
          </p:nvPr>
        </p:nvSpPr>
        <p:spPr>
          <a:xfrm>
            <a:off x="624505" y="3867150"/>
            <a:ext cx="2336540" cy="304800"/>
          </a:xfrm>
        </p:spPr>
        <p:txBody>
          <a:bodyPr>
            <a:noAutofit/>
          </a:bodyPr>
          <a:lstStyle>
            <a:lvl1pPr marL="0" indent="0" algn="ctr">
              <a:buFontTx/>
              <a:buNone/>
              <a:defRPr sz="1200" b="0" i="0">
                <a:solidFill>
                  <a:schemeClr val="tx1">
                    <a:lumMod val="65000"/>
                    <a:lumOff val="35000"/>
                  </a:schemeClr>
                </a:solidFill>
                <a:latin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12" name="Text Placeholder 7"/>
          <p:cNvSpPr>
            <a:spLocks noGrp="1"/>
          </p:cNvSpPr>
          <p:nvPr>
            <p:ph type="body" sz="quarter" idx="71"/>
          </p:nvPr>
        </p:nvSpPr>
        <p:spPr>
          <a:xfrm>
            <a:off x="4071423" y="2152650"/>
            <a:ext cx="4081981" cy="876300"/>
          </a:xfrm>
        </p:spPr>
        <p:txBody>
          <a:bodyPr>
            <a:noAutofit/>
          </a:bodyPr>
          <a:lstStyle>
            <a:lvl1pPr marL="0" indent="0" algn="l">
              <a:buFontTx/>
              <a:buNone/>
              <a:defRPr sz="1100">
                <a:solidFill>
                  <a:srgbClr val="A6A6A6"/>
                </a:solidFill>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13" name="Picture Placeholder 28"/>
          <p:cNvSpPr>
            <a:spLocks noGrp="1" noChangeAspect="1"/>
          </p:cNvSpPr>
          <p:nvPr>
            <p:ph type="pic" sz="quarter" idx="50"/>
          </p:nvPr>
        </p:nvSpPr>
        <p:spPr>
          <a:xfrm>
            <a:off x="700710" y="1771650"/>
            <a:ext cx="2271095" cy="1701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07511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3" name="Picture Placeholder 28"/>
          <p:cNvSpPr>
            <a:spLocks noGrp="1" noChangeAspect="1"/>
          </p:cNvSpPr>
          <p:nvPr>
            <p:ph type="pic" sz="quarter" idx="50"/>
          </p:nvPr>
        </p:nvSpPr>
        <p:spPr>
          <a:xfrm>
            <a:off x="26220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0" name="Picture Placeholder 28"/>
          <p:cNvSpPr>
            <a:spLocks noGrp="1" noChangeAspect="1"/>
          </p:cNvSpPr>
          <p:nvPr>
            <p:ph type="pic" sz="quarter" idx="51"/>
          </p:nvPr>
        </p:nvSpPr>
        <p:spPr>
          <a:xfrm>
            <a:off x="38949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4" name="Picture Placeholder 28"/>
          <p:cNvSpPr>
            <a:spLocks noGrp="1" noChangeAspect="1"/>
          </p:cNvSpPr>
          <p:nvPr>
            <p:ph type="pic" sz="quarter" idx="52"/>
          </p:nvPr>
        </p:nvSpPr>
        <p:spPr>
          <a:xfrm>
            <a:off x="5167802"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6" name="Picture Placeholder 28"/>
          <p:cNvSpPr>
            <a:spLocks noGrp="1" noChangeAspect="1"/>
          </p:cNvSpPr>
          <p:nvPr>
            <p:ph type="pic" sz="quarter" idx="53"/>
          </p:nvPr>
        </p:nvSpPr>
        <p:spPr>
          <a:xfrm>
            <a:off x="3262805"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7" name="Picture Placeholder 28"/>
          <p:cNvSpPr>
            <a:spLocks noGrp="1" noChangeAspect="1"/>
          </p:cNvSpPr>
          <p:nvPr>
            <p:ph type="pic" sz="quarter" idx="54"/>
          </p:nvPr>
        </p:nvSpPr>
        <p:spPr>
          <a:xfrm>
            <a:off x="4558204"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9" name="Picture Placeholder 28"/>
          <p:cNvSpPr>
            <a:spLocks noGrp="1" noChangeAspect="1"/>
          </p:cNvSpPr>
          <p:nvPr>
            <p:ph type="pic" sz="quarter" idx="55"/>
          </p:nvPr>
        </p:nvSpPr>
        <p:spPr>
          <a:xfrm>
            <a:off x="64320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20" name="Picture Placeholder 28"/>
          <p:cNvSpPr>
            <a:spLocks noGrp="1" noChangeAspect="1"/>
          </p:cNvSpPr>
          <p:nvPr>
            <p:ph type="pic" sz="quarter" idx="56"/>
          </p:nvPr>
        </p:nvSpPr>
        <p:spPr>
          <a:xfrm>
            <a:off x="5777405"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720294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1153"/>
            <a:ext cx="8229600" cy="3047999"/>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122527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7" name="Content Placeholder 13"/>
          <p:cNvSpPr>
            <a:spLocks noGrp="1"/>
          </p:cNvSpPr>
          <p:nvPr>
            <p:ph sz="quarter" idx="13"/>
          </p:nvPr>
        </p:nvSpPr>
        <p:spPr>
          <a:xfrm>
            <a:off x="6096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a:p>
        </p:txBody>
      </p:sp>
      <p:sp>
        <p:nvSpPr>
          <p:cNvPr id="9" name="Content Placeholder 13"/>
          <p:cNvSpPr>
            <a:spLocks noGrp="1"/>
          </p:cNvSpPr>
          <p:nvPr>
            <p:ph sz="quarter" idx="42"/>
          </p:nvPr>
        </p:nvSpPr>
        <p:spPr>
          <a:xfrm>
            <a:off x="34290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a:p>
        </p:txBody>
      </p:sp>
      <p:sp>
        <p:nvSpPr>
          <p:cNvPr id="10" name="Content Placeholder 13"/>
          <p:cNvSpPr>
            <a:spLocks noGrp="1"/>
          </p:cNvSpPr>
          <p:nvPr>
            <p:ph sz="quarter" idx="43"/>
          </p:nvPr>
        </p:nvSpPr>
        <p:spPr>
          <a:xfrm>
            <a:off x="63246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a:p>
        </p:txBody>
      </p:sp>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704880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27"/>
          <p:cNvSpPr>
            <a:spLocks noGrp="1"/>
          </p:cNvSpPr>
          <p:nvPr>
            <p:ph type="pic" sz="quarter" idx="24"/>
          </p:nvPr>
        </p:nvSpPr>
        <p:spPr>
          <a:xfrm>
            <a:off x="0" y="1486852"/>
            <a:ext cx="2276856" cy="2423160"/>
          </a:xfrm>
        </p:spPr>
        <p:txBody>
          <a:bodyPr>
            <a:normAutofit/>
          </a:bodyPr>
          <a:lstStyle>
            <a:lvl1pPr>
              <a:defRPr sz="1100"/>
            </a:lvl1pPr>
          </a:lstStyle>
          <a:p>
            <a:endParaRPr lang="en-JM"/>
          </a:p>
        </p:txBody>
      </p:sp>
      <p:sp>
        <p:nvSpPr>
          <p:cNvPr id="8" name="Picture Placeholder 27"/>
          <p:cNvSpPr>
            <a:spLocks noGrp="1"/>
          </p:cNvSpPr>
          <p:nvPr>
            <p:ph type="pic" sz="quarter" idx="25"/>
          </p:nvPr>
        </p:nvSpPr>
        <p:spPr>
          <a:xfrm>
            <a:off x="2286000" y="1486852"/>
            <a:ext cx="2276856" cy="2423160"/>
          </a:xfrm>
        </p:spPr>
        <p:txBody>
          <a:bodyPr>
            <a:normAutofit/>
          </a:bodyPr>
          <a:lstStyle>
            <a:lvl1pPr>
              <a:defRPr sz="1100"/>
            </a:lvl1pPr>
          </a:lstStyle>
          <a:p>
            <a:endParaRPr lang="en-JM"/>
          </a:p>
        </p:txBody>
      </p:sp>
      <p:sp>
        <p:nvSpPr>
          <p:cNvPr id="9" name="Picture Placeholder 27"/>
          <p:cNvSpPr>
            <a:spLocks noGrp="1"/>
          </p:cNvSpPr>
          <p:nvPr>
            <p:ph type="pic" sz="quarter" idx="26"/>
          </p:nvPr>
        </p:nvSpPr>
        <p:spPr>
          <a:xfrm>
            <a:off x="4572000" y="1485900"/>
            <a:ext cx="2276856" cy="2423160"/>
          </a:xfrm>
        </p:spPr>
        <p:txBody>
          <a:bodyPr>
            <a:normAutofit/>
          </a:bodyPr>
          <a:lstStyle>
            <a:lvl1pPr>
              <a:defRPr sz="1100"/>
            </a:lvl1pPr>
          </a:lstStyle>
          <a:p>
            <a:endParaRPr lang="en-JM"/>
          </a:p>
        </p:txBody>
      </p:sp>
      <p:sp>
        <p:nvSpPr>
          <p:cNvPr id="10" name="Picture Placeholder 27"/>
          <p:cNvSpPr>
            <a:spLocks noGrp="1"/>
          </p:cNvSpPr>
          <p:nvPr>
            <p:ph type="pic" sz="quarter" idx="27"/>
          </p:nvPr>
        </p:nvSpPr>
        <p:spPr>
          <a:xfrm>
            <a:off x="6858000" y="1485900"/>
            <a:ext cx="2286000" cy="2423160"/>
          </a:xfrm>
        </p:spPr>
        <p:txBody>
          <a:bodyPr>
            <a:normAutofit/>
          </a:bodyPr>
          <a:lstStyle>
            <a:lvl1pPr>
              <a:defRPr sz="1100"/>
            </a:lvl1pPr>
          </a:lstStyle>
          <a:p>
            <a:endParaRPr lang="en-JM"/>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3" name="Text Placeholder 17"/>
          <p:cNvSpPr>
            <a:spLocks noGrp="1"/>
          </p:cNvSpPr>
          <p:nvPr>
            <p:ph type="body" sz="quarter" idx="28"/>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74297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13" name="Picture Placeholder 28"/>
          <p:cNvSpPr>
            <a:spLocks noGrp="1" noChangeAspect="1"/>
          </p:cNvSpPr>
          <p:nvPr>
            <p:ph type="pic" sz="quarter" idx="50"/>
          </p:nvPr>
        </p:nvSpPr>
        <p:spPr>
          <a:xfrm>
            <a:off x="609603"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5" name="Picture Placeholder 28"/>
          <p:cNvSpPr>
            <a:spLocks noGrp="1" noChangeAspect="1"/>
          </p:cNvSpPr>
          <p:nvPr>
            <p:ph type="pic" sz="quarter" idx="51"/>
          </p:nvPr>
        </p:nvSpPr>
        <p:spPr>
          <a:xfrm>
            <a:off x="2463001"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6" name="Picture Placeholder 28"/>
          <p:cNvSpPr>
            <a:spLocks noGrp="1" noChangeAspect="1"/>
          </p:cNvSpPr>
          <p:nvPr>
            <p:ph type="pic" sz="quarter" idx="52"/>
          </p:nvPr>
        </p:nvSpPr>
        <p:spPr>
          <a:xfrm>
            <a:off x="4346453"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7" name="Picture Placeholder 28"/>
          <p:cNvSpPr>
            <a:spLocks noGrp="1" noChangeAspect="1"/>
          </p:cNvSpPr>
          <p:nvPr>
            <p:ph type="pic" sz="quarter" idx="53"/>
          </p:nvPr>
        </p:nvSpPr>
        <p:spPr>
          <a:xfrm>
            <a:off x="6273006"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8" name="Text Placeholder 3"/>
          <p:cNvSpPr>
            <a:spLocks noGrp="1"/>
          </p:cNvSpPr>
          <p:nvPr>
            <p:ph type="body" sz="quarter" idx="57"/>
          </p:nvPr>
        </p:nvSpPr>
        <p:spPr>
          <a:xfrm>
            <a:off x="2514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19" name="Text Placeholder 3"/>
          <p:cNvSpPr>
            <a:spLocks noGrp="1"/>
          </p:cNvSpPr>
          <p:nvPr>
            <p:ph type="body" sz="quarter" idx="58"/>
          </p:nvPr>
        </p:nvSpPr>
        <p:spPr>
          <a:xfrm>
            <a:off x="4419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20" name="Text Placeholder 3"/>
          <p:cNvSpPr>
            <a:spLocks noGrp="1"/>
          </p:cNvSpPr>
          <p:nvPr>
            <p:ph type="body" sz="quarter" idx="59"/>
          </p:nvPr>
        </p:nvSpPr>
        <p:spPr>
          <a:xfrm>
            <a:off x="6273001"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21" name="Text Placeholder 3"/>
          <p:cNvSpPr>
            <a:spLocks noGrp="1"/>
          </p:cNvSpPr>
          <p:nvPr>
            <p:ph type="body" sz="quarter" idx="60"/>
          </p:nvPr>
        </p:nvSpPr>
        <p:spPr>
          <a:xfrm>
            <a:off x="609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22" name="Text Placeholder 7"/>
          <p:cNvSpPr>
            <a:spLocks noGrp="1"/>
          </p:cNvSpPr>
          <p:nvPr>
            <p:ph type="body" sz="quarter" idx="61"/>
          </p:nvPr>
        </p:nvSpPr>
        <p:spPr>
          <a:xfrm>
            <a:off x="2514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3" name="Text Placeholder 7"/>
          <p:cNvSpPr>
            <a:spLocks noGrp="1"/>
          </p:cNvSpPr>
          <p:nvPr>
            <p:ph type="body" sz="quarter" idx="62"/>
          </p:nvPr>
        </p:nvSpPr>
        <p:spPr>
          <a:xfrm>
            <a:off x="4419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4" name="Text Placeholder 7"/>
          <p:cNvSpPr>
            <a:spLocks noGrp="1"/>
          </p:cNvSpPr>
          <p:nvPr>
            <p:ph type="body" sz="quarter" idx="63"/>
          </p:nvPr>
        </p:nvSpPr>
        <p:spPr>
          <a:xfrm>
            <a:off x="6273001"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5" name="Text Placeholder 7"/>
          <p:cNvSpPr>
            <a:spLocks noGrp="1"/>
          </p:cNvSpPr>
          <p:nvPr>
            <p:ph type="body" sz="quarter" idx="64"/>
          </p:nvPr>
        </p:nvSpPr>
        <p:spPr>
          <a:xfrm>
            <a:off x="609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2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69286956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457200" y="1504953"/>
            <a:ext cx="8229600" cy="31241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3"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a:solidFill>
                <a:srgbClr val="FFFFFF"/>
              </a:solidFill>
              <a:latin typeface="Lato Light"/>
              <a:cs typeface="Lato Light"/>
            </a:endParaRPr>
          </a:p>
        </p:txBody>
      </p:sp>
      <p:cxnSp>
        <p:nvCxnSpPr>
          <p:cNvPr id="8" name="Straight Connector 7"/>
          <p:cNvCxnSpPr/>
          <p:nvPr userDrawn="1"/>
        </p:nvCxnSpPr>
        <p:spPr>
          <a:xfrm>
            <a:off x="568200" y="1028700"/>
            <a:ext cx="395998" cy="0"/>
          </a:xfrm>
          <a:prstGeom prst="line">
            <a:avLst/>
          </a:prstGeom>
          <a:ln w="12700" cmpd="sng">
            <a:solidFill>
              <a:srgbClr val="343E4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3337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04" r:id="rId3"/>
    <p:sldLayoutId id="2147483698" r:id="rId4"/>
    <p:sldLayoutId id="2147483699" r:id="rId5"/>
    <p:sldLayoutId id="2147483679" r:id="rId6"/>
    <p:sldLayoutId id="2147483688" r:id="rId7"/>
    <p:sldLayoutId id="2147483703" r:id="rId8"/>
    <p:sldLayoutId id="2147483686" r:id="rId9"/>
    <p:sldLayoutId id="2147483696" r:id="rId10"/>
    <p:sldLayoutId id="2147483684" r:id="rId11"/>
    <p:sldLayoutId id="2147483683" r:id="rId12"/>
    <p:sldLayoutId id="2147483682" r:id="rId13"/>
    <p:sldLayoutId id="2147483680" r:id="rId14"/>
    <p:sldLayoutId id="2147483681" r:id="rId15"/>
    <p:sldLayoutId id="2147483678" r:id="rId16"/>
    <p:sldLayoutId id="2147483705" r:id="rId17"/>
    <p:sldLayoutId id="2147483677" r:id="rId18"/>
    <p:sldLayoutId id="2147483672" r:id="rId19"/>
    <p:sldLayoutId id="2147483697" r:id="rId20"/>
    <p:sldLayoutId id="2147483702" r:id="rId21"/>
    <p:sldLayoutId id="2147483694" r:id="rId22"/>
    <p:sldLayoutId id="2147483671" r:id="rId23"/>
    <p:sldLayoutId id="2147483692" r:id="rId24"/>
    <p:sldLayoutId id="2147483669" r:id="rId25"/>
    <p:sldLayoutId id="2147483667" r:id="rId26"/>
    <p:sldLayoutId id="2147483701" r:id="rId27"/>
    <p:sldLayoutId id="2147483693" r:id="rId28"/>
    <p:sldLayoutId id="2147483665" r:id="rId29"/>
    <p:sldLayoutId id="2147483664" r:id="rId30"/>
    <p:sldLayoutId id="2147483700" r:id="rId31"/>
    <p:sldLayoutId id="2147483666" r:id="rId32"/>
    <p:sldLayoutId id="2147483660" r:id="rId33"/>
    <p:sldLayoutId id="2147483651" r:id="rId34"/>
    <p:sldLayoutId id="2147483652" r:id="rId35"/>
    <p:sldLayoutId id="2147483653" r:id="rId36"/>
    <p:sldLayoutId id="2147483654" r:id="rId37"/>
    <p:sldLayoutId id="2147483695" r:id="rId38"/>
    <p:sldLayoutId id="2147483655" r:id="rId39"/>
  </p:sldLayoutIdLst>
  <p:hf hdr="0" dt="0"/>
  <p:txStyles>
    <p:titleStyle>
      <a:lvl1pPr algn="l" defTabSz="914400" rtl="0" eaLnBrk="1" latinLnBrk="0" hangingPunct="1">
        <a:spcBef>
          <a:spcPct val="0"/>
        </a:spcBef>
        <a:buNone/>
        <a:defRPr sz="3000" b="0" i="0" kern="1200">
          <a:solidFill>
            <a:srgbClr val="343E48"/>
          </a:solidFill>
          <a:latin typeface="Lato Regular"/>
          <a:ea typeface="Arial" charset="0"/>
          <a:cs typeface="Lato Regular"/>
        </a:defRPr>
      </a:lvl1pPr>
    </p:titleStyle>
    <p:bodyStyle>
      <a:lvl1pPr marL="342900" indent="-342900" algn="l" defTabSz="914400" rtl="0" eaLnBrk="1" latinLnBrk="0" hangingPunct="1">
        <a:spcBef>
          <a:spcPct val="20000"/>
        </a:spcBef>
        <a:buFont typeface="Arial" pitchFamily="34" charset="0"/>
        <a:buChar char="•"/>
        <a:defRPr sz="1600" b="0" i="0" kern="1200">
          <a:solidFill>
            <a:schemeClr val="bg1">
              <a:lumMod val="65000"/>
            </a:schemeClr>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1400" b="0" i="0" kern="1200">
          <a:solidFill>
            <a:schemeClr val="bg1">
              <a:lumMod val="65000"/>
            </a:schemeClr>
          </a:solidFill>
          <a:latin typeface="Arial" charset="0"/>
          <a:ea typeface="+mn-ea"/>
          <a:cs typeface="+mn-cs"/>
        </a:defRPr>
      </a:lvl2pPr>
      <a:lvl3pPr marL="1143000" indent="-228600" algn="l" defTabSz="914400" rtl="0" eaLnBrk="1" latinLnBrk="0" hangingPunct="1">
        <a:spcBef>
          <a:spcPct val="20000"/>
        </a:spcBef>
        <a:buFont typeface="Arial" pitchFamily="34" charset="0"/>
        <a:buChar char="•"/>
        <a:defRPr sz="1200" b="0" i="0" kern="1200">
          <a:solidFill>
            <a:schemeClr val="bg1">
              <a:lumMod val="65000"/>
            </a:schemeClr>
          </a:solidFill>
          <a:latin typeface="Arial" charset="0"/>
          <a:ea typeface="+mn-ea"/>
          <a:cs typeface="+mn-cs"/>
        </a:defRPr>
      </a:lvl3pPr>
      <a:lvl4pPr marL="1600200" indent="-228600" algn="l" defTabSz="914400" rtl="0" eaLnBrk="1" latinLnBrk="0" hangingPunct="1">
        <a:spcBef>
          <a:spcPct val="20000"/>
        </a:spcBef>
        <a:buFont typeface="Arial" pitchFamily="34" charset="0"/>
        <a:buChar char="–"/>
        <a:defRPr sz="1100" b="0" i="0" kern="1200">
          <a:solidFill>
            <a:schemeClr val="bg1">
              <a:lumMod val="65000"/>
            </a:schemeClr>
          </a:solidFill>
          <a:latin typeface="Arial" charset="0"/>
          <a:ea typeface="+mn-ea"/>
          <a:cs typeface="+mn-cs"/>
        </a:defRPr>
      </a:lvl4pPr>
      <a:lvl5pPr marL="2057400" indent="-228600" algn="l" defTabSz="914400" rtl="0" eaLnBrk="1" latinLnBrk="0" hangingPunct="1">
        <a:spcBef>
          <a:spcPct val="20000"/>
        </a:spcBef>
        <a:buFont typeface="Arial" pitchFamily="34" charset="0"/>
        <a:buChar char="»"/>
        <a:defRPr sz="1100" b="0" i="0" kern="1200">
          <a:solidFill>
            <a:schemeClr val="bg1">
              <a:lumMod val="65000"/>
            </a:schemeClr>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ideo" Target="https://www.youtube.com/embed/DOjNOPzEzHU?feature=oembed" TargetMode="External"/><Relationship Id="rId5" Type="http://schemas.openxmlformats.org/officeDocument/2006/relationships/image" Target="../media/image8.jpeg"/><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sv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ideo" Target="https://www.youtube.com/embed/l0eM1_JVqHE?feature=oembed" TargetMode="External"/><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https://www.youtube.com/embed/DOjNOPzEzHU?feature=oembed" TargetMode="Externa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12.emf"/><Relationship Id="rId5" Type="http://schemas.openxmlformats.org/officeDocument/2006/relationships/diagramQuickStyle" Target="../diagrams/quickStyle1.xml"/><Relationship Id="rId10" Type="http://schemas.openxmlformats.org/officeDocument/2006/relationships/image" Target="../media/image11.emf"/><Relationship Id="rId4" Type="http://schemas.openxmlformats.org/officeDocument/2006/relationships/diagramLayout" Target="../diagrams/layout1.xml"/><Relationship Id="rId9" Type="http://schemas.openxmlformats.org/officeDocument/2006/relationships/image" Target="../media/image10.sv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notesSlide" Target="../notesSlides/notesSlide5.xml"/><Relationship Id="rId7" Type="http://schemas.openxmlformats.org/officeDocument/2006/relationships/diagramData" Target="../diagrams/data2.xml"/><Relationship Id="rId2" Type="http://schemas.openxmlformats.org/officeDocument/2006/relationships/slideLayout" Target="../slideLayouts/slideLayout1.xml"/><Relationship Id="rId1" Type="http://schemas.openxmlformats.org/officeDocument/2006/relationships/video" Target="https://www.youtube.com/embed/wDprS9M9Qcg?feature=oembed" TargetMode="External"/><Relationship Id="rId6" Type="http://schemas.openxmlformats.org/officeDocument/2006/relationships/image" Target="../media/image10.svg"/><Relationship Id="rId11" Type="http://schemas.microsoft.com/office/2007/relationships/diagramDrawing" Target="../diagrams/drawing2.xml"/><Relationship Id="rId5" Type="http://schemas.openxmlformats.org/officeDocument/2006/relationships/image" Target="../media/image9.png"/><Relationship Id="rId10" Type="http://schemas.openxmlformats.org/officeDocument/2006/relationships/diagramColors" Target="../diagrams/colors2.xml"/><Relationship Id="rId4" Type="http://schemas.openxmlformats.org/officeDocument/2006/relationships/image" Target="../media/image13.jpeg"/><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0.sv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notesSlide" Target="../notesSlides/notesSlide7.xml"/><Relationship Id="rId7" Type="http://schemas.openxmlformats.org/officeDocument/2006/relationships/diagramLayout" Target="../diagrams/layout4.xml"/><Relationship Id="rId2" Type="http://schemas.openxmlformats.org/officeDocument/2006/relationships/slideLayout" Target="../slideLayouts/slideLayout1.xml"/><Relationship Id="rId1" Type="http://schemas.openxmlformats.org/officeDocument/2006/relationships/video" Target="https://www.youtube.com/embed/zYV16yzlOsA?feature=oembed" TargetMode="External"/><Relationship Id="rId6" Type="http://schemas.openxmlformats.org/officeDocument/2006/relationships/diagramData" Target="../diagrams/data4.xml"/><Relationship Id="rId5" Type="http://schemas.openxmlformats.org/officeDocument/2006/relationships/image" Target="../media/image11.emf"/><Relationship Id="rId10" Type="http://schemas.microsoft.com/office/2007/relationships/diagramDrawing" Target="../diagrams/drawing4.xml"/><Relationship Id="rId4" Type="http://schemas.openxmlformats.org/officeDocument/2006/relationships/image" Target="../media/image14.jpeg"/><Relationship Id="rId9" Type="http://schemas.openxmlformats.org/officeDocument/2006/relationships/diagramColors" Target="../diagrams/colors4.xml"/></Relationships>
</file>

<file path=ppt/slides/_rels/slide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 copy.jpg"/>
          <p:cNvPicPr>
            <a:picLocks noChangeAspect="1"/>
          </p:cNvPicPr>
          <p:nvPr/>
        </p:nvPicPr>
        <p:blipFill rotWithShape="1">
          <a:blip r:embed="rId2" cstate="print">
            <a:extLst>
              <a:ext uri="{28A0092B-C50C-407E-A947-70E740481C1C}">
                <a14:useLocalDpi xmlns:a14="http://schemas.microsoft.com/office/drawing/2010/main" val="0"/>
              </a:ext>
            </a:extLst>
          </a:blip>
          <a:srcRect b="14849"/>
          <a:stretch/>
        </p:blipFill>
        <p:spPr>
          <a:xfrm>
            <a:off x="0" y="-14888"/>
            <a:ext cx="9144000" cy="4324350"/>
          </a:xfrm>
          <a:prstGeom prst="rect">
            <a:avLst/>
          </a:prstGeom>
        </p:spPr>
      </p:pic>
      <p:sp>
        <p:nvSpPr>
          <p:cNvPr id="22" name="Rectangle 21"/>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itle 1"/>
          <p:cNvSpPr txBox="1">
            <a:spLocks/>
          </p:cNvSpPr>
          <p:nvPr/>
        </p:nvSpPr>
        <p:spPr>
          <a:xfrm>
            <a:off x="520699" y="2680974"/>
            <a:ext cx="8523547" cy="1473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200" b="0" kern="1200">
                <a:solidFill>
                  <a:srgbClr val="343E48"/>
                </a:solidFill>
                <a:latin typeface="Lato Regular"/>
                <a:ea typeface="Calibri"/>
                <a:cs typeface="Lato Regular"/>
              </a:defRPr>
            </a:lvl1pPr>
          </a:lstStyle>
          <a:p>
            <a:pPr algn="r" rtl="1"/>
            <a:r>
              <a:rPr lang="ar-IQ" sz="3600" b="1" dirty="0">
                <a:solidFill>
                  <a:schemeClr val="bg1"/>
                </a:solidFill>
                <a:latin typeface="Arial"/>
                <a:ea typeface="Arial" charset="0"/>
                <a:cs typeface="Arial"/>
              </a:rPr>
              <a:t>الأستخدام الفعّال لمقاطع الفيديو في التعلّم الالكتروني</a:t>
            </a:r>
            <a:endParaRPr lang="en-JM" sz="3600" kern="0" spc="-50" dirty="0">
              <a:solidFill>
                <a:schemeClr val="bg1"/>
              </a:solidFill>
              <a:latin typeface="Arial Regular" charset="0"/>
              <a:ea typeface="Arial" charset="0"/>
              <a:cs typeface="Arial Regular" charset="0"/>
            </a:endParaRPr>
          </a:p>
        </p:txBody>
      </p:sp>
      <p:sp>
        <p:nvSpPr>
          <p:cNvPr id="9" name="TextBox 8"/>
          <p:cNvSpPr txBox="1"/>
          <p:nvPr/>
        </p:nvSpPr>
        <p:spPr>
          <a:xfrm>
            <a:off x="3121231" y="4312087"/>
            <a:ext cx="5482591" cy="523220"/>
          </a:xfrm>
          <a:prstGeom prst="rect">
            <a:avLst/>
          </a:prstGeom>
          <a:noFill/>
        </p:spPr>
        <p:txBody>
          <a:bodyPr wrap="none" rtlCol="0" anchor="t">
            <a:spAutoFit/>
          </a:bodyPr>
          <a:lstStyle/>
          <a:p>
            <a:pPr algn="r" rtl="1"/>
            <a:r>
              <a:rPr lang="ar-IQ" sz="2800" b="1" dirty="0">
                <a:latin typeface="Arial"/>
                <a:ea typeface="Arial" charset="0"/>
                <a:cs typeface="Arial"/>
              </a:rPr>
              <a:t>القسم 1، الوحدة 6، الاربعاء 13 مايو 2020</a:t>
            </a:r>
            <a:endParaRPr lang="en-US" sz="2800" b="1" dirty="0">
              <a:latin typeface="Arial"/>
              <a:ea typeface="Arial" charset="0"/>
              <a:cs typeface="Arial"/>
            </a:endParaRPr>
          </a:p>
        </p:txBody>
      </p:sp>
    </p:spTree>
    <p:extLst>
      <p:ext uri="{BB962C8B-B14F-4D97-AF65-F5344CB8AC3E}">
        <p14:creationId xmlns:p14="http://schemas.microsoft.com/office/powerpoint/2010/main" val="3537037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2400" b="1" dirty="0">
                <a:solidFill>
                  <a:srgbClr val="009BA0"/>
                </a:solidFill>
                <a:latin typeface="Arial Regular" charset="0"/>
                <a:ea typeface="Arial" charset="0"/>
                <a:cs typeface="Arial Regular" charset="0"/>
              </a:rPr>
              <a:t>مثال #: فيديو تم إنشاؤه بواسطة الأستاذ</a:t>
            </a:r>
            <a:endParaRPr lang="en-US" sz="2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grpSp>
        <p:nvGrpSpPr>
          <p:cNvPr id="15" name="Групувати 6">
            <a:extLst>
              <a:ext uri="{FF2B5EF4-FFF2-40B4-BE49-F238E27FC236}">
                <a16:creationId xmlns:a16="http://schemas.microsoft.com/office/drawing/2014/main" id="{D3668A08-8F4F-4F9F-A10E-AEFA0632F457}"/>
              </a:ext>
            </a:extLst>
          </p:cNvPr>
          <p:cNvGrpSpPr/>
          <p:nvPr/>
        </p:nvGrpSpPr>
        <p:grpSpPr>
          <a:xfrm>
            <a:off x="499332" y="285481"/>
            <a:ext cx="750036" cy="781588"/>
            <a:chOff x="8563622" y="4124106"/>
            <a:chExt cx="1361848" cy="1361848"/>
          </a:xfrm>
          <a:solidFill>
            <a:srgbClr val="7030A0"/>
          </a:solidFill>
        </p:grpSpPr>
        <p:sp>
          <p:nvSpPr>
            <p:cNvPr id="17" name="Овал 45">
              <a:extLst>
                <a:ext uri="{FF2B5EF4-FFF2-40B4-BE49-F238E27FC236}">
                  <a16:creationId xmlns:a16="http://schemas.microsoft.com/office/drawing/2014/main" id="{C37065EB-B077-487F-8849-817FE00E2D10}"/>
                </a:ext>
              </a:extLst>
            </p:cNvPr>
            <p:cNvSpPr/>
            <p:nvPr/>
          </p:nvSpPr>
          <p:spPr>
            <a:xfrm>
              <a:off x="8563622" y="4124106"/>
              <a:ext cx="1361848" cy="13618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8" name="Picture 17">
              <a:extLst>
                <a:ext uri="{FF2B5EF4-FFF2-40B4-BE49-F238E27FC236}">
                  <a16:creationId xmlns:a16="http://schemas.microsoft.com/office/drawing/2014/main" id="{8792A04F-6799-46CB-8DAE-45B2076140B1}"/>
                </a:ext>
              </a:extLst>
            </p:cNvPr>
            <p:cNvPicPr>
              <a:picLocks noChangeAspect="1"/>
            </p:cNvPicPr>
            <p:nvPr/>
          </p:nvPicPr>
          <p:blipFill>
            <a:blip r:embed="rId4">
              <a:duotone>
                <a:srgbClr val="25BDC1">
                  <a:shade val="45000"/>
                  <a:satMod val="135000"/>
                </a:srgbClr>
                <a:prstClr val="white"/>
              </a:duotone>
              <a:lum bright="100000"/>
            </a:blip>
            <a:stretch>
              <a:fillRect/>
            </a:stretch>
          </p:blipFill>
          <p:spPr>
            <a:xfrm>
              <a:off x="8834675" y="4368391"/>
              <a:ext cx="871026" cy="873277"/>
            </a:xfrm>
            <a:prstGeom prst="rect">
              <a:avLst/>
            </a:prstGeom>
            <a:grpFill/>
          </p:spPr>
        </p:pic>
      </p:grpSp>
      <p:pic>
        <p:nvPicPr>
          <p:cNvPr id="19" name="Online Media 1" title="Unit 1, Module 6: Effective Use of Video for e-Learning">
            <a:hlinkClick r:id="" action="ppaction://media"/>
            <a:extLst>
              <a:ext uri="{FF2B5EF4-FFF2-40B4-BE49-F238E27FC236}">
                <a16:creationId xmlns:a16="http://schemas.microsoft.com/office/drawing/2014/main" id="{DB936BA8-22E7-40FE-BC4A-3597AED91B66}"/>
              </a:ext>
            </a:extLst>
          </p:cNvPr>
          <p:cNvPicPr>
            <a:picLocks noRot="1" noChangeAspect="1"/>
          </p:cNvPicPr>
          <p:nvPr>
            <a:videoFile r:link="rId1"/>
          </p:nvPr>
        </p:nvPicPr>
        <p:blipFill>
          <a:blip r:embed="rId5"/>
          <a:stretch>
            <a:fillRect/>
          </a:stretch>
        </p:blipFill>
        <p:spPr>
          <a:xfrm>
            <a:off x="2914633" y="1136151"/>
            <a:ext cx="6096000" cy="3429000"/>
          </a:xfrm>
          <a:prstGeom prst="rect">
            <a:avLst/>
          </a:prstGeom>
          <a:ln w="28575">
            <a:solidFill>
              <a:schemeClr val="tx1"/>
            </a:solidFill>
          </a:ln>
        </p:spPr>
      </p:pic>
      <p:sp>
        <p:nvSpPr>
          <p:cNvPr id="2" name="TextBox 1">
            <a:extLst>
              <a:ext uri="{FF2B5EF4-FFF2-40B4-BE49-F238E27FC236}">
                <a16:creationId xmlns:a16="http://schemas.microsoft.com/office/drawing/2014/main" id="{DC5BAF2E-7DE9-40C4-985B-4E5A7E344257}"/>
              </a:ext>
            </a:extLst>
          </p:cNvPr>
          <p:cNvSpPr txBox="1"/>
          <p:nvPr/>
        </p:nvSpPr>
        <p:spPr>
          <a:xfrm>
            <a:off x="797224" y="1342603"/>
            <a:ext cx="1638300" cy="304698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r" rtl="1"/>
            <a:r>
              <a:rPr lang="ar-IQ" sz="2400" dirty="0"/>
              <a:t>الفيديو التمهيدي في بداية جلسة اليوم هو مثال على استخدام الأستاذ الفيديو للترحيب بالمشاركين</a:t>
            </a:r>
            <a:endParaRPr lang="en-US" sz="2400" dirty="0"/>
          </a:p>
        </p:txBody>
      </p:sp>
    </p:spTree>
    <p:extLst>
      <p:ext uri="{BB962C8B-B14F-4D97-AF65-F5344CB8AC3E}">
        <p14:creationId xmlns:p14="http://schemas.microsoft.com/office/powerpoint/2010/main" val="69869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9"/>
                                        </p:tgtEl>
                                      </p:cBhvr>
                                    </p:cmd>
                                  </p:childTnLst>
                                </p:cTn>
                              </p:par>
                            </p:childTnLst>
                          </p:cTn>
                        </p:par>
                      </p:childTnLst>
                    </p:cTn>
                  </p:par>
                </p:childTnLst>
              </p:cTn>
              <p:nextCondLst>
                <p:cond evt="onClick" delay="0">
                  <p:tgtEl>
                    <p:spTgt spid="19"/>
                  </p:tgtEl>
                </p:cond>
              </p:nextCondLst>
            </p:seq>
            <p:video>
              <p:cMediaNode vol="80000">
                <p:cTn id="12" fill="hold" display="0">
                  <p:stCondLst>
                    <p:cond delay="indefinite"/>
                  </p:stCondLst>
                </p:cTn>
                <p:tgtEl>
                  <p:spTgt spid="19"/>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296" y="0"/>
            <a:ext cx="3703704" cy="5059363"/>
          </a:xfrm>
          <a:prstGeom prst="rect">
            <a:avLst/>
          </a:prstGeom>
          <a:solidFill>
            <a:srgbClr val="99B83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469437" y="1672431"/>
            <a:ext cx="2905523"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ar-IQ" sz="3200" b="1" dirty="0">
                <a:solidFill>
                  <a:schemeClr val="bg1"/>
                </a:solidFill>
                <a:latin typeface="Arial Regular" charset="0"/>
                <a:ea typeface="Arial" charset="0"/>
                <a:cs typeface="Arial Regular" charset="0"/>
              </a:rPr>
              <a:t>وقتٌ للتأمل</a:t>
            </a:r>
            <a:endParaRPr lang="en-US" sz="32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373865" y="1441282"/>
            <a:ext cx="4835471" cy="1200329"/>
          </a:xfrm>
          <a:prstGeom prst="rect">
            <a:avLst/>
          </a:prstGeom>
          <a:noFill/>
        </p:spPr>
        <p:txBody>
          <a:bodyPr wrap="square" rtlCol="0">
            <a:spAutoFit/>
          </a:bodyPr>
          <a:lstStyle/>
          <a:p>
            <a:pPr algn="r" rtl="1"/>
            <a:r>
              <a:rPr lang="ar-IQ" sz="2400" dirty="0"/>
              <a:t>كيف يمكنك تعديل فكرة الفيديو في التجربة العلمية البسيطة اعلاه لكي تستخدمها مع طلبتك ومواضيع صفك الدراسي؟</a:t>
            </a:r>
            <a:endParaRPr lang="en-US" sz="2400" dirty="0"/>
          </a:p>
        </p:txBody>
      </p:sp>
    </p:spTree>
    <p:extLst>
      <p:ext uri="{BB962C8B-B14F-4D97-AF65-F5344CB8AC3E}">
        <p14:creationId xmlns:p14="http://schemas.microsoft.com/office/powerpoint/2010/main" val="483066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b="1" dirty="0">
                <a:solidFill>
                  <a:srgbClr val="009BA0"/>
                </a:solidFill>
                <a:latin typeface="Arial Regular" charset="0"/>
                <a:ea typeface="Arial" charset="0"/>
                <a:cs typeface="Arial Regular" charset="0"/>
              </a:rPr>
              <a:t>أفكار: إستخدام الفيديو لتعزيز التعلّم</a:t>
            </a:r>
            <a:endParaRPr lang="en-US"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C43D78EC-D2E5-43AE-A67B-62639C5C8368}"/>
              </a:ext>
            </a:extLst>
          </p:cNvPr>
          <p:cNvSpPr/>
          <p:nvPr/>
        </p:nvSpPr>
        <p:spPr>
          <a:xfrm>
            <a:off x="4453217" y="2387084"/>
            <a:ext cx="237566" cy="369332"/>
          </a:xfrm>
          <a:prstGeom prst="rect">
            <a:avLst/>
          </a:prstGeom>
        </p:spPr>
        <p:txBody>
          <a:bodyPr wrap="none">
            <a:spAutoFit/>
          </a:bodyPr>
          <a:lstStyle/>
          <a:p>
            <a:r>
              <a:rPr lang="en-US"/>
              <a:t> </a:t>
            </a:r>
          </a:p>
        </p:txBody>
      </p:sp>
      <p:sp>
        <p:nvSpPr>
          <p:cNvPr id="9" name="TextBox 8">
            <a:extLst>
              <a:ext uri="{FF2B5EF4-FFF2-40B4-BE49-F238E27FC236}">
                <a16:creationId xmlns:a16="http://schemas.microsoft.com/office/drawing/2014/main" id="{BC728F52-CAC3-46A9-A56C-B68D1231C8F4}"/>
              </a:ext>
            </a:extLst>
          </p:cNvPr>
          <p:cNvSpPr txBox="1"/>
          <p:nvPr/>
        </p:nvSpPr>
        <p:spPr>
          <a:xfrm>
            <a:off x="700398" y="1568378"/>
            <a:ext cx="1883044"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r" rtl="1"/>
            <a:r>
              <a:rPr lang="ar-IQ" sz="2000" dirty="0"/>
              <a:t>باستخدام الفيديو ، يمكنك إثارة فضول الطلبة وإبداعهم ، وتشجيع التعاون بينهم والتفكير النقدي وحل المشكلات!</a:t>
            </a:r>
            <a:endParaRPr lang="en-US" sz="2000" dirty="0"/>
          </a:p>
        </p:txBody>
      </p:sp>
      <p:sp>
        <p:nvSpPr>
          <p:cNvPr id="14" name="Star: 5 Points 13">
            <a:extLst>
              <a:ext uri="{FF2B5EF4-FFF2-40B4-BE49-F238E27FC236}">
                <a16:creationId xmlns:a16="http://schemas.microsoft.com/office/drawing/2014/main" id="{91C875BA-D961-4EC2-900E-C553B043592D}"/>
              </a:ext>
            </a:extLst>
          </p:cNvPr>
          <p:cNvSpPr/>
          <p:nvPr/>
        </p:nvSpPr>
        <p:spPr>
          <a:xfrm>
            <a:off x="1984448" y="785208"/>
            <a:ext cx="914400" cy="914400"/>
          </a:xfrm>
          <a:prstGeom prst="star5">
            <a:avLst>
              <a:gd name="adj" fmla="val 25230"/>
              <a:gd name="hf" fmla="val 105146"/>
              <a:gd name="vf" fmla="val 1105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graphicFrame>
        <p:nvGraphicFramePr>
          <p:cNvPr id="15" name="Diagram 14">
            <a:extLst>
              <a:ext uri="{FF2B5EF4-FFF2-40B4-BE49-F238E27FC236}">
                <a16:creationId xmlns:a16="http://schemas.microsoft.com/office/drawing/2014/main" id="{4CCEBD3F-5D7F-4AE7-8A59-38F3DAF057A8}"/>
              </a:ext>
            </a:extLst>
          </p:cNvPr>
          <p:cNvGraphicFramePr/>
          <p:nvPr>
            <p:extLst>
              <p:ext uri="{D42A27DB-BD31-4B8C-83A1-F6EECF244321}">
                <p14:modId xmlns:p14="http://schemas.microsoft.com/office/powerpoint/2010/main" val="2298821267"/>
              </p:ext>
            </p:extLst>
          </p:nvPr>
        </p:nvGraphicFramePr>
        <p:xfrm>
          <a:off x="3411036" y="831273"/>
          <a:ext cx="5548393" cy="3840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2444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rgbClr val="009BA0"/>
                </a:solidFill>
                <a:latin typeface="Arial Regular" charset="0"/>
                <a:ea typeface="Arial" charset="0"/>
                <a:cs typeface="Arial Regular" charset="0"/>
              </a:rPr>
              <a:t>مصادر مقاطع الفديو</a:t>
            </a:r>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4C87EE98-BDB6-4C19-9C7E-70D3282B9E07}"/>
              </a:ext>
            </a:extLst>
          </p:cNvPr>
          <p:cNvSpPr txBox="1"/>
          <p:nvPr/>
        </p:nvSpPr>
        <p:spPr>
          <a:xfrm>
            <a:off x="5455227" y="996042"/>
            <a:ext cx="3225223"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rtl="1"/>
            <a:r>
              <a:rPr lang="ar-IQ" dirty="0"/>
              <a:t>تتضمن الموارد المتاحة للأساتذة ما يلي:</a:t>
            </a:r>
          </a:p>
          <a:p>
            <a:pPr algn="r" rtl="1"/>
            <a:endParaRPr lang="ar-IQ" dirty="0"/>
          </a:p>
          <a:p>
            <a:pPr marL="342900" indent="-342900" algn="r" rtl="1">
              <a:buFont typeface="+mj-lt"/>
              <a:buAutoNum type="arabicPeriod"/>
            </a:pPr>
            <a:r>
              <a:rPr lang="ar-IQ" dirty="0"/>
              <a:t>موقع </a:t>
            </a:r>
            <a:r>
              <a:rPr lang="en-US" dirty="0"/>
              <a:t>YouTube Learning</a:t>
            </a:r>
            <a:endParaRPr lang="ar-IQ" dirty="0"/>
          </a:p>
          <a:p>
            <a:pPr marL="342900" indent="-342900" algn="r" rtl="1">
              <a:buFont typeface="+mj-lt"/>
              <a:buAutoNum type="arabicPeriod"/>
            </a:pPr>
            <a:r>
              <a:rPr lang="ar-IQ" dirty="0"/>
              <a:t>موقع أكاديمية خان</a:t>
            </a:r>
            <a:r>
              <a:rPr lang="en-US" dirty="0"/>
              <a:t> Khan Academy </a:t>
            </a:r>
            <a:endParaRPr lang="ar-IQ" dirty="0"/>
          </a:p>
          <a:p>
            <a:pPr marL="342900" indent="-342900" algn="r" rtl="1">
              <a:buFont typeface="+mj-lt"/>
              <a:buAutoNum type="arabicPeriod"/>
            </a:pPr>
            <a:r>
              <a:rPr lang="ar-IQ" dirty="0"/>
              <a:t>موقع </a:t>
            </a:r>
            <a:r>
              <a:rPr lang="en-US" dirty="0"/>
              <a:t>PBS Learning Media </a:t>
            </a:r>
            <a:r>
              <a:rPr lang="ar-IQ" dirty="0"/>
              <a:t>المدمج مع </a:t>
            </a:r>
            <a:r>
              <a:rPr lang="en-US" dirty="0"/>
              <a:t>Google Classroom</a:t>
            </a:r>
          </a:p>
          <a:p>
            <a:pPr marL="342900" indent="-342900" algn="r" rtl="1">
              <a:buFont typeface="+mj-lt"/>
              <a:buAutoNum type="arabicPeriod"/>
            </a:pPr>
            <a:r>
              <a:rPr lang="en-US" dirty="0"/>
              <a:t> </a:t>
            </a:r>
            <a:r>
              <a:rPr lang="ar-IQ" dirty="0"/>
              <a:t>موقع </a:t>
            </a:r>
            <a:r>
              <a:rPr lang="en-US" dirty="0"/>
              <a:t> ted.com</a:t>
            </a:r>
            <a:r>
              <a:rPr lang="ar-IQ" dirty="0"/>
              <a:t>حيث</a:t>
            </a:r>
            <a:r>
              <a:rPr lang="en-US" dirty="0"/>
              <a:t> </a:t>
            </a:r>
            <a:r>
              <a:rPr lang="ar-IQ" dirty="0"/>
              <a:t>العديد من مقاطع الفيديو باللغتين العربية والكردية</a:t>
            </a:r>
          </a:p>
          <a:p>
            <a:pPr marL="342900" indent="-342900" algn="r" rtl="1">
              <a:buFont typeface="+mj-lt"/>
              <a:buAutoNum type="arabicPeriod"/>
            </a:pPr>
            <a:r>
              <a:rPr lang="ar-IQ" dirty="0"/>
              <a:t>مقاطع الفديو من موقع </a:t>
            </a:r>
            <a:r>
              <a:rPr lang="en-US" dirty="0"/>
              <a:t>Ted-ed</a:t>
            </a:r>
            <a:r>
              <a:rPr lang="ar-IQ" dirty="0"/>
              <a:t> </a:t>
            </a:r>
            <a:endParaRPr lang="en-US" dirty="0"/>
          </a:p>
        </p:txBody>
      </p:sp>
      <p:pic>
        <p:nvPicPr>
          <p:cNvPr id="9" name="Picture 8" descr="A screenshot of a cell phone&#10;&#10;Description automatically generated">
            <a:extLst>
              <a:ext uri="{FF2B5EF4-FFF2-40B4-BE49-F238E27FC236}">
                <a16:creationId xmlns:a16="http://schemas.microsoft.com/office/drawing/2014/main" id="{B77BAA0D-5E00-4C84-B595-3AC9D1E8C9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566" y="1123466"/>
            <a:ext cx="4511369" cy="3271941"/>
          </a:xfrm>
          <a:prstGeom prst="rect">
            <a:avLst/>
          </a:prstGeom>
          <a:ln>
            <a:noFill/>
          </a:ln>
          <a:effectLst>
            <a:outerShdw blurRad="292100" dist="139700" dir="2700000" algn="tl" rotWithShape="0">
              <a:srgbClr val="333333">
                <a:alpha val="65000"/>
              </a:srgbClr>
            </a:outerShdw>
          </a:effectLst>
        </p:spPr>
      </p:pic>
      <p:grpSp>
        <p:nvGrpSpPr>
          <p:cNvPr id="11" name="Групувати 6">
            <a:extLst>
              <a:ext uri="{FF2B5EF4-FFF2-40B4-BE49-F238E27FC236}">
                <a16:creationId xmlns:a16="http://schemas.microsoft.com/office/drawing/2014/main" id="{9DF0AF15-EDF6-4FE4-BC51-B2DBE52B23E2}"/>
              </a:ext>
            </a:extLst>
          </p:cNvPr>
          <p:cNvGrpSpPr/>
          <p:nvPr/>
        </p:nvGrpSpPr>
        <p:grpSpPr>
          <a:xfrm>
            <a:off x="533400" y="221917"/>
            <a:ext cx="650317" cy="630140"/>
            <a:chOff x="1788845" y="3699066"/>
            <a:chExt cx="2340002" cy="2340002"/>
          </a:xfrm>
        </p:grpSpPr>
        <p:sp>
          <p:nvSpPr>
            <p:cNvPr id="12" name="Овал 4">
              <a:extLst>
                <a:ext uri="{FF2B5EF4-FFF2-40B4-BE49-F238E27FC236}">
                  <a16:creationId xmlns:a16="http://schemas.microsoft.com/office/drawing/2014/main" id="{231BAE39-2BD4-455B-BFD5-75D423FBE94F}"/>
                </a:ext>
              </a:extLst>
            </p:cNvPr>
            <p:cNvSpPr/>
            <p:nvPr/>
          </p:nvSpPr>
          <p:spPr>
            <a:xfrm>
              <a:off x="1788845" y="3699066"/>
              <a:ext cx="2340002" cy="2340002"/>
            </a:xfrm>
            <a:prstGeom prst="ellipse">
              <a:avLst/>
            </a:prstGeom>
            <a:solidFill>
              <a:srgbClr val="F7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4" name="Графіка 27">
              <a:extLst>
                <a:ext uri="{FF2B5EF4-FFF2-40B4-BE49-F238E27FC236}">
                  <a16:creationId xmlns:a16="http://schemas.microsoft.com/office/drawing/2014/main" id="{029C8FEC-C9F9-4829-B111-FE2700D203C9}"/>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6084" t="-24445" r="6084" b="24445"/>
            <a:stretch/>
          </p:blipFill>
          <p:spPr>
            <a:xfrm>
              <a:off x="1788846" y="3699067"/>
              <a:ext cx="2340001" cy="2340001"/>
            </a:xfrm>
            <a:prstGeom prst="ellipse">
              <a:avLst/>
            </a:prstGeom>
          </p:spPr>
        </p:pic>
      </p:grpSp>
    </p:spTree>
    <p:extLst>
      <p:ext uri="{BB962C8B-B14F-4D97-AF65-F5344CB8AC3E}">
        <p14:creationId xmlns:p14="http://schemas.microsoft.com/office/powerpoint/2010/main" val="3623449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296" y="12700"/>
            <a:ext cx="3703704" cy="5059363"/>
          </a:xfrm>
          <a:prstGeom prst="rect">
            <a:avLst/>
          </a:prstGeom>
          <a:solidFill>
            <a:srgbClr val="009BA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5555847" y="1956101"/>
            <a:ext cx="2905523"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200" b="1" dirty="0">
                <a:solidFill>
                  <a:schemeClr val="bg1"/>
                </a:solidFill>
                <a:latin typeface="Arial Regular" charset="0"/>
                <a:ea typeface="Arial" charset="0"/>
                <a:cs typeface="Arial Regular" charset="0"/>
              </a:rPr>
              <a:t>الخلاصة: لماذا يتم  إستخدام الفيديو في تحسين التعلّم؟</a:t>
            </a:r>
          </a:p>
          <a:p>
            <a:pPr algn="r" rtl="1"/>
            <a:endParaRPr lang="ar-IQ" sz="3200" b="1" dirty="0">
              <a:solidFill>
                <a:schemeClr val="bg1"/>
              </a:solidFill>
              <a:latin typeface="Arial Regular" charset="0"/>
              <a:ea typeface="Arial" charset="0"/>
              <a:cs typeface="Arial Regular" charset="0"/>
            </a:endParaRPr>
          </a:p>
          <a:p>
            <a:pPr algn="r" rtl="1"/>
            <a:r>
              <a:rPr lang="ar-IQ" sz="3200" b="1" dirty="0">
                <a:solidFill>
                  <a:schemeClr val="bg1"/>
                </a:solidFill>
                <a:latin typeface="Arial Regular" charset="0"/>
                <a:ea typeface="Arial" charset="0"/>
                <a:cs typeface="Arial Regular" charset="0"/>
              </a:rPr>
              <a:t>استطلاع رقم 2</a:t>
            </a:r>
            <a:endParaRPr lang="en-US" sz="32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483304" y="678924"/>
            <a:ext cx="4835471" cy="3477875"/>
          </a:xfrm>
          <a:prstGeom prst="rect">
            <a:avLst/>
          </a:prstGeom>
          <a:noFill/>
        </p:spPr>
        <p:txBody>
          <a:bodyPr wrap="square" rtlCol="0">
            <a:spAutoFit/>
          </a:bodyPr>
          <a:lstStyle/>
          <a:p>
            <a:pPr algn="r" rtl="1"/>
            <a:r>
              <a:rPr lang="ar-IQ" sz="2000" dirty="0"/>
              <a:t>لماذا يستخدم الأستاذ الفيديو في تحسين التدريس والتعلّم؟</a:t>
            </a:r>
          </a:p>
          <a:p>
            <a:pPr algn="r" rtl="1"/>
            <a:endParaRPr lang="ar-IQ" sz="2000" dirty="0"/>
          </a:p>
          <a:p>
            <a:pPr marL="457200" indent="-457200" algn="r" rtl="1">
              <a:buFont typeface="+mj-lt"/>
              <a:buAutoNum type="alphaUcPeriod"/>
            </a:pPr>
            <a:r>
              <a:rPr lang="ar-IQ" sz="2000" dirty="0"/>
              <a:t>إستراتيجيات تعليمية متنوعة</a:t>
            </a:r>
          </a:p>
          <a:p>
            <a:pPr marL="457200" indent="-457200" algn="r" rtl="1">
              <a:buFont typeface="+mj-lt"/>
              <a:buAutoNum type="alphaUcPeriod"/>
            </a:pPr>
            <a:endParaRPr lang="ar-IQ" sz="2000" dirty="0"/>
          </a:p>
          <a:p>
            <a:pPr marL="457200" indent="-457200" algn="r" rtl="1">
              <a:buFont typeface="+mj-lt"/>
              <a:buAutoNum type="alphaUcPeriod"/>
            </a:pPr>
            <a:r>
              <a:rPr lang="ar-IQ" sz="2000" dirty="0"/>
              <a:t> إشراك وتحفيز الطلبة</a:t>
            </a:r>
          </a:p>
          <a:p>
            <a:pPr marL="457200" indent="-457200" algn="r" rtl="1">
              <a:buFont typeface="+mj-lt"/>
              <a:buAutoNum type="alphaUcPeriod"/>
            </a:pPr>
            <a:endParaRPr lang="ar-IQ" sz="2000" dirty="0"/>
          </a:p>
          <a:p>
            <a:pPr marL="457200" indent="-457200" algn="r" rtl="1">
              <a:buFont typeface="+mj-lt"/>
              <a:buAutoNum type="alphaUcPeriod"/>
            </a:pPr>
            <a:r>
              <a:rPr lang="ar-IQ" sz="2000" dirty="0"/>
              <a:t>الاستفادة من الموارد الموجودة مسبقاً</a:t>
            </a:r>
          </a:p>
          <a:p>
            <a:pPr marL="457200" indent="-457200" algn="r" rtl="1">
              <a:buFont typeface="+mj-lt"/>
              <a:buAutoNum type="alphaUcPeriod"/>
            </a:pPr>
            <a:endParaRPr lang="ar-IQ" sz="2000" dirty="0"/>
          </a:p>
          <a:p>
            <a:pPr marL="457200" indent="-457200" algn="r" rtl="1">
              <a:buFont typeface="+mj-lt"/>
              <a:buAutoNum type="alphaUcPeriod"/>
            </a:pPr>
            <a:r>
              <a:rPr lang="ar-IQ" sz="2000" dirty="0"/>
              <a:t>تبادل الخبرات مع الآخرين</a:t>
            </a:r>
          </a:p>
          <a:p>
            <a:pPr marL="457200" indent="-457200" algn="r" rtl="1">
              <a:buFont typeface="+mj-lt"/>
              <a:buAutoNum type="alphaUcPeriod"/>
            </a:pPr>
            <a:endParaRPr lang="ar-IQ" sz="2000" dirty="0"/>
          </a:p>
          <a:p>
            <a:pPr marL="457200" indent="-457200" algn="r" rtl="1">
              <a:buFont typeface="+mj-lt"/>
              <a:buAutoNum type="alphaUcPeriod"/>
            </a:pPr>
            <a:r>
              <a:rPr lang="ar-IQ" sz="2000" dirty="0"/>
              <a:t>كل ما ورد اعلاه</a:t>
            </a:r>
            <a:endParaRPr lang="en-US" dirty="0"/>
          </a:p>
        </p:txBody>
      </p:sp>
    </p:spTree>
    <p:extLst>
      <p:ext uri="{BB962C8B-B14F-4D97-AF65-F5344CB8AC3E}">
        <p14:creationId xmlns:p14="http://schemas.microsoft.com/office/powerpoint/2010/main" val="1260071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296" y="0"/>
            <a:ext cx="3703704" cy="5059363"/>
          </a:xfrm>
          <a:prstGeom prst="rect">
            <a:avLst/>
          </a:prstGeom>
          <a:solidFill>
            <a:srgbClr val="009BA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5971270" y="1831410"/>
            <a:ext cx="2905523"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200" b="1" dirty="0">
                <a:solidFill>
                  <a:schemeClr val="bg1"/>
                </a:solidFill>
                <a:latin typeface="Arial Regular" charset="0"/>
                <a:ea typeface="Arial" charset="0"/>
                <a:cs typeface="Arial Regular" charset="0"/>
              </a:rPr>
              <a:t>الانتقال إلى ممارسة ما تعلمناه: إنشاء المحتوى الخاص بك</a:t>
            </a:r>
            <a:endParaRPr lang="en-US" sz="32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graphicFrame>
        <p:nvGraphicFramePr>
          <p:cNvPr id="4" name="Diagram 3">
            <a:extLst>
              <a:ext uri="{FF2B5EF4-FFF2-40B4-BE49-F238E27FC236}">
                <a16:creationId xmlns:a16="http://schemas.microsoft.com/office/drawing/2014/main" id="{38C0BDCC-8716-4C5F-B3D9-2972B2FEF906}"/>
              </a:ext>
            </a:extLst>
          </p:cNvPr>
          <p:cNvGraphicFramePr/>
          <p:nvPr>
            <p:extLst>
              <p:ext uri="{D42A27DB-BD31-4B8C-83A1-F6EECF244321}">
                <p14:modId xmlns:p14="http://schemas.microsoft.com/office/powerpoint/2010/main" val="4043997832"/>
              </p:ext>
            </p:extLst>
          </p:nvPr>
        </p:nvGraphicFramePr>
        <p:xfrm>
          <a:off x="267207" y="688157"/>
          <a:ext cx="4835471" cy="347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6732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296" y="0"/>
            <a:ext cx="3703704" cy="5059363"/>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282804" y="1835276"/>
            <a:ext cx="3277881"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ar-IQ" sz="3400" b="1" dirty="0">
                <a:solidFill>
                  <a:schemeClr val="bg1"/>
                </a:solidFill>
                <a:latin typeface="Arial Regular" charset="0"/>
                <a:ea typeface="Arial" charset="0"/>
                <a:cs typeface="Arial Regular" charset="0"/>
              </a:rPr>
              <a:t>السؤال 3</a:t>
            </a:r>
            <a:endParaRPr lang="en-US"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480624" y="1507102"/>
            <a:ext cx="4542987" cy="2246769"/>
          </a:xfrm>
          <a:prstGeom prst="rect">
            <a:avLst/>
          </a:prstGeom>
          <a:noFill/>
        </p:spPr>
        <p:txBody>
          <a:bodyPr wrap="square" rtlCol="0">
            <a:spAutoFit/>
          </a:bodyPr>
          <a:lstStyle/>
          <a:p>
            <a:pPr algn="r" rtl="1"/>
            <a:r>
              <a:rPr lang="ar-IQ" sz="2000" dirty="0"/>
              <a:t>هل قمت بإعداد مقاطع الفيديو الخاصة بك لاستخدامها في دورات التعلّم الإلكتروني خلال هذا الفصل الدراسي؟</a:t>
            </a:r>
          </a:p>
          <a:p>
            <a:pPr algn="r" rtl="1"/>
            <a:endParaRPr lang="ar-IQ" sz="2000" dirty="0"/>
          </a:p>
          <a:p>
            <a:pPr algn="r" rtl="1"/>
            <a:r>
              <a:rPr lang="ar-IQ" sz="2000" dirty="0"/>
              <a:t>نعم</a:t>
            </a:r>
          </a:p>
          <a:p>
            <a:pPr algn="r" rtl="1"/>
            <a:endParaRPr lang="ar-IQ" sz="2000" dirty="0"/>
          </a:p>
          <a:p>
            <a:pPr algn="r" rtl="1"/>
            <a:r>
              <a:rPr lang="ar-IQ" sz="2000" dirty="0"/>
              <a:t>لا</a:t>
            </a:r>
            <a:endParaRPr lang="en-US" sz="2000" dirty="0"/>
          </a:p>
        </p:txBody>
      </p:sp>
    </p:spTree>
    <p:extLst>
      <p:ext uri="{BB962C8B-B14F-4D97-AF65-F5344CB8AC3E}">
        <p14:creationId xmlns:p14="http://schemas.microsoft.com/office/powerpoint/2010/main" val="748841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296" y="12700"/>
            <a:ext cx="3703704" cy="505936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178895" y="1975559"/>
            <a:ext cx="3277881"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ar-IQ" sz="3400" b="1" dirty="0">
                <a:solidFill>
                  <a:schemeClr val="bg1"/>
                </a:solidFill>
                <a:latin typeface="Arial Regular" charset="0"/>
                <a:ea typeface="Arial" charset="0"/>
                <a:cs typeface="Arial Regular" charset="0"/>
              </a:rPr>
              <a:t>السؤال 4</a:t>
            </a:r>
            <a:endParaRPr lang="en-US"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594434" y="1250022"/>
            <a:ext cx="4351639" cy="2308324"/>
          </a:xfrm>
          <a:prstGeom prst="rect">
            <a:avLst/>
          </a:prstGeom>
          <a:noFill/>
        </p:spPr>
        <p:txBody>
          <a:bodyPr wrap="square" rtlCol="0">
            <a:spAutoFit/>
          </a:bodyPr>
          <a:lstStyle/>
          <a:p>
            <a:pPr algn="r" rtl="1"/>
            <a:r>
              <a:rPr lang="ar-IQ" dirty="0"/>
              <a:t>بالنسبة لأولئك الذين قاموا بتصوير مقاطع فيديو ، ما الأدوات التي استخدمتها للقيام بذلك؟</a:t>
            </a:r>
          </a:p>
          <a:p>
            <a:pPr algn="r" rtl="1"/>
            <a:endParaRPr lang="ar-IQ" dirty="0"/>
          </a:p>
          <a:p>
            <a:pPr marL="342900" indent="-342900" algn="r" rtl="1">
              <a:buFont typeface="+mj-lt"/>
              <a:buAutoNum type="alphaUcPeriod"/>
            </a:pPr>
            <a:r>
              <a:rPr lang="ar-IQ" dirty="0"/>
              <a:t>هاتفي المحمول</a:t>
            </a:r>
          </a:p>
          <a:p>
            <a:pPr marL="342900" indent="-342900" algn="r" rtl="1">
              <a:buFont typeface="+mj-lt"/>
              <a:buAutoNum type="alphaUcPeriod"/>
            </a:pPr>
            <a:endParaRPr lang="ar-IQ" dirty="0"/>
          </a:p>
          <a:p>
            <a:pPr marL="342900" indent="-342900" algn="r" rtl="1">
              <a:buFont typeface="+mj-lt"/>
              <a:buAutoNum type="alphaUcPeriod"/>
            </a:pPr>
            <a:r>
              <a:rPr lang="ar-IQ" dirty="0"/>
              <a:t>كاميرا موقع انترنت</a:t>
            </a:r>
          </a:p>
          <a:p>
            <a:pPr marL="342900" indent="-342900" algn="r" rtl="1">
              <a:buFont typeface="+mj-lt"/>
              <a:buAutoNum type="alphaUcPeriod"/>
            </a:pPr>
            <a:endParaRPr lang="ar-IQ" dirty="0"/>
          </a:p>
          <a:p>
            <a:pPr marL="342900" indent="-342900" algn="r" rtl="1">
              <a:buFont typeface="+mj-lt"/>
              <a:buAutoNum type="alphaUcPeriod"/>
            </a:pPr>
            <a:r>
              <a:rPr lang="ar-IQ" dirty="0"/>
              <a:t>كاميرا فيديو</a:t>
            </a:r>
            <a:endParaRPr lang="en-US" dirty="0"/>
          </a:p>
        </p:txBody>
      </p:sp>
    </p:spTree>
    <p:extLst>
      <p:ext uri="{BB962C8B-B14F-4D97-AF65-F5344CB8AC3E}">
        <p14:creationId xmlns:p14="http://schemas.microsoft.com/office/powerpoint/2010/main" val="380568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sz="3400" b="1">
                <a:solidFill>
                  <a:srgbClr val="009BA0"/>
                </a:solidFill>
                <a:latin typeface="Arial Regular" charset="0"/>
                <a:ea typeface="Arial" charset="0"/>
                <a:cs typeface="Arial Regular" charset="0"/>
              </a:rPr>
              <a:t>How To Create a YouTube Channel</a:t>
            </a:r>
            <a:endParaRPr lang="en-US" sz="3400" b="1">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5" y="797005"/>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434213" y="1454387"/>
            <a:ext cx="3176387" cy="2308324"/>
          </a:xfrm>
          <a:prstGeom prst="rect">
            <a:avLst/>
          </a:prstGeom>
          <a:noFill/>
        </p:spPr>
        <p:txBody>
          <a:bodyPr wrap="square" rtlCol="0">
            <a:spAutoFit/>
          </a:bodyPr>
          <a:lstStyle/>
          <a:p>
            <a:pPr marL="285750" indent="-285750" algn="r" rtl="1">
              <a:buFont typeface="Arial" charset="0"/>
              <a:buChar char="•"/>
            </a:pPr>
            <a:r>
              <a:rPr lang="ar-IQ" b="1" dirty="0">
                <a:solidFill>
                  <a:srgbClr val="082C2D"/>
                </a:solidFill>
                <a:latin typeface="Arial" charset="0"/>
                <a:ea typeface="Arial" charset="0"/>
                <a:cs typeface="Arial" charset="0"/>
              </a:rPr>
              <a:t>دعنا نشاهد هذا الفيديو القصير حول كيفية استخدام حسابك في </a:t>
            </a:r>
            <a:r>
              <a:rPr lang="en-US" b="1" dirty="0">
                <a:solidFill>
                  <a:srgbClr val="082C2D"/>
                </a:solidFill>
                <a:latin typeface="Arial" charset="0"/>
                <a:ea typeface="Arial" charset="0"/>
                <a:cs typeface="Arial" charset="0"/>
              </a:rPr>
              <a:t>Google </a:t>
            </a:r>
            <a:r>
              <a:rPr lang="ar-IQ" b="1" dirty="0">
                <a:solidFill>
                  <a:srgbClr val="082C2D"/>
                </a:solidFill>
                <a:latin typeface="Arial" charset="0"/>
                <a:ea typeface="Arial" charset="0"/>
                <a:cs typeface="Arial" charset="0"/>
              </a:rPr>
              <a:t>لتسجيل الدخول إلى </a:t>
            </a:r>
            <a:r>
              <a:rPr lang="en-US" b="1" dirty="0">
                <a:solidFill>
                  <a:srgbClr val="082C2D"/>
                </a:solidFill>
                <a:latin typeface="Arial" charset="0"/>
                <a:ea typeface="Arial" charset="0"/>
                <a:cs typeface="Arial" charset="0"/>
              </a:rPr>
              <a:t>YouTube </a:t>
            </a:r>
            <a:r>
              <a:rPr lang="ar-IQ" b="1" dirty="0">
                <a:solidFill>
                  <a:srgbClr val="082C2D"/>
                </a:solidFill>
                <a:latin typeface="Arial" charset="0"/>
                <a:ea typeface="Arial" charset="0"/>
                <a:cs typeface="Arial" charset="0"/>
              </a:rPr>
              <a:t> وإنشاء قناتك.</a:t>
            </a:r>
          </a:p>
          <a:p>
            <a:pPr marL="285750" indent="-285750" algn="r" rtl="1">
              <a:buFont typeface="Arial" charset="0"/>
              <a:buChar char="•"/>
            </a:pPr>
            <a:endParaRPr lang="ar-IQ" b="1" dirty="0">
              <a:solidFill>
                <a:srgbClr val="082C2D"/>
              </a:solidFill>
              <a:latin typeface="Arial" charset="0"/>
              <a:ea typeface="Arial" charset="0"/>
              <a:cs typeface="Arial" charset="0"/>
            </a:endParaRPr>
          </a:p>
          <a:p>
            <a:pPr marL="285750" indent="-285750" algn="r" rtl="1">
              <a:buFont typeface="Arial" charset="0"/>
              <a:buChar char="•"/>
            </a:pPr>
            <a:r>
              <a:rPr lang="ar-IQ" b="1" dirty="0">
                <a:solidFill>
                  <a:srgbClr val="082C2D"/>
                </a:solidFill>
                <a:latin typeface="Arial" charset="0"/>
                <a:ea typeface="Arial" charset="0"/>
                <a:cs typeface="Arial" charset="0"/>
              </a:rPr>
              <a:t>ملاحظة: انقر على "الإعدادات" في أسفل يمين شاشة الفيديو وأضف الترجمة العربية إلى الفيديو!</a:t>
            </a:r>
            <a:endParaRPr lang="en-US" b="1" dirty="0">
              <a:solidFill>
                <a:srgbClr val="082C2D"/>
              </a:solidFill>
              <a:latin typeface="Arial" charset="0"/>
              <a:cs typeface="Arial" charset="0"/>
            </a:endParaRPr>
          </a:p>
        </p:txBody>
      </p:sp>
      <p:pic>
        <p:nvPicPr>
          <p:cNvPr id="3" name="Online Media 2" title="Getting started | How and why to sign in to YouTube and create a YouTube channel">
            <a:hlinkClick r:id="" action="ppaction://media"/>
            <a:extLst>
              <a:ext uri="{FF2B5EF4-FFF2-40B4-BE49-F238E27FC236}">
                <a16:creationId xmlns:a16="http://schemas.microsoft.com/office/drawing/2014/main" id="{9EB69D6E-F863-47D2-AA51-9C67BFC83013}"/>
              </a:ext>
            </a:extLst>
          </p:cNvPr>
          <p:cNvPicPr>
            <a:picLocks noRot="1" noChangeAspect="1"/>
          </p:cNvPicPr>
          <p:nvPr>
            <a:videoFile r:link="rId1"/>
          </p:nvPr>
        </p:nvPicPr>
        <p:blipFill>
          <a:blip r:embed="rId4"/>
          <a:stretch>
            <a:fillRect/>
          </a:stretch>
        </p:blipFill>
        <p:spPr>
          <a:xfrm>
            <a:off x="533400" y="1454387"/>
            <a:ext cx="4679982" cy="2632491"/>
          </a:xfrm>
          <a:prstGeom prst="rect">
            <a:avLst/>
          </a:prstGeom>
          <a:ln w="19050">
            <a:solidFill>
              <a:srgbClr val="FF0000"/>
            </a:solidFill>
          </a:ln>
        </p:spPr>
      </p:pic>
      <p:pic>
        <p:nvPicPr>
          <p:cNvPr id="9" name="Picture 8" descr="A screenshot of a cell phone&#10;&#10;Description automatically generated">
            <a:extLst>
              <a:ext uri="{FF2B5EF4-FFF2-40B4-BE49-F238E27FC236}">
                <a16:creationId xmlns:a16="http://schemas.microsoft.com/office/drawing/2014/main" id="{9A88EB7E-5BD4-4C36-B1F7-6097ADB054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4481" y="3748775"/>
            <a:ext cx="2355850" cy="787400"/>
          </a:xfrm>
          <a:prstGeom prst="rect">
            <a:avLst/>
          </a:prstGeom>
        </p:spPr>
      </p:pic>
      <p:sp>
        <p:nvSpPr>
          <p:cNvPr id="10" name="Arrow: Right 9">
            <a:extLst>
              <a:ext uri="{FF2B5EF4-FFF2-40B4-BE49-F238E27FC236}">
                <a16:creationId xmlns:a16="http://schemas.microsoft.com/office/drawing/2014/main" id="{991FADAE-A677-4494-9BD6-45D3B6A6EDF1}"/>
              </a:ext>
            </a:extLst>
          </p:cNvPr>
          <p:cNvSpPr/>
          <p:nvPr/>
        </p:nvSpPr>
        <p:spPr>
          <a:xfrm rot="18807609">
            <a:off x="6211250" y="4594178"/>
            <a:ext cx="842704" cy="275477"/>
          </a:xfrm>
          <a:prstGeom prst="rightArrow">
            <a:avLst>
              <a:gd name="adj1" fmla="val 6817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676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rgbClr val="009BA0"/>
                </a:solidFill>
                <a:latin typeface="Arial Regular" charset="0"/>
                <a:ea typeface="Arial" charset="0"/>
                <a:cs typeface="Arial Regular" charset="0"/>
              </a:rPr>
              <a:t>مقاطع الفديو: المصطلحات الأكثر شيوعاً</a:t>
            </a:r>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C43D78EC-D2E5-43AE-A67B-62639C5C8368}"/>
              </a:ext>
            </a:extLst>
          </p:cNvPr>
          <p:cNvSpPr/>
          <p:nvPr/>
        </p:nvSpPr>
        <p:spPr>
          <a:xfrm>
            <a:off x="4453217" y="2387084"/>
            <a:ext cx="237566" cy="369332"/>
          </a:xfrm>
          <a:prstGeom prst="rect">
            <a:avLst/>
          </a:prstGeom>
        </p:spPr>
        <p:txBody>
          <a:bodyPr wrap="none">
            <a:spAutoFit/>
          </a:bodyPr>
          <a:lstStyle/>
          <a:p>
            <a:r>
              <a:rPr lang="en-US"/>
              <a:t> </a:t>
            </a:r>
          </a:p>
        </p:txBody>
      </p:sp>
      <p:pic>
        <p:nvPicPr>
          <p:cNvPr id="1028" name="Picture 4">
            <a:extLst>
              <a:ext uri="{FF2B5EF4-FFF2-40B4-BE49-F238E27FC236}">
                <a16:creationId xmlns:a16="http://schemas.microsoft.com/office/drawing/2014/main" id="{C3218FE3-490F-4CAB-A697-4B4E843D04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17916" y="1693113"/>
            <a:ext cx="4445029" cy="23177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191B712-3602-4DD1-B55D-0170831F0C2F}"/>
              </a:ext>
            </a:extLst>
          </p:cNvPr>
          <p:cNvSpPr/>
          <p:nvPr/>
        </p:nvSpPr>
        <p:spPr>
          <a:xfrm>
            <a:off x="5247409" y="778668"/>
            <a:ext cx="3574490" cy="2800423"/>
          </a:xfrm>
          <a:prstGeom prst="rect">
            <a:avLst/>
          </a:prstGeom>
        </p:spPr>
        <p:txBody>
          <a:bodyPr/>
          <a:lstStyle/>
          <a:p>
            <a:pPr lvl="1" algn="r" rtl="1">
              <a:buFontTx/>
              <a:buChar char="•"/>
            </a:pPr>
            <a:r>
              <a:rPr lang="ar-IQ" b="1" dirty="0"/>
              <a:t>قائمة التشغيل </a:t>
            </a:r>
            <a:r>
              <a:rPr lang="ar-IQ" dirty="0"/>
              <a:t>هي مجموعة من مقاطع الفيديو التي وضعها المستخدم معًا</a:t>
            </a:r>
          </a:p>
          <a:p>
            <a:pPr lvl="1" algn="r" rtl="1">
              <a:buFontTx/>
              <a:buChar char="•"/>
            </a:pPr>
            <a:r>
              <a:rPr lang="ar-IQ" dirty="0"/>
              <a:t>القناة هي مكان يضع فيه مستخدم </a:t>
            </a:r>
            <a:r>
              <a:rPr lang="en-US" dirty="0"/>
              <a:t>YouTube </a:t>
            </a:r>
            <a:r>
              <a:rPr lang="ar-IQ" dirty="0"/>
              <a:t>مقاطع الفيديو الخاصة به</a:t>
            </a:r>
          </a:p>
          <a:p>
            <a:pPr lvl="1" algn="r" rtl="1">
              <a:buFontTx/>
              <a:buChar char="•"/>
            </a:pPr>
            <a:r>
              <a:rPr lang="ar-IQ" b="1" dirty="0"/>
              <a:t>الترجمة</a:t>
            </a:r>
            <a:r>
              <a:rPr lang="ar-IQ" dirty="0"/>
              <a:t> هي شكل من أشكال الشرح و التي تترجم الفيديو من لغة إلى أخرى</a:t>
            </a:r>
          </a:p>
          <a:p>
            <a:pPr lvl="1" algn="r" rtl="1">
              <a:buFontTx/>
              <a:buChar char="•"/>
            </a:pPr>
            <a:r>
              <a:rPr lang="ar-IQ" b="1" dirty="0"/>
              <a:t>الشرح المكتوب </a:t>
            </a:r>
            <a:r>
              <a:rPr lang="ar-IQ" dirty="0"/>
              <a:t>بنفس لغة الفيديو ، يوفر سياق افضل ، و يُأمّن لمن لا يمكنهم الاستماع الى الفيديو إمكانية وصول أكبر</a:t>
            </a:r>
            <a:r>
              <a:rPr lang="en-US" dirty="0"/>
              <a:t> </a:t>
            </a:r>
            <a:r>
              <a:rPr lang="ar-IQ" dirty="0"/>
              <a:t>للمحتوى</a:t>
            </a:r>
          </a:p>
          <a:p>
            <a:pPr lvl="1" algn="r" rtl="1">
              <a:buFontTx/>
              <a:buChar char="•"/>
            </a:pPr>
            <a:r>
              <a:rPr lang="ar-IQ" b="1" dirty="0"/>
              <a:t>الصورة المصغرة </a:t>
            </a:r>
            <a:r>
              <a:rPr lang="ar-IQ" dirty="0"/>
              <a:t>هي الصورة التي سيراها المشاهدون قبل النقر فوق الفيديو الخاص بك</a:t>
            </a:r>
            <a:endParaRPr lang="en-US" dirty="0"/>
          </a:p>
        </p:txBody>
      </p:sp>
    </p:spTree>
    <p:extLst>
      <p:ext uri="{BB962C8B-B14F-4D97-AF65-F5344CB8AC3E}">
        <p14:creationId xmlns:p14="http://schemas.microsoft.com/office/powerpoint/2010/main" val="825531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sz="3400" b="1">
                <a:solidFill>
                  <a:srgbClr val="009BA0"/>
                </a:solidFill>
                <a:latin typeface="Arial Regular" charset="0"/>
                <a:ea typeface="Arial" charset="0"/>
                <a:cs typeface="Arial Regular" charset="0"/>
              </a:rPr>
              <a:t>Welcome and Introduction</a:t>
            </a:r>
            <a:endParaRPr lang="en-US" sz="3400" b="1">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pic>
        <p:nvPicPr>
          <p:cNvPr id="2" name="Online Media 1" title="Unit 1, Module 6: Effective Use of Video for e-Learning">
            <a:hlinkClick r:id="" action="ppaction://media"/>
            <a:extLst>
              <a:ext uri="{FF2B5EF4-FFF2-40B4-BE49-F238E27FC236}">
                <a16:creationId xmlns:a16="http://schemas.microsoft.com/office/drawing/2014/main" id="{604CACFE-D3B4-43B0-A8E4-F4BDA2BCCDD9}"/>
              </a:ext>
            </a:extLst>
          </p:cNvPr>
          <p:cNvPicPr>
            <a:picLocks noRot="1" noChangeAspect="1"/>
          </p:cNvPicPr>
          <p:nvPr>
            <a:videoFile r:link="rId1"/>
          </p:nvPr>
        </p:nvPicPr>
        <p:blipFill>
          <a:blip r:embed="rId4"/>
          <a:stretch>
            <a:fillRect/>
          </a:stretch>
        </p:blipFill>
        <p:spPr>
          <a:xfrm>
            <a:off x="1469756" y="1107251"/>
            <a:ext cx="6096000" cy="3429000"/>
          </a:xfrm>
          <a:prstGeom prst="rect">
            <a:avLst/>
          </a:prstGeom>
          <a:ln w="28575">
            <a:solidFill>
              <a:schemeClr val="tx1"/>
            </a:solidFill>
          </a:ln>
        </p:spPr>
      </p:pic>
    </p:spTree>
    <p:extLst>
      <p:ext uri="{BB962C8B-B14F-4D97-AF65-F5344CB8AC3E}">
        <p14:creationId xmlns:p14="http://schemas.microsoft.com/office/powerpoint/2010/main" val="161014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399" y="6350"/>
            <a:ext cx="8292193"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2600" b="1" dirty="0">
                <a:solidFill>
                  <a:srgbClr val="009BA0"/>
                </a:solidFill>
                <a:latin typeface="Arial Regular" charset="0"/>
                <a:ea typeface="Arial" charset="0"/>
                <a:cs typeface="Arial Regular" charset="0"/>
              </a:rPr>
              <a:t>إنشاء مقاطع فيديو للتعلم الإلكتروني: 4 خطوات رئيسية</a:t>
            </a:r>
            <a:endParaRPr lang="en-US" sz="26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20717" y="1045032"/>
            <a:ext cx="8089883" cy="400110"/>
          </a:xfrm>
          <a:prstGeom prst="rect">
            <a:avLst/>
          </a:prstGeom>
          <a:noFill/>
        </p:spPr>
        <p:txBody>
          <a:bodyPr wrap="square" rtlCol="0">
            <a:spAutoFit/>
          </a:bodyPr>
          <a:lstStyle/>
          <a:p>
            <a:pPr marL="285750" indent="-285750">
              <a:buFont typeface="Arial" charset="0"/>
              <a:buChar char="•"/>
            </a:pPr>
            <a:endParaRPr lang="en-US" sz="2000">
              <a:solidFill>
                <a:srgbClr val="082C2D"/>
              </a:solidFill>
              <a:latin typeface="Arial" charset="0"/>
              <a:ea typeface="Arial" charset="0"/>
              <a:cs typeface="Arial" charset="0"/>
            </a:endParaRPr>
          </a:p>
        </p:txBody>
      </p:sp>
      <p:graphicFrame>
        <p:nvGraphicFramePr>
          <p:cNvPr id="15" name="Diagram 14">
            <a:extLst>
              <a:ext uri="{FF2B5EF4-FFF2-40B4-BE49-F238E27FC236}">
                <a16:creationId xmlns:a16="http://schemas.microsoft.com/office/drawing/2014/main" id="{E50749B4-4B31-42F0-A5FD-04303DEBCCDF}"/>
              </a:ext>
            </a:extLst>
          </p:cNvPr>
          <p:cNvGraphicFramePr/>
          <p:nvPr>
            <p:extLst>
              <p:ext uri="{D42A27DB-BD31-4B8C-83A1-F6EECF244321}">
                <p14:modId xmlns:p14="http://schemas.microsoft.com/office/powerpoint/2010/main" val="3280772909"/>
              </p:ext>
            </p:extLst>
          </p:nvPr>
        </p:nvGraphicFramePr>
        <p:xfrm>
          <a:off x="659047" y="2044501"/>
          <a:ext cx="7813221" cy="923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9951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700"/>
            <a:ext cx="6663193" cy="5059363"/>
          </a:xfrm>
          <a:prstGeom prst="rect">
            <a:avLst/>
          </a:prstGeom>
          <a:solidFill>
            <a:schemeClr val="accent3">
              <a:lumMod val="75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r" rtl="1">
              <a:buFontTx/>
              <a:buAutoNum type="arabicPeriod"/>
            </a:pPr>
            <a:r>
              <a:rPr lang="ar-IQ" sz="2400" dirty="0"/>
              <a:t>تذكر أفضل الممارسات من الوحدة 1  "قطّع درسك" ، </a:t>
            </a:r>
            <a:r>
              <a:rPr lang="en-US" sz="2400" dirty="0"/>
              <a:t> </a:t>
            </a:r>
            <a:r>
              <a:rPr lang="ar-IQ" sz="2400" dirty="0"/>
              <a:t>اجعل مقاطع الفيديو قصيرة ومتنوعة لتلبية أهداف التعلّم المختلفة</a:t>
            </a:r>
          </a:p>
          <a:p>
            <a:pPr marL="342900" indent="-342900" algn="r" rtl="1">
              <a:buFontTx/>
              <a:buAutoNum type="arabicPeriod"/>
            </a:pPr>
            <a:r>
              <a:rPr lang="ar-IQ" sz="2400" dirty="0"/>
              <a:t>جهّز النص الخاص بك - خطّط واكتب ما ستقوله</a:t>
            </a:r>
          </a:p>
          <a:p>
            <a:pPr marL="342900" indent="-342900" algn="r" rtl="1">
              <a:buFontTx/>
              <a:buAutoNum type="arabicPeriod"/>
            </a:pPr>
            <a:r>
              <a:rPr lang="ar-IQ" sz="2400" dirty="0"/>
              <a:t>تدرب على النص الخاص بك - اقرأه بصوت عال لنفسك عدة مرات ، و راقب الوقت لذلك</a:t>
            </a:r>
          </a:p>
          <a:p>
            <a:pPr marL="342900" indent="-342900" algn="r" rtl="1">
              <a:buFontTx/>
              <a:buAutoNum type="arabicPeriod"/>
            </a:pPr>
            <a:r>
              <a:rPr lang="ar-IQ" sz="2400" dirty="0"/>
              <a:t>ليكن ملبسك مهنياً!</a:t>
            </a:r>
          </a:p>
          <a:p>
            <a:pPr marL="342900" indent="-342900" algn="r" rtl="1">
              <a:buFontTx/>
              <a:buAutoNum type="arabicPeriod"/>
            </a:pPr>
            <a:r>
              <a:rPr lang="ar-IQ" sz="2400" dirty="0"/>
              <a:t>تذكر أن الغرض هو التعليم – لذلك لا يجب أن يكون مقطع الفيديو الخاص بك مفعماّ بالألوان او الأضواء الزائدة.</a:t>
            </a:r>
            <a:endParaRPr lang="en-US" sz="2400" dirty="0"/>
          </a:p>
        </p:txBody>
      </p:sp>
      <p:sp>
        <p:nvSpPr>
          <p:cNvPr id="13" name="Title 1"/>
          <p:cNvSpPr txBox="1">
            <a:spLocks/>
          </p:cNvSpPr>
          <p:nvPr/>
        </p:nvSpPr>
        <p:spPr>
          <a:xfrm>
            <a:off x="6971520" y="2421082"/>
            <a:ext cx="1864153" cy="114115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lnSpc>
                <a:spcPct val="110000"/>
              </a:lnSpc>
            </a:pPr>
            <a:r>
              <a:rPr lang="ar-IQ" b="1" dirty="0">
                <a:solidFill>
                  <a:srgbClr val="009BA0"/>
                </a:solidFill>
                <a:latin typeface="Arial Regular" charset="0"/>
              </a:rPr>
              <a:t>الممارسات الجيدة لإنشاء مقاطع الفيديو: الاستعداد</a:t>
            </a:r>
            <a:endParaRPr lang="en-US" b="1" dirty="0">
              <a:solidFill>
                <a:srgbClr val="009BA0"/>
              </a:solidFill>
              <a:latin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grpSp>
        <p:nvGrpSpPr>
          <p:cNvPr id="5" name="Group 4">
            <a:extLst>
              <a:ext uri="{FF2B5EF4-FFF2-40B4-BE49-F238E27FC236}">
                <a16:creationId xmlns:a16="http://schemas.microsoft.com/office/drawing/2014/main" id="{94A3EAE9-A092-4057-92C0-E41408DFBCA2}"/>
              </a:ext>
            </a:extLst>
          </p:cNvPr>
          <p:cNvGrpSpPr/>
          <p:nvPr/>
        </p:nvGrpSpPr>
        <p:grpSpPr>
          <a:xfrm>
            <a:off x="6971861" y="341690"/>
            <a:ext cx="1863470" cy="1168237"/>
            <a:chOff x="213668" y="-17384"/>
            <a:chExt cx="1147050" cy="771708"/>
          </a:xfrm>
        </p:grpSpPr>
        <p:sp>
          <p:nvSpPr>
            <p:cNvPr id="6" name="Text Box 2">
              <a:extLst>
                <a:ext uri="{FF2B5EF4-FFF2-40B4-BE49-F238E27FC236}">
                  <a16:creationId xmlns:a16="http://schemas.microsoft.com/office/drawing/2014/main" id="{A0980C70-FB95-4286-A33F-365CA360EE64}"/>
                </a:ext>
              </a:extLst>
            </p:cNvPr>
            <p:cNvSpPr txBox="1">
              <a:spLocks noChangeArrowheads="1"/>
            </p:cNvSpPr>
            <p:nvPr/>
          </p:nvSpPr>
          <p:spPr bwMode="auto">
            <a:xfrm>
              <a:off x="586791" y="269685"/>
              <a:ext cx="773927" cy="484639"/>
            </a:xfrm>
            <a:prstGeom prst="rect">
              <a:avLst/>
            </a:prstGeom>
            <a:solidFill>
              <a:srgbClr val="D8E6E6"/>
            </a:solidFill>
            <a:ln w="9525">
              <a:no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a:spAutoFit/>
            </a:bodyPr>
            <a:lstStyle/>
            <a:p>
              <a:pPr marL="0" marR="0" algn="just" rtl="1">
                <a:lnSpc>
                  <a:spcPct val="107000"/>
                </a:lnSpc>
                <a:spcBef>
                  <a:spcPts val="0"/>
                </a:spcBef>
                <a:spcAft>
                  <a:spcPts val="1200"/>
                </a:spcAft>
              </a:pPr>
              <a:r>
                <a:rPr lang="en-US" sz="1600" dirty="0">
                  <a:latin typeface="Source Sans Pro" panose="020B0503030403020204" pitchFamily="34" charset="0"/>
                  <a:ea typeface="Calibri" panose="020F0502020204030204" pitchFamily="34" charset="0"/>
                  <a:cs typeface="Arial" panose="020B0604020202020204" pitchFamily="34" charset="0"/>
                </a:rPr>
                <a:t> </a:t>
              </a:r>
              <a:r>
                <a:rPr lang="ar-IQ" sz="2000" dirty="0">
                  <a:latin typeface="Source Sans Pro" panose="020B0503030403020204" pitchFamily="34" charset="0"/>
                  <a:ea typeface="Calibri" panose="020F0502020204030204" pitchFamily="34" charset="0"/>
                  <a:cs typeface="Arial" panose="020B0604020202020204" pitchFamily="34" charset="0"/>
                </a:rPr>
                <a:t>ملاحظات عملية</a:t>
              </a:r>
              <a:endParaRPr lang="en-US" sz="2000" dirty="0">
                <a:effectLst/>
                <a:latin typeface="Source Sans Pro" panose="020B0503030403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E542884-B7FF-4E34-B314-3ADDF1731F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668" y="-17384"/>
              <a:ext cx="516890" cy="516890"/>
            </a:xfrm>
            <a:prstGeom prst="rect">
              <a:avLst/>
            </a:prstGeom>
          </p:spPr>
        </p:pic>
      </p:grpSp>
    </p:spTree>
    <p:extLst>
      <p:ext uri="{BB962C8B-B14F-4D97-AF65-F5344CB8AC3E}">
        <p14:creationId xmlns:p14="http://schemas.microsoft.com/office/powerpoint/2010/main" val="1782693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663193" cy="5059363"/>
          </a:xfrm>
          <a:prstGeom prst="rect">
            <a:avLst/>
          </a:prstGeom>
          <a:solidFill>
            <a:srgbClr val="009BA0"/>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AutoNum type="arabicPeriod"/>
            </a:pPr>
            <a:endParaRPr lang="en-US"/>
          </a:p>
        </p:txBody>
      </p:sp>
      <p:sp>
        <p:nvSpPr>
          <p:cNvPr id="13" name="Title 1"/>
          <p:cNvSpPr txBox="1">
            <a:spLocks/>
          </p:cNvSpPr>
          <p:nvPr/>
        </p:nvSpPr>
        <p:spPr>
          <a:xfrm>
            <a:off x="7178005" y="2757598"/>
            <a:ext cx="1864153"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lnSpc>
                <a:spcPct val="110000"/>
              </a:lnSpc>
            </a:pPr>
            <a:r>
              <a:rPr lang="ar-IQ" b="1" dirty="0">
                <a:solidFill>
                  <a:srgbClr val="009BA0"/>
                </a:solidFill>
                <a:latin typeface="Arial Regular" charset="0"/>
              </a:rPr>
              <a:t>الممارسات الجيدة لإنشاء مقاطع الفيديو: التسجيل</a:t>
            </a:r>
            <a:endParaRPr lang="en-US" b="1" dirty="0">
              <a:solidFill>
                <a:srgbClr val="009BA0"/>
              </a:solidFill>
              <a:latin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grpSp>
        <p:nvGrpSpPr>
          <p:cNvPr id="5" name="Group 4">
            <a:extLst>
              <a:ext uri="{FF2B5EF4-FFF2-40B4-BE49-F238E27FC236}">
                <a16:creationId xmlns:a16="http://schemas.microsoft.com/office/drawing/2014/main" id="{94A3EAE9-A092-4057-92C0-E41408DFBCA2}"/>
              </a:ext>
            </a:extLst>
          </p:cNvPr>
          <p:cNvGrpSpPr/>
          <p:nvPr/>
        </p:nvGrpSpPr>
        <p:grpSpPr>
          <a:xfrm>
            <a:off x="6927240" y="514542"/>
            <a:ext cx="1863470" cy="1104117"/>
            <a:chOff x="213668" y="-17384"/>
            <a:chExt cx="1147050" cy="729351"/>
          </a:xfrm>
        </p:grpSpPr>
        <p:sp>
          <p:nvSpPr>
            <p:cNvPr id="6" name="Text Box 2">
              <a:extLst>
                <a:ext uri="{FF2B5EF4-FFF2-40B4-BE49-F238E27FC236}">
                  <a16:creationId xmlns:a16="http://schemas.microsoft.com/office/drawing/2014/main" id="{A0980C70-FB95-4286-A33F-365CA360EE64}"/>
                </a:ext>
              </a:extLst>
            </p:cNvPr>
            <p:cNvSpPr txBox="1">
              <a:spLocks noChangeArrowheads="1"/>
            </p:cNvSpPr>
            <p:nvPr/>
          </p:nvSpPr>
          <p:spPr bwMode="auto">
            <a:xfrm>
              <a:off x="586791" y="269685"/>
              <a:ext cx="773927" cy="442282"/>
            </a:xfrm>
            <a:prstGeom prst="rect">
              <a:avLst/>
            </a:prstGeom>
            <a:solidFill>
              <a:srgbClr val="D8E6E6"/>
            </a:solidFill>
            <a:ln w="9525">
              <a:no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a:spAutoFit/>
            </a:bodyPr>
            <a:lstStyle/>
            <a:p>
              <a:pPr marL="0" marR="0" algn="just" rtl="1">
                <a:lnSpc>
                  <a:spcPct val="107000"/>
                </a:lnSpc>
                <a:spcBef>
                  <a:spcPts val="0"/>
                </a:spcBef>
                <a:spcAft>
                  <a:spcPts val="1200"/>
                </a:spcAft>
              </a:pPr>
              <a:r>
                <a:rPr lang="ar-IQ" dirty="0">
                  <a:latin typeface="Source Sans Pro" panose="020B0503030403020204" pitchFamily="34" charset="0"/>
                  <a:ea typeface="Calibri" panose="020F0502020204030204" pitchFamily="34" charset="0"/>
                  <a:cs typeface="Arial" panose="020B0604020202020204" pitchFamily="34" charset="0"/>
                </a:rPr>
                <a:t>ملاحظات عملية</a:t>
              </a:r>
              <a:endParaRPr lang="en-US" sz="2400" dirty="0">
                <a:effectLst/>
                <a:latin typeface="Source Sans Pro" panose="020B0503030403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E542884-B7FF-4E34-B314-3ADDF1731F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668" y="-17384"/>
              <a:ext cx="516890" cy="516890"/>
            </a:xfrm>
            <a:prstGeom prst="rect">
              <a:avLst/>
            </a:prstGeom>
          </p:spPr>
        </p:pic>
      </p:grpSp>
      <p:sp>
        <p:nvSpPr>
          <p:cNvPr id="3" name="TextBox 2">
            <a:extLst>
              <a:ext uri="{FF2B5EF4-FFF2-40B4-BE49-F238E27FC236}">
                <a16:creationId xmlns:a16="http://schemas.microsoft.com/office/drawing/2014/main" id="{B5DBA109-CA56-48C8-9690-5A8F0B8F0B34}"/>
              </a:ext>
            </a:extLst>
          </p:cNvPr>
          <p:cNvSpPr txBox="1"/>
          <p:nvPr/>
        </p:nvSpPr>
        <p:spPr>
          <a:xfrm>
            <a:off x="3097443" y="452189"/>
            <a:ext cx="3269728" cy="4154984"/>
          </a:xfrm>
          <a:prstGeom prst="rect">
            <a:avLst/>
          </a:prstGeom>
          <a:noFill/>
        </p:spPr>
        <p:txBody>
          <a:bodyPr wrap="square" rtlCol="0">
            <a:spAutoFit/>
          </a:bodyPr>
          <a:lstStyle/>
          <a:p>
            <a:pPr marL="285750" indent="-285750" algn="r" rtl="1">
              <a:buFont typeface="Arial" panose="020B0604020202020204" pitchFamily="34" charset="0"/>
              <a:buChar char="•"/>
            </a:pPr>
            <a:r>
              <a:rPr lang="ar-IQ" sz="2400" dirty="0">
                <a:solidFill>
                  <a:schemeClr val="bg1"/>
                </a:solidFill>
              </a:rPr>
              <a:t>تحدث بوتيرة عادية ومتساوية - ليس بطيئًا جدًا وليس سريعًا جدًا</a:t>
            </a:r>
          </a:p>
          <a:p>
            <a:pPr marL="285750" indent="-285750" algn="r" rtl="1">
              <a:buFont typeface="Arial" panose="020B0604020202020204" pitchFamily="34" charset="0"/>
              <a:buChar char="•"/>
            </a:pPr>
            <a:r>
              <a:rPr lang="ar-IQ" sz="2400" dirty="0">
                <a:solidFill>
                  <a:schemeClr val="bg1"/>
                </a:solidFill>
              </a:rPr>
              <a:t>تواصل بصريًا مع الكاميرا ولا تضعها في مكان مرتفع جدًا أو منخفض جدًا. اختبرها قبل تصوير المقطع بأكمله!</a:t>
            </a:r>
          </a:p>
          <a:p>
            <a:pPr marL="285750" indent="-285750" algn="r" rtl="1">
              <a:buFont typeface="Arial" panose="020B0604020202020204" pitchFamily="34" charset="0"/>
              <a:buChar char="•"/>
            </a:pPr>
            <a:r>
              <a:rPr lang="ar-IQ" sz="2400" dirty="0">
                <a:solidFill>
                  <a:schemeClr val="bg1"/>
                </a:solidFill>
              </a:rPr>
              <a:t>إذا لم تمتلك حامل كاميرا ثلاثي القوائم للحفاظ على ثباتها ، ارتجل لإستخدام ما لديك من أدوات في المنزل!</a:t>
            </a:r>
            <a:endParaRPr lang="en-US" sz="2400" dirty="0">
              <a:solidFill>
                <a:schemeClr val="bg1"/>
              </a:solidFill>
            </a:endParaRPr>
          </a:p>
        </p:txBody>
      </p:sp>
      <p:pic>
        <p:nvPicPr>
          <p:cNvPr id="9" name="Picture 8" descr="A picture containing indoor, table, sitting, small&#10;&#10;Description automatically generated">
            <a:extLst>
              <a:ext uri="{FF2B5EF4-FFF2-40B4-BE49-F238E27FC236}">
                <a16:creationId xmlns:a16="http://schemas.microsoft.com/office/drawing/2014/main" id="{0456105B-A14F-4A3A-B872-9059A62203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290" y="466142"/>
            <a:ext cx="2744153" cy="42040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9338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663193" cy="5059363"/>
          </a:xfrm>
          <a:prstGeom prst="rect">
            <a:avLst/>
          </a:prstGeom>
          <a:solidFill>
            <a:srgbClr val="376D70"/>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AutoNum type="arabicPeriod"/>
            </a:pPr>
            <a:endParaRPr lang="en-US"/>
          </a:p>
        </p:txBody>
      </p:sp>
      <p:sp>
        <p:nvSpPr>
          <p:cNvPr id="13" name="Title 1"/>
          <p:cNvSpPr txBox="1">
            <a:spLocks/>
          </p:cNvSpPr>
          <p:nvPr/>
        </p:nvSpPr>
        <p:spPr>
          <a:xfrm>
            <a:off x="7053474" y="2523980"/>
            <a:ext cx="1864153"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lnSpc>
                <a:spcPct val="110000"/>
              </a:lnSpc>
            </a:pPr>
            <a:r>
              <a:rPr lang="ar-IQ" b="1" dirty="0">
                <a:solidFill>
                  <a:srgbClr val="009BA0"/>
                </a:solidFill>
                <a:latin typeface="Arial Regular" charset="0"/>
              </a:rPr>
              <a:t>الممارسات الجيدة لإنشاء مقاطع الفيديو: التحميل</a:t>
            </a:r>
            <a:endParaRPr lang="en-US" b="1" dirty="0">
              <a:solidFill>
                <a:srgbClr val="009BA0"/>
              </a:solidFill>
              <a:latin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grpSp>
        <p:nvGrpSpPr>
          <p:cNvPr id="5" name="Group 4">
            <a:extLst>
              <a:ext uri="{FF2B5EF4-FFF2-40B4-BE49-F238E27FC236}">
                <a16:creationId xmlns:a16="http://schemas.microsoft.com/office/drawing/2014/main" id="{94A3EAE9-A092-4057-92C0-E41408DFBCA2}"/>
              </a:ext>
            </a:extLst>
          </p:cNvPr>
          <p:cNvGrpSpPr/>
          <p:nvPr/>
        </p:nvGrpSpPr>
        <p:grpSpPr>
          <a:xfrm>
            <a:off x="6889566" y="284930"/>
            <a:ext cx="1863470" cy="1104117"/>
            <a:chOff x="213668" y="-17384"/>
            <a:chExt cx="1147050" cy="729351"/>
          </a:xfrm>
        </p:grpSpPr>
        <p:sp>
          <p:nvSpPr>
            <p:cNvPr id="6" name="Text Box 2">
              <a:extLst>
                <a:ext uri="{FF2B5EF4-FFF2-40B4-BE49-F238E27FC236}">
                  <a16:creationId xmlns:a16="http://schemas.microsoft.com/office/drawing/2014/main" id="{A0980C70-FB95-4286-A33F-365CA360EE64}"/>
                </a:ext>
              </a:extLst>
            </p:cNvPr>
            <p:cNvSpPr txBox="1">
              <a:spLocks noChangeArrowheads="1"/>
            </p:cNvSpPr>
            <p:nvPr/>
          </p:nvSpPr>
          <p:spPr bwMode="auto">
            <a:xfrm>
              <a:off x="586791" y="269685"/>
              <a:ext cx="773927" cy="442282"/>
            </a:xfrm>
            <a:prstGeom prst="rect">
              <a:avLst/>
            </a:prstGeom>
            <a:solidFill>
              <a:srgbClr val="D8E6E6"/>
            </a:solidFill>
            <a:ln w="9525">
              <a:no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a:spAutoFit/>
            </a:bodyPr>
            <a:lstStyle/>
            <a:p>
              <a:pPr marL="0" marR="0" algn="just" rtl="1">
                <a:lnSpc>
                  <a:spcPct val="107000"/>
                </a:lnSpc>
                <a:spcBef>
                  <a:spcPts val="0"/>
                </a:spcBef>
                <a:spcAft>
                  <a:spcPts val="1200"/>
                </a:spcAft>
              </a:pPr>
              <a:r>
                <a:rPr lang="ar-IQ" dirty="0">
                  <a:latin typeface="Source Sans Pro" panose="020B0503030403020204" pitchFamily="34" charset="0"/>
                  <a:ea typeface="Calibri" panose="020F0502020204030204" pitchFamily="34" charset="0"/>
                  <a:cs typeface="Arial" panose="020B0604020202020204" pitchFamily="34" charset="0"/>
                </a:rPr>
                <a:t>ملاحظات عملية</a:t>
              </a:r>
              <a:endParaRPr lang="en-US" sz="2400" dirty="0">
                <a:effectLst/>
                <a:latin typeface="Source Sans Pro" panose="020B0503030403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E542884-B7FF-4E34-B314-3ADDF1731F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668" y="-17384"/>
              <a:ext cx="516890" cy="516890"/>
            </a:xfrm>
            <a:prstGeom prst="rect">
              <a:avLst/>
            </a:prstGeom>
          </p:spPr>
        </p:pic>
      </p:grpSp>
      <p:sp>
        <p:nvSpPr>
          <p:cNvPr id="3" name="TextBox 2">
            <a:extLst>
              <a:ext uri="{FF2B5EF4-FFF2-40B4-BE49-F238E27FC236}">
                <a16:creationId xmlns:a16="http://schemas.microsoft.com/office/drawing/2014/main" id="{B5DBA109-CA56-48C8-9690-5A8F0B8F0B34}"/>
              </a:ext>
            </a:extLst>
          </p:cNvPr>
          <p:cNvSpPr txBox="1"/>
          <p:nvPr/>
        </p:nvSpPr>
        <p:spPr>
          <a:xfrm>
            <a:off x="226373" y="692940"/>
            <a:ext cx="6049736" cy="2862322"/>
          </a:xfrm>
          <a:prstGeom prst="rect">
            <a:avLst/>
          </a:prstGeom>
          <a:noFill/>
        </p:spPr>
        <p:txBody>
          <a:bodyPr wrap="square" rtlCol="0">
            <a:spAutoFit/>
          </a:bodyPr>
          <a:lstStyle/>
          <a:p>
            <a:pPr marL="285750" indent="-285750" algn="r" rtl="1">
              <a:buFont typeface="Arial" panose="020B0604020202020204" pitchFamily="34" charset="0"/>
              <a:buChar char="•"/>
            </a:pPr>
            <a:r>
              <a:rPr lang="ar-IQ" dirty="0">
                <a:solidFill>
                  <a:schemeClr val="bg1"/>
                </a:solidFill>
              </a:rPr>
              <a:t>بمجرد تسجيل الفيديو الخاص بك على جهازك المحمول ، يمكنك تحميله على قناتك على </a:t>
            </a:r>
            <a:r>
              <a:rPr lang="en-US" dirty="0">
                <a:solidFill>
                  <a:schemeClr val="bg1"/>
                </a:solidFill>
              </a:rPr>
              <a:t>YouTube</a:t>
            </a:r>
          </a:p>
          <a:p>
            <a:pPr marL="285750" indent="-285750" algn="r" rtl="1">
              <a:buFont typeface="Arial" panose="020B0604020202020204" pitchFamily="34" charset="0"/>
              <a:buChar char="•"/>
            </a:pPr>
            <a:r>
              <a:rPr lang="ar-IQ" dirty="0">
                <a:solidFill>
                  <a:schemeClr val="bg1"/>
                </a:solidFill>
              </a:rPr>
              <a:t>أضف تفاصيل أساسية عن الفيديو الخاص بك: كعنوان المقطع والوصف وصورة مصغرة</a:t>
            </a:r>
          </a:p>
          <a:p>
            <a:pPr marL="285750" indent="-285750" algn="r" rtl="1">
              <a:buFont typeface="Arial" panose="020B0604020202020204" pitchFamily="34" charset="0"/>
              <a:buChar char="•"/>
            </a:pPr>
            <a:r>
              <a:rPr lang="ar-IQ" dirty="0">
                <a:solidFill>
                  <a:schemeClr val="bg1"/>
                </a:solidFill>
              </a:rPr>
              <a:t>أضف الترجمة المصاحبة للمقطع</a:t>
            </a:r>
          </a:p>
          <a:p>
            <a:pPr marL="285750" indent="-285750" algn="r" rtl="1">
              <a:buFont typeface="Arial" panose="020B0604020202020204" pitchFamily="34" charset="0"/>
              <a:buChar char="•"/>
            </a:pPr>
            <a:r>
              <a:rPr lang="ar-IQ" dirty="0">
                <a:solidFill>
                  <a:schemeClr val="bg1"/>
                </a:solidFill>
              </a:rPr>
              <a:t>اختر إعدادات الخصوصية:</a:t>
            </a:r>
          </a:p>
          <a:p>
            <a:pPr marL="747713" indent="-285750" algn="r" rtl="1">
              <a:buFont typeface="Arial" panose="020B0604020202020204" pitchFamily="34" charset="0"/>
              <a:buChar char="•"/>
            </a:pPr>
            <a:r>
              <a:rPr lang="ar-IQ" dirty="0">
                <a:solidFill>
                  <a:schemeClr val="bg1"/>
                </a:solidFill>
              </a:rPr>
              <a:t>عام - يمكن لأي شخص الاطلاع والمشاركة</a:t>
            </a:r>
          </a:p>
          <a:p>
            <a:pPr marL="747713" indent="-285750" algn="r" rtl="1">
              <a:buFont typeface="Arial" panose="020B0604020202020204" pitchFamily="34" charset="0"/>
              <a:buChar char="•"/>
            </a:pPr>
            <a:r>
              <a:rPr lang="ar-IQ" dirty="0">
                <a:solidFill>
                  <a:schemeClr val="bg1"/>
                </a:solidFill>
              </a:rPr>
              <a:t>خاص - لا يراه سواك والأشخاص الذين تختارهم</a:t>
            </a:r>
          </a:p>
          <a:p>
            <a:pPr marL="747713" indent="-285750" algn="r" rtl="1">
              <a:buFont typeface="Arial" panose="020B0604020202020204" pitchFamily="34" charset="0"/>
              <a:buChar char="•"/>
            </a:pPr>
            <a:r>
              <a:rPr lang="ar-IQ" dirty="0">
                <a:solidFill>
                  <a:schemeClr val="bg1"/>
                </a:solidFill>
              </a:rPr>
              <a:t>غير محدد - يمكن لأي شخص لديه الرابط مشاهدته ومشاركته ، ولكن لا يظهر المقطع في نتائج البحث في </a:t>
            </a:r>
            <a:r>
              <a:rPr lang="en-US" dirty="0">
                <a:solidFill>
                  <a:schemeClr val="bg1"/>
                </a:solidFill>
              </a:rPr>
              <a:t>YouTube</a:t>
            </a:r>
          </a:p>
        </p:txBody>
      </p:sp>
      <p:sp>
        <p:nvSpPr>
          <p:cNvPr id="4" name="TextBox 3">
            <a:extLst>
              <a:ext uri="{FF2B5EF4-FFF2-40B4-BE49-F238E27FC236}">
                <a16:creationId xmlns:a16="http://schemas.microsoft.com/office/drawing/2014/main" id="{9268AC2D-04DA-4745-B47C-EF1006DB216F}"/>
              </a:ext>
            </a:extLst>
          </p:cNvPr>
          <p:cNvSpPr txBox="1"/>
          <p:nvPr/>
        </p:nvSpPr>
        <p:spPr>
          <a:xfrm>
            <a:off x="226373" y="3912681"/>
            <a:ext cx="6311020"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r" rtl="1"/>
            <a:r>
              <a:rPr lang="ar-IQ" dirty="0">
                <a:solidFill>
                  <a:schemeClr val="bg1"/>
                </a:solidFill>
              </a:rPr>
              <a:t>يرجى الرجوع إلى</a:t>
            </a:r>
            <a:r>
              <a:rPr lang="en-US" dirty="0">
                <a:solidFill>
                  <a:schemeClr val="bg1"/>
                </a:solidFill>
              </a:rPr>
              <a:t> </a:t>
            </a:r>
            <a:r>
              <a:rPr lang="ar-IQ" dirty="0">
                <a:solidFill>
                  <a:schemeClr val="bg1"/>
                </a:solidFill>
              </a:rPr>
              <a:t> مستند الموارد الخاص بك للحصول على روابط الفيديو حول كيفية تحميل مقاطع الفيديو من جهاز الكمبيوتر أو منصات</a:t>
            </a:r>
            <a:r>
              <a:rPr lang="en-US" dirty="0">
                <a:solidFill>
                  <a:schemeClr val="bg1"/>
                </a:solidFill>
              </a:rPr>
              <a:t>Android </a:t>
            </a:r>
            <a:r>
              <a:rPr lang="ar-IQ" dirty="0">
                <a:solidFill>
                  <a:schemeClr val="bg1"/>
                </a:solidFill>
              </a:rPr>
              <a:t> أو </a:t>
            </a:r>
            <a:r>
              <a:rPr lang="en-US" dirty="0">
                <a:solidFill>
                  <a:schemeClr val="bg1"/>
                </a:solidFill>
              </a:rPr>
              <a:t>iPhone!</a:t>
            </a:r>
          </a:p>
        </p:txBody>
      </p:sp>
    </p:spTree>
    <p:extLst>
      <p:ext uri="{BB962C8B-B14F-4D97-AF65-F5344CB8AC3E}">
        <p14:creationId xmlns:p14="http://schemas.microsoft.com/office/powerpoint/2010/main" val="913763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700"/>
            <a:ext cx="6663193" cy="5059363"/>
          </a:xfrm>
          <a:prstGeom prst="rect">
            <a:avLst/>
          </a:prstGeom>
          <a:solidFill>
            <a:schemeClr val="accent4">
              <a:lumMod val="75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AutoNum type="arabicPeriod"/>
            </a:pPr>
            <a:endParaRPr lang="en-US"/>
          </a:p>
        </p:txBody>
      </p:sp>
      <p:sp>
        <p:nvSpPr>
          <p:cNvPr id="13" name="Title 1"/>
          <p:cNvSpPr txBox="1">
            <a:spLocks/>
          </p:cNvSpPr>
          <p:nvPr/>
        </p:nvSpPr>
        <p:spPr>
          <a:xfrm>
            <a:off x="6971520" y="2716048"/>
            <a:ext cx="1864153"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lnSpc>
                <a:spcPct val="110000"/>
              </a:lnSpc>
            </a:pPr>
            <a:r>
              <a:rPr lang="ar-IQ" b="1" dirty="0">
                <a:solidFill>
                  <a:srgbClr val="009BA0"/>
                </a:solidFill>
                <a:latin typeface="Arial Regular" charset="0"/>
              </a:rPr>
              <a:t>الممارسات الجيدة لإنشاء مقاطع الفيديو: النشر</a:t>
            </a:r>
            <a:endParaRPr lang="en-US" b="1" dirty="0">
              <a:solidFill>
                <a:srgbClr val="009BA0"/>
              </a:solidFill>
              <a:latin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grpSp>
        <p:nvGrpSpPr>
          <p:cNvPr id="5" name="Group 4">
            <a:extLst>
              <a:ext uri="{FF2B5EF4-FFF2-40B4-BE49-F238E27FC236}">
                <a16:creationId xmlns:a16="http://schemas.microsoft.com/office/drawing/2014/main" id="{94A3EAE9-A092-4057-92C0-E41408DFBCA2}"/>
              </a:ext>
            </a:extLst>
          </p:cNvPr>
          <p:cNvGrpSpPr/>
          <p:nvPr/>
        </p:nvGrpSpPr>
        <p:grpSpPr>
          <a:xfrm>
            <a:off x="6782404" y="434798"/>
            <a:ext cx="1863470" cy="1104117"/>
            <a:chOff x="213668" y="-17384"/>
            <a:chExt cx="1147050" cy="729351"/>
          </a:xfrm>
        </p:grpSpPr>
        <p:sp>
          <p:nvSpPr>
            <p:cNvPr id="6" name="Text Box 2">
              <a:extLst>
                <a:ext uri="{FF2B5EF4-FFF2-40B4-BE49-F238E27FC236}">
                  <a16:creationId xmlns:a16="http://schemas.microsoft.com/office/drawing/2014/main" id="{A0980C70-FB95-4286-A33F-365CA360EE64}"/>
                </a:ext>
              </a:extLst>
            </p:cNvPr>
            <p:cNvSpPr txBox="1">
              <a:spLocks noChangeArrowheads="1"/>
            </p:cNvSpPr>
            <p:nvPr/>
          </p:nvSpPr>
          <p:spPr bwMode="auto">
            <a:xfrm>
              <a:off x="586791" y="269685"/>
              <a:ext cx="773927" cy="442282"/>
            </a:xfrm>
            <a:prstGeom prst="rect">
              <a:avLst/>
            </a:prstGeom>
            <a:solidFill>
              <a:srgbClr val="D8E6E6"/>
            </a:solidFill>
            <a:ln w="9525">
              <a:no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a:spAutoFit/>
            </a:bodyPr>
            <a:lstStyle/>
            <a:p>
              <a:pPr marL="0" marR="0" algn="just" rtl="1">
                <a:lnSpc>
                  <a:spcPct val="107000"/>
                </a:lnSpc>
                <a:spcBef>
                  <a:spcPts val="0"/>
                </a:spcBef>
                <a:spcAft>
                  <a:spcPts val="1200"/>
                </a:spcAft>
              </a:pPr>
              <a:r>
                <a:rPr lang="ar-IQ" dirty="0">
                  <a:latin typeface="Source Sans Pro" panose="020B0503030403020204" pitchFamily="34" charset="0"/>
                  <a:ea typeface="Calibri" panose="020F0502020204030204" pitchFamily="34" charset="0"/>
                  <a:cs typeface="Arial" panose="020B0604020202020204" pitchFamily="34" charset="0"/>
                </a:rPr>
                <a:t>ملاحظات عملية</a:t>
              </a:r>
              <a:endParaRPr lang="en-US" sz="2400" dirty="0">
                <a:effectLst/>
                <a:latin typeface="Source Sans Pro" panose="020B0503030403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E542884-B7FF-4E34-B314-3ADDF1731F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668" y="-17384"/>
              <a:ext cx="516890" cy="516890"/>
            </a:xfrm>
            <a:prstGeom prst="rect">
              <a:avLst/>
            </a:prstGeom>
          </p:spPr>
        </p:pic>
      </p:grpSp>
      <p:sp>
        <p:nvSpPr>
          <p:cNvPr id="3" name="TextBox 2">
            <a:extLst>
              <a:ext uri="{FF2B5EF4-FFF2-40B4-BE49-F238E27FC236}">
                <a16:creationId xmlns:a16="http://schemas.microsoft.com/office/drawing/2014/main" id="{B5DBA109-CA56-48C8-9690-5A8F0B8F0B34}"/>
              </a:ext>
            </a:extLst>
          </p:cNvPr>
          <p:cNvSpPr txBox="1"/>
          <p:nvPr/>
        </p:nvSpPr>
        <p:spPr>
          <a:xfrm>
            <a:off x="176645" y="599631"/>
            <a:ext cx="6348846" cy="3477875"/>
          </a:xfrm>
          <a:prstGeom prst="rect">
            <a:avLst/>
          </a:prstGeom>
          <a:noFill/>
        </p:spPr>
        <p:txBody>
          <a:bodyPr wrap="square" rtlCol="0">
            <a:spAutoFit/>
          </a:bodyPr>
          <a:lstStyle/>
          <a:p>
            <a:pPr marL="342900" indent="-342900" algn="r" rtl="1">
              <a:buFont typeface="Arial" panose="020B0604020202020204" pitchFamily="34" charset="0"/>
              <a:buChar char="•"/>
            </a:pPr>
            <a:r>
              <a:rPr lang="ar-IQ" sz="2000" dirty="0">
                <a:solidFill>
                  <a:schemeClr val="bg1"/>
                </a:solidFill>
              </a:rPr>
              <a:t>عند تحميل مقطع فيديو إلى </a:t>
            </a:r>
            <a:r>
              <a:rPr lang="en-US" sz="2000" dirty="0">
                <a:solidFill>
                  <a:schemeClr val="bg1"/>
                </a:solidFill>
              </a:rPr>
              <a:t>YouTube ، </a:t>
            </a:r>
            <a:r>
              <a:rPr lang="ar-IQ" sz="2000" dirty="0">
                <a:solidFill>
                  <a:schemeClr val="bg1"/>
                </a:solidFill>
              </a:rPr>
              <a:t>يتم إدخال ملف الفيديو إلى موقع </a:t>
            </a:r>
            <a:r>
              <a:rPr lang="en-US" sz="2000" dirty="0">
                <a:solidFill>
                  <a:schemeClr val="bg1"/>
                </a:solidFill>
              </a:rPr>
              <a:t>YouTube</a:t>
            </a:r>
          </a:p>
          <a:p>
            <a:pPr marL="342900" indent="-342900" algn="r" rtl="1">
              <a:buFont typeface="Arial" panose="020B0604020202020204" pitchFamily="34" charset="0"/>
              <a:buChar char="•"/>
            </a:pPr>
            <a:r>
              <a:rPr lang="ar-IQ" sz="2000" dirty="0">
                <a:solidFill>
                  <a:schemeClr val="bg1"/>
                </a:solidFill>
              </a:rPr>
              <a:t>عند نشر مقطع فيديو ، فأنه يكون متاحًا لأي شخص لديه إمكانية الوصول لمشاهدته.</a:t>
            </a:r>
          </a:p>
          <a:p>
            <a:pPr marL="342900" indent="-342900" algn="r" rtl="1">
              <a:buFont typeface="Arial" panose="020B0604020202020204" pitchFamily="34" charset="0"/>
              <a:buChar char="•"/>
            </a:pPr>
            <a:r>
              <a:rPr lang="ar-IQ" sz="2000" dirty="0">
                <a:solidFill>
                  <a:schemeClr val="bg1"/>
                </a:solidFill>
              </a:rPr>
              <a:t>عندما يتم النشر ، لا يزال بإمكانك الرجوع الى المقطع وتغيير إعدادات الخصوصية أو تحريره</a:t>
            </a:r>
          </a:p>
          <a:p>
            <a:pPr marL="342900" indent="-342900" algn="r" rtl="1">
              <a:buFont typeface="Arial" panose="020B0604020202020204" pitchFamily="34" charset="0"/>
              <a:buChar char="•"/>
            </a:pPr>
            <a:r>
              <a:rPr lang="ar-IQ" sz="2000" dirty="0">
                <a:solidFill>
                  <a:schemeClr val="bg1"/>
                </a:solidFill>
              </a:rPr>
              <a:t>يمكنك أيضًا تفعيل أو إيقاف التعليقات على الفيديو ، أو تأجيل التعليقات للمراجعة قبل نشرها</a:t>
            </a:r>
          </a:p>
          <a:p>
            <a:pPr marL="342900" indent="-342900" algn="r" rtl="1">
              <a:buFont typeface="Arial" panose="020B0604020202020204" pitchFamily="34" charset="0"/>
              <a:buChar char="•"/>
            </a:pPr>
            <a:r>
              <a:rPr lang="ar-IQ" sz="2000" dirty="0">
                <a:solidFill>
                  <a:schemeClr val="bg1"/>
                </a:solidFill>
              </a:rPr>
              <a:t>تأكد من أن عنوان الفيديو الخاص بك يتوافق مع محتواه التعليمي</a:t>
            </a:r>
          </a:p>
          <a:p>
            <a:pPr marL="342900" indent="-342900" algn="r" rtl="1">
              <a:buFont typeface="Arial" panose="020B0604020202020204" pitchFamily="34" charset="0"/>
              <a:buChar char="•"/>
            </a:pPr>
            <a:r>
              <a:rPr lang="ar-IQ" sz="2000" dirty="0">
                <a:solidFill>
                  <a:schemeClr val="bg1"/>
                </a:solidFill>
              </a:rPr>
              <a:t> لأغراض تعليمية ، نوصيك بضبط حالة الخصوصية لمقاطعك على "غير محدد"  واعتماد الترجمة</a:t>
            </a:r>
            <a:endParaRPr lang="en-US" sz="2000" b="1" dirty="0">
              <a:solidFill>
                <a:schemeClr val="bg1"/>
              </a:solidFill>
            </a:endParaRPr>
          </a:p>
        </p:txBody>
      </p:sp>
    </p:spTree>
    <p:extLst>
      <p:ext uri="{BB962C8B-B14F-4D97-AF65-F5344CB8AC3E}">
        <p14:creationId xmlns:p14="http://schemas.microsoft.com/office/powerpoint/2010/main" val="2657780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rgbClr val="009BA0"/>
                </a:solidFill>
                <a:latin typeface="Arial Regular" charset="0"/>
                <a:ea typeface="Arial" charset="0"/>
                <a:cs typeface="Arial Regular" charset="0"/>
              </a:rPr>
              <a:t>القناة على يوتيوب: الفرص المتاحة</a:t>
            </a:r>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Diagram 1">
            <a:extLst>
              <a:ext uri="{FF2B5EF4-FFF2-40B4-BE49-F238E27FC236}">
                <a16:creationId xmlns:a16="http://schemas.microsoft.com/office/drawing/2014/main" id="{E83A478D-767D-4DD4-AB3D-85F30556C231}"/>
              </a:ext>
            </a:extLst>
          </p:cNvPr>
          <p:cNvGraphicFramePr/>
          <p:nvPr>
            <p:extLst>
              <p:ext uri="{D42A27DB-BD31-4B8C-83A1-F6EECF244321}">
                <p14:modId xmlns:p14="http://schemas.microsoft.com/office/powerpoint/2010/main" val="724444266"/>
              </p:ext>
            </p:extLst>
          </p:nvPr>
        </p:nvGraphicFramePr>
        <p:xfrm>
          <a:off x="296798" y="1448365"/>
          <a:ext cx="8677419" cy="2246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068AFA6-7CE6-4425-80E9-7FB0D2C79B00}"/>
              </a:ext>
            </a:extLst>
          </p:cNvPr>
          <p:cNvSpPr txBox="1"/>
          <p:nvPr/>
        </p:nvSpPr>
        <p:spPr>
          <a:xfrm>
            <a:off x="436418" y="4060433"/>
            <a:ext cx="7940140" cy="646331"/>
          </a:xfrm>
          <a:prstGeom prst="rect">
            <a:avLst/>
          </a:prstGeom>
          <a:noFill/>
        </p:spPr>
        <p:txBody>
          <a:bodyPr wrap="square" rtlCol="0">
            <a:spAutoFit/>
          </a:bodyPr>
          <a:lstStyle/>
          <a:p>
            <a:pPr algn="r" rtl="1"/>
            <a:r>
              <a:rPr lang="ar-IQ" dirty="0"/>
              <a:t>* راجع مستند </a:t>
            </a:r>
            <a:r>
              <a:rPr lang="en-US" dirty="0"/>
              <a:t>google</a:t>
            </a:r>
            <a:r>
              <a:rPr lang="ar-IQ" dirty="0"/>
              <a:t> </a:t>
            </a:r>
            <a:r>
              <a:rPr lang="en-US" dirty="0"/>
              <a:t> </a:t>
            </a:r>
            <a:r>
              <a:rPr lang="ar-IQ" dirty="0"/>
              <a:t>في مجلد الدورة التدريبية الخاص بك للحصول على مستند مصادر يحتوي على مزيد من المعلومات والنصائح! هذا المستند يُعد * </a:t>
            </a:r>
            <a:r>
              <a:rPr lang="ar-IQ" b="1" dirty="0"/>
              <a:t>مادة</a:t>
            </a:r>
            <a:r>
              <a:rPr lang="ar-IQ" dirty="0"/>
              <a:t> </a:t>
            </a:r>
            <a:r>
              <a:rPr lang="ar-SA" b="1" dirty="0"/>
              <a:t>إضافية</a:t>
            </a:r>
            <a:r>
              <a:rPr lang="ar-IQ" dirty="0"/>
              <a:t> * وغير مطلوب </a:t>
            </a:r>
            <a:r>
              <a:rPr lang="ar-IQ"/>
              <a:t>منك كمادةٍ </a:t>
            </a:r>
            <a:r>
              <a:rPr lang="ar-IQ" dirty="0"/>
              <a:t>في هذة الدورة.</a:t>
            </a:r>
            <a:endParaRPr lang="en-US" dirty="0"/>
          </a:p>
        </p:txBody>
      </p:sp>
    </p:spTree>
    <p:extLst>
      <p:ext uri="{BB962C8B-B14F-4D97-AF65-F5344CB8AC3E}">
        <p14:creationId xmlns:p14="http://schemas.microsoft.com/office/powerpoint/2010/main" val="2055611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296" y="0"/>
            <a:ext cx="3703704" cy="5059363"/>
          </a:xfrm>
          <a:prstGeom prst="rect">
            <a:avLst/>
          </a:prstGeom>
          <a:solidFill>
            <a:schemeClr val="tx1">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014409" y="1860954"/>
            <a:ext cx="2659537"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chemeClr val="bg1"/>
                </a:solidFill>
                <a:latin typeface="Arial Regular"/>
                <a:ea typeface="Arial" charset="0"/>
                <a:cs typeface="Arial Regular" charset="0"/>
              </a:rPr>
              <a:t>الاختبار رقم 1</a:t>
            </a:r>
            <a:endParaRPr lang="en-JM"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470054" y="967373"/>
            <a:ext cx="4672740" cy="2554545"/>
          </a:xfrm>
          <a:prstGeom prst="rect">
            <a:avLst/>
          </a:prstGeom>
          <a:noFill/>
        </p:spPr>
        <p:txBody>
          <a:bodyPr wrap="square" rtlCol="0" anchor="t">
            <a:spAutoFit/>
          </a:bodyPr>
          <a:lstStyle/>
          <a:p>
            <a:pPr algn="r" rtl="1"/>
            <a:r>
              <a:rPr lang="ar-IQ" sz="2000" b="1" dirty="0">
                <a:solidFill>
                  <a:srgbClr val="000000"/>
                </a:solidFill>
                <a:latin typeface="Arial"/>
                <a:ea typeface="Arial" charset="0"/>
                <a:cs typeface="Arial"/>
              </a:rPr>
              <a:t>صح أم  خطأ:</a:t>
            </a:r>
          </a:p>
          <a:p>
            <a:pPr algn="r" rtl="1"/>
            <a:endParaRPr lang="ar-IQ" sz="2000" b="1" dirty="0">
              <a:solidFill>
                <a:srgbClr val="000000"/>
              </a:solidFill>
              <a:latin typeface="Arial"/>
              <a:ea typeface="Arial" charset="0"/>
              <a:cs typeface="Arial"/>
            </a:endParaRPr>
          </a:p>
          <a:p>
            <a:pPr marL="342900" algn="r" rtl="1"/>
            <a:r>
              <a:rPr lang="ar-IQ" sz="2000" b="1" dirty="0">
                <a:solidFill>
                  <a:srgbClr val="000000"/>
                </a:solidFill>
                <a:latin typeface="Arial"/>
                <a:ea typeface="Arial" charset="0"/>
                <a:cs typeface="Arial"/>
              </a:rPr>
              <a:t>يعزز استخدام خاصية الشرح المكتوب مع الفيديو إمكانية وصول أوسع ويجعل تجربة الطالب أكثر رغبةً في المشاركة.</a:t>
            </a:r>
          </a:p>
          <a:p>
            <a:pPr algn="r" rtl="1"/>
            <a:endParaRPr lang="ar-IQ" sz="2000" b="1" dirty="0">
              <a:solidFill>
                <a:srgbClr val="000000"/>
              </a:solidFill>
              <a:latin typeface="Arial"/>
              <a:ea typeface="Arial" charset="0"/>
              <a:cs typeface="Arial"/>
            </a:endParaRPr>
          </a:p>
          <a:p>
            <a:pPr algn="r" rtl="1"/>
            <a:r>
              <a:rPr lang="ar-IQ" sz="2000" b="1" i="1" dirty="0">
                <a:solidFill>
                  <a:srgbClr val="000000"/>
                </a:solidFill>
                <a:latin typeface="Arial"/>
                <a:cs typeface="Arial"/>
              </a:rPr>
              <a:t>أكتب </a:t>
            </a:r>
            <a:r>
              <a:rPr lang="en-US" sz="2000" b="1" i="1" dirty="0">
                <a:solidFill>
                  <a:srgbClr val="000000"/>
                </a:solidFill>
                <a:latin typeface="Arial"/>
                <a:cs typeface="Arial"/>
              </a:rPr>
              <a:t>T </a:t>
            </a:r>
            <a:r>
              <a:rPr lang="ar-IQ" sz="2000" b="1" i="1" dirty="0">
                <a:solidFill>
                  <a:srgbClr val="000000"/>
                </a:solidFill>
                <a:latin typeface="Arial"/>
                <a:cs typeface="Arial"/>
              </a:rPr>
              <a:t>  للإجابة الصحيحة و </a:t>
            </a:r>
            <a:r>
              <a:rPr lang="en-US" sz="2000" b="1" i="1" dirty="0">
                <a:solidFill>
                  <a:srgbClr val="000000"/>
                </a:solidFill>
                <a:latin typeface="Arial"/>
                <a:cs typeface="Arial"/>
              </a:rPr>
              <a:t>F</a:t>
            </a:r>
            <a:r>
              <a:rPr lang="ar-IQ" sz="2000" b="1" i="1" dirty="0">
                <a:solidFill>
                  <a:srgbClr val="000000"/>
                </a:solidFill>
                <a:latin typeface="Arial"/>
                <a:cs typeface="Arial"/>
              </a:rPr>
              <a:t>  للإجابة الخاطئة في مربع الدردشة</a:t>
            </a:r>
            <a:endParaRPr lang="en-US" sz="2000" i="1" dirty="0">
              <a:solidFill>
                <a:srgbClr val="000000"/>
              </a:solidFill>
              <a:latin typeface="Arial"/>
              <a:cs typeface="Arial"/>
            </a:endParaRPr>
          </a:p>
        </p:txBody>
      </p:sp>
    </p:spTree>
    <p:extLst>
      <p:ext uri="{BB962C8B-B14F-4D97-AF65-F5344CB8AC3E}">
        <p14:creationId xmlns:p14="http://schemas.microsoft.com/office/powerpoint/2010/main" val="4116699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296" y="0"/>
            <a:ext cx="3703704" cy="5059363"/>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177577" y="1535685"/>
            <a:ext cx="2659537" cy="198799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chemeClr val="bg1"/>
                </a:solidFill>
                <a:latin typeface="Arial Regular"/>
                <a:ea typeface="Arial" charset="0"/>
                <a:cs typeface="Arial Regular" charset="0"/>
              </a:rPr>
              <a:t>الأختبار رقم 2</a:t>
            </a:r>
          </a:p>
          <a:p>
            <a:pPr algn="r" rtl="1"/>
            <a:endParaRPr lang="ar-IQ"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306886" y="738596"/>
            <a:ext cx="4672740" cy="3416320"/>
          </a:xfrm>
          <a:prstGeom prst="rect">
            <a:avLst/>
          </a:prstGeom>
          <a:noFill/>
        </p:spPr>
        <p:txBody>
          <a:bodyPr wrap="square" rtlCol="0" anchor="t">
            <a:spAutoFit/>
          </a:bodyPr>
          <a:lstStyle/>
          <a:p>
            <a:pPr algn="r" rtl="1"/>
            <a:r>
              <a:rPr lang="ar-IQ" b="1" dirty="0">
                <a:solidFill>
                  <a:srgbClr val="000000"/>
                </a:solidFill>
                <a:latin typeface="Arial"/>
                <a:cs typeface="Arial"/>
              </a:rPr>
              <a:t>يمكن استخدام فيديو مدته ثلاث دقائق عن تغير المناخ في الموضوع التالي:</a:t>
            </a:r>
          </a:p>
          <a:p>
            <a:pPr algn="r" rtl="1"/>
            <a:endParaRPr lang="ar-IQ" b="1" dirty="0">
              <a:solidFill>
                <a:srgbClr val="000000"/>
              </a:solidFill>
              <a:latin typeface="Arial"/>
              <a:cs typeface="Arial"/>
            </a:endParaRPr>
          </a:p>
          <a:p>
            <a:pPr marL="342900" indent="-342900" algn="r" rtl="1">
              <a:buFont typeface="+mj-lt"/>
              <a:buAutoNum type="alphaUcPeriod"/>
            </a:pPr>
            <a:r>
              <a:rPr lang="ar-IQ" b="1" dirty="0">
                <a:solidFill>
                  <a:srgbClr val="000000"/>
                </a:solidFill>
                <a:latin typeface="Arial"/>
                <a:cs typeface="Arial"/>
              </a:rPr>
              <a:t>علم الأحياء</a:t>
            </a:r>
          </a:p>
          <a:p>
            <a:pPr marL="342900" indent="-342900" algn="r" rtl="1">
              <a:buFont typeface="+mj-lt"/>
              <a:buAutoNum type="alphaUcPeriod"/>
            </a:pPr>
            <a:endParaRPr lang="ar-IQ" b="1" dirty="0">
              <a:solidFill>
                <a:srgbClr val="000000"/>
              </a:solidFill>
              <a:latin typeface="Arial"/>
              <a:cs typeface="Arial"/>
            </a:endParaRPr>
          </a:p>
          <a:p>
            <a:pPr marL="342900" indent="-342900" algn="r" rtl="1">
              <a:buFont typeface="+mj-lt"/>
              <a:buAutoNum type="alphaUcPeriod"/>
            </a:pPr>
            <a:r>
              <a:rPr lang="ar-IQ" b="1" dirty="0">
                <a:solidFill>
                  <a:srgbClr val="000000"/>
                </a:solidFill>
                <a:latin typeface="Arial"/>
                <a:cs typeface="Arial"/>
              </a:rPr>
              <a:t> التاريخ</a:t>
            </a:r>
          </a:p>
          <a:p>
            <a:pPr marL="342900" indent="-342900" algn="r" rtl="1">
              <a:buFont typeface="+mj-lt"/>
              <a:buAutoNum type="alphaUcPeriod"/>
            </a:pPr>
            <a:endParaRPr lang="ar-IQ" b="1" dirty="0">
              <a:solidFill>
                <a:srgbClr val="000000"/>
              </a:solidFill>
              <a:latin typeface="Arial"/>
              <a:cs typeface="Arial"/>
            </a:endParaRPr>
          </a:p>
          <a:p>
            <a:pPr marL="342900" indent="-342900" algn="r" rtl="1">
              <a:buFont typeface="+mj-lt"/>
              <a:buAutoNum type="alphaUcPeriod"/>
            </a:pPr>
            <a:r>
              <a:rPr lang="ar-IQ" b="1" dirty="0">
                <a:solidFill>
                  <a:srgbClr val="000000"/>
                </a:solidFill>
                <a:latin typeface="Arial"/>
                <a:cs typeface="Arial"/>
              </a:rPr>
              <a:t>اللغات الأجنبية</a:t>
            </a:r>
          </a:p>
          <a:p>
            <a:pPr marL="342900" indent="-342900" algn="r" rtl="1">
              <a:buFont typeface="+mj-lt"/>
              <a:buAutoNum type="alphaUcPeriod"/>
            </a:pPr>
            <a:endParaRPr lang="ar-IQ" b="1" dirty="0">
              <a:solidFill>
                <a:srgbClr val="000000"/>
              </a:solidFill>
              <a:latin typeface="Arial"/>
              <a:cs typeface="Arial"/>
            </a:endParaRPr>
          </a:p>
          <a:p>
            <a:pPr marL="342900" indent="-342900" algn="r" rtl="1">
              <a:buFont typeface="+mj-lt"/>
              <a:buAutoNum type="alphaUcPeriod"/>
            </a:pPr>
            <a:r>
              <a:rPr lang="ar-IQ" b="1" dirty="0">
                <a:solidFill>
                  <a:srgbClr val="000000"/>
                </a:solidFill>
                <a:latin typeface="Arial"/>
                <a:cs typeface="Arial"/>
              </a:rPr>
              <a:t>الهندسة المدنية</a:t>
            </a:r>
          </a:p>
          <a:p>
            <a:pPr marL="342900" indent="-342900" algn="r" rtl="1">
              <a:buFont typeface="+mj-lt"/>
              <a:buAutoNum type="alphaUcPeriod"/>
            </a:pPr>
            <a:endParaRPr lang="ar-IQ" b="1" dirty="0">
              <a:solidFill>
                <a:srgbClr val="000000"/>
              </a:solidFill>
              <a:latin typeface="Arial"/>
              <a:cs typeface="Arial"/>
            </a:endParaRPr>
          </a:p>
          <a:p>
            <a:pPr marL="342900" indent="-342900" algn="r" rtl="1">
              <a:buFont typeface="+mj-lt"/>
              <a:buAutoNum type="alphaUcPeriod"/>
            </a:pPr>
            <a:r>
              <a:rPr lang="ar-IQ" b="1" dirty="0">
                <a:solidFill>
                  <a:srgbClr val="000000"/>
                </a:solidFill>
                <a:latin typeface="Arial"/>
                <a:cs typeface="Arial"/>
              </a:rPr>
              <a:t>أي مما سبق اعتمادًا على أهداف تعلّم الدرس!</a:t>
            </a:r>
            <a:endParaRPr lang="en-US" i="1" dirty="0">
              <a:solidFill>
                <a:srgbClr val="000000"/>
              </a:solidFill>
              <a:latin typeface="Arial"/>
              <a:cs typeface="Arial"/>
            </a:endParaRPr>
          </a:p>
        </p:txBody>
      </p:sp>
    </p:spTree>
    <p:extLst>
      <p:ext uri="{BB962C8B-B14F-4D97-AF65-F5344CB8AC3E}">
        <p14:creationId xmlns:p14="http://schemas.microsoft.com/office/powerpoint/2010/main" val="3355880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356100"/>
          </a:xfrm>
          <a:prstGeom prst="rect">
            <a:avLst/>
          </a:prstGeom>
          <a:solidFill>
            <a:srgbClr val="098B8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539767" y="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chemeClr val="bg1"/>
                </a:solidFill>
                <a:latin typeface="Arial Regular" charset="0"/>
                <a:ea typeface="Arial" charset="0"/>
                <a:cs typeface="Arial Regular" charset="0"/>
              </a:rPr>
              <a:t>أهم ما تعلمناه في هذة الوحدة</a:t>
            </a:r>
            <a:endParaRPr lang="en-US"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9" name="Straight Connector 8"/>
          <p:cNvCxnSpPr>
            <a:cxnSpLocks/>
          </p:cNvCxnSpPr>
          <p:nvPr/>
        </p:nvCxnSpPr>
        <p:spPr>
          <a:xfrm flipV="1">
            <a:off x="590567" y="654050"/>
            <a:ext cx="8089883" cy="4445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490628B6-7328-405C-9660-DDF317583EAB}"/>
              </a:ext>
            </a:extLst>
          </p:cNvPr>
          <p:cNvSpPr txBox="1"/>
          <p:nvPr/>
        </p:nvSpPr>
        <p:spPr>
          <a:xfrm>
            <a:off x="527033" y="839391"/>
            <a:ext cx="4664899" cy="861774"/>
          </a:xfrm>
          <a:prstGeom prst="rect">
            <a:avLst/>
          </a:prstGeom>
          <a:noFill/>
        </p:spPr>
        <p:txBody>
          <a:bodyPr wrap="square" rtlCol="0">
            <a:spAutoFit/>
          </a:bodyPr>
          <a:lstStyle/>
          <a:p>
            <a:pPr marL="342900" indent="-342900">
              <a:buAutoNum type="arabicPeriod"/>
            </a:pPr>
            <a:endParaRPr lang="en-US" sz="1600">
              <a:solidFill>
                <a:schemeClr val="bg1"/>
              </a:solidFill>
            </a:endParaRPr>
          </a:p>
          <a:p>
            <a:pPr marL="342900" indent="-342900">
              <a:buAutoNum type="arabicPeriod"/>
            </a:pPr>
            <a:endParaRPr lang="en-US" sz="1600">
              <a:solidFill>
                <a:schemeClr val="bg1"/>
              </a:solidFill>
            </a:endParaRPr>
          </a:p>
          <a:p>
            <a:pPr marL="342900" indent="-342900">
              <a:buAutoNum type="arabicPeriod"/>
            </a:pPr>
            <a:endParaRPr lang="en-US"/>
          </a:p>
        </p:txBody>
      </p:sp>
      <p:grpSp>
        <p:nvGrpSpPr>
          <p:cNvPr id="12" name="Групувати 3">
            <a:extLst>
              <a:ext uri="{FF2B5EF4-FFF2-40B4-BE49-F238E27FC236}">
                <a16:creationId xmlns:a16="http://schemas.microsoft.com/office/drawing/2014/main" id="{7AE94FCE-7F19-4CBA-90CD-05B6E7025BFD}"/>
              </a:ext>
            </a:extLst>
          </p:cNvPr>
          <p:cNvGrpSpPr/>
          <p:nvPr/>
        </p:nvGrpSpPr>
        <p:grpSpPr>
          <a:xfrm>
            <a:off x="820882" y="1270277"/>
            <a:ext cx="2514599" cy="2491231"/>
            <a:chOff x="703263" y="1174584"/>
            <a:chExt cx="962152" cy="962152"/>
          </a:xfrm>
        </p:grpSpPr>
        <p:sp>
          <p:nvSpPr>
            <p:cNvPr id="14" name="Oval 7">
              <a:extLst>
                <a:ext uri="{FF2B5EF4-FFF2-40B4-BE49-F238E27FC236}">
                  <a16:creationId xmlns:a16="http://schemas.microsoft.com/office/drawing/2014/main" id="{A9D362A4-E27C-4F7D-A229-0372A7AA38B1}"/>
                </a:ext>
              </a:extLst>
            </p:cNvPr>
            <p:cNvSpPr/>
            <p:nvPr/>
          </p:nvSpPr>
          <p:spPr>
            <a:xfrm>
              <a:off x="703263" y="1174584"/>
              <a:ext cx="962152" cy="962152"/>
            </a:xfrm>
            <a:prstGeom prst="ellipse">
              <a:avLst/>
            </a:prstGeom>
            <a:solidFill>
              <a:srgbClr val="47A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5" name="Графіка 5">
              <a:extLst>
                <a:ext uri="{FF2B5EF4-FFF2-40B4-BE49-F238E27FC236}">
                  <a16:creationId xmlns:a16="http://schemas.microsoft.com/office/drawing/2014/main" id="{5EA5CB65-FD8C-4EC5-9192-C18DDF21D5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1683" y="1370760"/>
              <a:ext cx="569800" cy="569800"/>
            </a:xfrm>
            <a:prstGeom prst="rect">
              <a:avLst/>
            </a:prstGeom>
          </p:spPr>
        </p:pic>
      </p:grpSp>
      <p:sp>
        <p:nvSpPr>
          <p:cNvPr id="5" name="TextBox 4">
            <a:extLst>
              <a:ext uri="{FF2B5EF4-FFF2-40B4-BE49-F238E27FC236}">
                <a16:creationId xmlns:a16="http://schemas.microsoft.com/office/drawing/2014/main" id="{03B40B2D-05C4-48F4-9C1F-ADE30A755605}"/>
              </a:ext>
            </a:extLst>
          </p:cNvPr>
          <p:cNvSpPr txBox="1"/>
          <p:nvPr/>
        </p:nvSpPr>
        <p:spPr>
          <a:xfrm>
            <a:off x="3896028" y="802636"/>
            <a:ext cx="4816004" cy="3477875"/>
          </a:xfrm>
          <a:prstGeom prst="rect">
            <a:avLst/>
          </a:prstGeom>
          <a:noFill/>
        </p:spPr>
        <p:txBody>
          <a:bodyPr wrap="square" rtlCol="0">
            <a:spAutoFit/>
          </a:bodyPr>
          <a:lstStyle/>
          <a:p>
            <a:pPr marL="285750" indent="-285750" algn="r" rtl="1">
              <a:buFont typeface="Arial" panose="020B0604020202020204" pitchFamily="34" charset="0"/>
              <a:buChar char="•"/>
            </a:pPr>
            <a:r>
              <a:rPr lang="ar-IQ" sz="2000" dirty="0">
                <a:solidFill>
                  <a:schemeClr val="bg1"/>
                </a:solidFill>
              </a:rPr>
              <a:t>هناك العديد من الطرق التي يمكن من خلالها استخدام الفيديو لتحسين طرق التدريس والتعلّم</a:t>
            </a:r>
          </a:p>
          <a:p>
            <a:pPr marL="285750" indent="-285750" algn="r" rtl="1">
              <a:buFont typeface="Arial" panose="020B0604020202020204" pitchFamily="34" charset="0"/>
              <a:buChar char="•"/>
            </a:pPr>
            <a:r>
              <a:rPr lang="ar-IQ" sz="2000" dirty="0">
                <a:solidFill>
                  <a:schemeClr val="bg1"/>
                </a:solidFill>
              </a:rPr>
              <a:t>عند استخدام الفيديو ، من المهم مراعاة أهداف التعلّم وخطط الدرس</a:t>
            </a:r>
          </a:p>
          <a:p>
            <a:pPr marL="285750" indent="-285750" algn="r" rtl="1">
              <a:buFont typeface="Arial" panose="020B0604020202020204" pitchFamily="34" charset="0"/>
              <a:buChar char="•"/>
            </a:pPr>
            <a:r>
              <a:rPr lang="ar-IQ" sz="2000" dirty="0">
                <a:solidFill>
                  <a:schemeClr val="bg1"/>
                </a:solidFill>
              </a:rPr>
              <a:t>يمكن للأساتذة والطلبة استخدام الفيديو وكذلك استخدامه ضمن التعاون المشترك بين الاستاذ والطالب لزيادة تحفيز الطلبة والتعاون المشترك بينهم والمهارات التكنولوجية</a:t>
            </a:r>
          </a:p>
          <a:p>
            <a:pPr marL="285750" indent="-285750" algn="r" rtl="1">
              <a:buFont typeface="Arial" panose="020B0604020202020204" pitchFamily="34" charset="0"/>
              <a:buChar char="•"/>
            </a:pPr>
            <a:r>
              <a:rPr lang="ar-IQ" sz="2000" dirty="0">
                <a:solidFill>
                  <a:schemeClr val="bg1"/>
                </a:solidFill>
              </a:rPr>
              <a:t>هناك العديد من المواد المتاحة والتي يمكنك استخدامها لدروسك – يرجى الإنتباه الى ما ورد ذكره من الموارد في هذا العرض التقديمي!</a:t>
            </a:r>
            <a:endParaRPr lang="en-US" sz="2000" dirty="0">
              <a:solidFill>
                <a:schemeClr val="bg1"/>
              </a:solidFill>
            </a:endParaRPr>
          </a:p>
        </p:txBody>
      </p:sp>
    </p:spTree>
    <p:extLst>
      <p:ext uri="{BB962C8B-B14F-4D97-AF65-F5344CB8AC3E}">
        <p14:creationId xmlns:p14="http://schemas.microsoft.com/office/powerpoint/2010/main" val="1471237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rgbClr val="009BA0"/>
                </a:solidFill>
                <a:latin typeface="Arial Regular" charset="0"/>
                <a:ea typeface="Arial" charset="0"/>
                <a:cs typeface="Arial Regular" charset="0"/>
              </a:rPr>
              <a:t>الواجب المنزلي</a:t>
            </a:r>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ADC80CB3-7BFF-4072-A802-D8825B639197}"/>
              </a:ext>
            </a:extLst>
          </p:cNvPr>
          <p:cNvSpPr txBox="1"/>
          <p:nvPr/>
        </p:nvSpPr>
        <p:spPr>
          <a:xfrm>
            <a:off x="1428750" y="987929"/>
            <a:ext cx="6996793"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rtl="1"/>
            <a:r>
              <a:rPr lang="ar-IQ" sz="2000" dirty="0"/>
              <a:t>أكمل "نموذج خطة الدرس" في مجلد الفصل الدراسي الخاص بجامعتك</a:t>
            </a:r>
            <a:endParaRPr lang="en-US" sz="2000" dirty="0"/>
          </a:p>
        </p:txBody>
      </p:sp>
      <p:graphicFrame>
        <p:nvGraphicFramePr>
          <p:cNvPr id="6" name="Diagram 5">
            <a:extLst>
              <a:ext uri="{FF2B5EF4-FFF2-40B4-BE49-F238E27FC236}">
                <a16:creationId xmlns:a16="http://schemas.microsoft.com/office/drawing/2014/main" id="{51FC54C0-5EF9-4B08-B9F6-84F4A8B77F54}"/>
              </a:ext>
            </a:extLst>
          </p:cNvPr>
          <p:cNvGraphicFramePr/>
          <p:nvPr>
            <p:extLst>
              <p:ext uri="{D42A27DB-BD31-4B8C-83A1-F6EECF244321}">
                <p14:modId xmlns:p14="http://schemas.microsoft.com/office/powerpoint/2010/main" val="2985733775"/>
              </p:ext>
            </p:extLst>
          </p:nvPr>
        </p:nvGraphicFramePr>
        <p:xfrm>
          <a:off x="816429" y="1804308"/>
          <a:ext cx="7290707" cy="2372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6C88493B-56A3-40CB-8BC8-BDA173D6D719}"/>
              </a:ext>
            </a:extLst>
          </p:cNvPr>
          <p:cNvPicPr>
            <a:picLocks noChangeAspect="1"/>
          </p:cNvPicPr>
          <p:nvPr/>
        </p:nvPicPr>
        <p:blipFill>
          <a:blip r:embed="rId8"/>
          <a:stretch>
            <a:fillRect/>
          </a:stretch>
        </p:blipFill>
        <p:spPr>
          <a:xfrm>
            <a:off x="4461782" y="4241554"/>
            <a:ext cx="653736" cy="665409"/>
          </a:xfrm>
          <a:prstGeom prst="rect">
            <a:avLst/>
          </a:prstGeom>
        </p:spPr>
      </p:pic>
      <p:sp>
        <p:nvSpPr>
          <p:cNvPr id="10" name="TextBox 9">
            <a:extLst>
              <a:ext uri="{FF2B5EF4-FFF2-40B4-BE49-F238E27FC236}">
                <a16:creationId xmlns:a16="http://schemas.microsoft.com/office/drawing/2014/main" id="{47B80DF9-ED4B-4E83-8D92-9916F7398C1A}"/>
              </a:ext>
            </a:extLst>
          </p:cNvPr>
          <p:cNvSpPr txBox="1"/>
          <p:nvPr/>
        </p:nvSpPr>
        <p:spPr>
          <a:xfrm>
            <a:off x="5494564" y="4444339"/>
            <a:ext cx="261257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a:t>Due Monday, May 18th</a:t>
            </a:r>
          </a:p>
        </p:txBody>
      </p:sp>
    </p:spTree>
    <p:extLst>
      <p:ext uri="{BB962C8B-B14F-4D97-AF65-F5344CB8AC3E}">
        <p14:creationId xmlns:p14="http://schemas.microsoft.com/office/powerpoint/2010/main" val="4190666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7BC235-DF51-4FA2-BB4B-8182FC21243E}"/>
              </a:ext>
            </a:extLst>
          </p:cNvPr>
          <p:cNvSpPr/>
          <p:nvPr/>
        </p:nvSpPr>
        <p:spPr>
          <a:xfrm>
            <a:off x="5063778" y="0"/>
            <a:ext cx="4080222" cy="5072063"/>
          </a:xfrm>
          <a:prstGeom prst="rect">
            <a:avLst/>
          </a:prstGeom>
          <a:solidFill>
            <a:srgbClr val="009BA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021809" y="2012875"/>
            <a:ext cx="2325059"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a:r>
              <a:rPr lang="ar-IQ" sz="3400" b="1" dirty="0">
                <a:solidFill>
                  <a:schemeClr val="bg1"/>
                </a:solidFill>
                <a:latin typeface="Arial Regular"/>
                <a:ea typeface="Arial" charset="0"/>
                <a:cs typeface="Arial Regular" charset="0"/>
              </a:rPr>
              <a:t>أهداف الجلسة</a:t>
            </a:r>
            <a:endParaRPr lang="en-US"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495795" y="489317"/>
            <a:ext cx="4502975" cy="3477875"/>
          </a:xfrm>
          <a:prstGeom prst="rect">
            <a:avLst/>
          </a:prstGeom>
          <a:noFill/>
        </p:spPr>
        <p:txBody>
          <a:bodyPr wrap="square" rtlCol="0" anchor="t">
            <a:spAutoFit/>
          </a:bodyPr>
          <a:lstStyle/>
          <a:p>
            <a:pPr algn="r" rtl="1"/>
            <a:r>
              <a:rPr lang="ar-IQ" sz="2000" dirty="0">
                <a:solidFill>
                  <a:srgbClr val="082C2D"/>
                </a:solidFill>
                <a:latin typeface="Arial"/>
                <a:cs typeface="Arial"/>
              </a:rPr>
              <a:t>في نهاية هذه الجلسة ، ستكون قادرًا على:</a:t>
            </a:r>
            <a:endParaRPr lang="en-US" sz="2000" dirty="0">
              <a:solidFill>
                <a:srgbClr val="082C2D"/>
              </a:solidFill>
              <a:latin typeface="Arial"/>
              <a:cs typeface="Arial"/>
            </a:endParaRPr>
          </a:p>
          <a:p>
            <a:pPr algn="r" rtl="1"/>
            <a:endParaRPr lang="ar-IQ" sz="2000" dirty="0">
              <a:solidFill>
                <a:srgbClr val="082C2D"/>
              </a:solidFill>
              <a:latin typeface="Arial"/>
              <a:cs typeface="Arial"/>
            </a:endParaRPr>
          </a:p>
          <a:p>
            <a:pPr marL="342900" indent="-342900" algn="r" rtl="1">
              <a:buFont typeface="Arial" panose="020B0604020202020204" pitchFamily="34" charset="0"/>
              <a:buChar char="•"/>
            </a:pPr>
            <a:r>
              <a:rPr lang="ar-IQ" sz="2000" dirty="0">
                <a:solidFill>
                  <a:srgbClr val="082C2D"/>
                </a:solidFill>
                <a:latin typeface="Arial"/>
                <a:cs typeface="Arial"/>
              </a:rPr>
              <a:t>التعرف على طرق متعددة لاستخدام الفيديو لتحسين التعليم والتعلّم</a:t>
            </a:r>
          </a:p>
          <a:p>
            <a:pPr marL="342900" indent="-342900" algn="r" rtl="1">
              <a:buFont typeface="Arial" panose="020B0604020202020204" pitchFamily="34" charset="0"/>
              <a:buChar char="•"/>
            </a:pPr>
            <a:r>
              <a:rPr lang="ar-IQ" sz="2000" dirty="0">
                <a:solidFill>
                  <a:srgbClr val="082C2D"/>
                </a:solidFill>
                <a:latin typeface="Arial"/>
                <a:cs typeface="Arial"/>
              </a:rPr>
              <a:t>وصف كيف يمكن للفيديو أن يزيد من مشاركة الطلبة</a:t>
            </a:r>
          </a:p>
          <a:p>
            <a:pPr marL="342900" indent="-342900" algn="r" rtl="1">
              <a:buFont typeface="Arial" panose="020B0604020202020204" pitchFamily="34" charset="0"/>
              <a:buChar char="•"/>
            </a:pPr>
            <a:r>
              <a:rPr lang="ar-IQ" sz="2000" dirty="0">
                <a:solidFill>
                  <a:srgbClr val="082C2D"/>
                </a:solidFill>
                <a:latin typeface="Arial"/>
                <a:cs typeface="Arial"/>
              </a:rPr>
              <a:t>إنشاء قناتك الخاصة على </a:t>
            </a:r>
            <a:r>
              <a:rPr lang="en-US" sz="2000" dirty="0">
                <a:solidFill>
                  <a:srgbClr val="082C2D"/>
                </a:solidFill>
                <a:latin typeface="Arial"/>
                <a:cs typeface="Arial"/>
              </a:rPr>
              <a:t>YouTube</a:t>
            </a:r>
          </a:p>
          <a:p>
            <a:pPr marL="342900" indent="-342900" algn="r" rtl="1">
              <a:buFont typeface="Arial" panose="020B0604020202020204" pitchFamily="34" charset="0"/>
              <a:buChar char="•"/>
            </a:pPr>
            <a:r>
              <a:rPr lang="ar-IQ" sz="2000" dirty="0">
                <a:solidFill>
                  <a:srgbClr val="082C2D"/>
                </a:solidFill>
                <a:latin typeface="Arial"/>
                <a:cs typeface="Arial"/>
              </a:rPr>
              <a:t>تلخيص الخطوات الرئيسية الأربع لإنشاء الفيديو الخاص بك</a:t>
            </a:r>
          </a:p>
          <a:p>
            <a:pPr marL="342900" indent="-342900" algn="r" rtl="1">
              <a:buFont typeface="Arial" panose="020B0604020202020204" pitchFamily="34" charset="0"/>
              <a:buChar char="•"/>
            </a:pPr>
            <a:r>
              <a:rPr lang="ar-IQ" sz="2000" dirty="0">
                <a:solidFill>
                  <a:srgbClr val="082C2D"/>
                </a:solidFill>
                <a:latin typeface="Arial"/>
                <a:cs typeface="Arial"/>
              </a:rPr>
              <a:t>تطبيق المهارات: القدرة على استخدام الفيديو بشكل فعّال في خطة الدرس</a:t>
            </a:r>
            <a:endParaRPr lang="en-US" sz="2000" dirty="0">
              <a:solidFill>
                <a:srgbClr val="082C2D"/>
              </a:solidFill>
              <a:latin typeface="Arial"/>
              <a:ea typeface="Arial" charset="0"/>
              <a:cs typeface="Arial"/>
            </a:endParaRPr>
          </a:p>
        </p:txBody>
      </p:sp>
    </p:spTree>
    <p:extLst>
      <p:ext uri="{BB962C8B-B14F-4D97-AF65-F5344CB8AC3E}">
        <p14:creationId xmlns:p14="http://schemas.microsoft.com/office/powerpoint/2010/main" val="907238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07627" y="1248273"/>
            <a:ext cx="4272323" cy="2793842"/>
          </a:xfrm>
          <a:prstGeom prst="rect">
            <a:avLst/>
          </a:prstGeom>
        </p:spPr>
        <p:txBody>
          <a:bodyPr wrap="square">
            <a:spAutoFit/>
          </a:bodyPr>
          <a:lstStyle/>
          <a:p>
            <a:pPr marL="285750" indent="-285750" algn="r" rtl="1">
              <a:lnSpc>
                <a:spcPct val="150000"/>
              </a:lnSpc>
              <a:buFont typeface="Arial"/>
              <a:buChar char="•"/>
            </a:pPr>
            <a:r>
              <a:rPr lang="ar-IQ" sz="2400" dirty="0">
                <a:solidFill>
                  <a:srgbClr val="082C2D"/>
                </a:solidFill>
                <a:latin typeface="Arial Regular" charset="0"/>
                <a:cs typeface="Arial Regular" charset="0"/>
              </a:rPr>
              <a:t>موضوع الوحدة التالية:</a:t>
            </a:r>
          </a:p>
          <a:p>
            <a:pPr algn="r" rtl="1">
              <a:lnSpc>
                <a:spcPct val="150000"/>
              </a:lnSpc>
            </a:pPr>
            <a:r>
              <a:rPr lang="ar-IQ" sz="2400" dirty="0">
                <a:solidFill>
                  <a:srgbClr val="082C2D"/>
                </a:solidFill>
                <a:latin typeface="Arial Regular" charset="0"/>
                <a:cs typeface="Arial Regular" charset="0"/>
              </a:rPr>
              <a:t> إطار مفهوم التقييم في التعلم الإلكتروني: الاثنين </a:t>
            </a:r>
            <a:r>
              <a:rPr lang="ar-IQ" sz="2400">
                <a:solidFill>
                  <a:srgbClr val="082C2D"/>
                </a:solidFill>
                <a:latin typeface="Arial Regular" charset="0"/>
                <a:cs typeface="Arial Regular" charset="0"/>
              </a:rPr>
              <a:t>18 مايو</a:t>
            </a:r>
          </a:p>
          <a:p>
            <a:pPr algn="r" rtl="1">
              <a:lnSpc>
                <a:spcPct val="150000"/>
              </a:lnSpc>
            </a:pPr>
            <a:endParaRPr lang="ar-IQ" sz="2400" dirty="0">
              <a:solidFill>
                <a:srgbClr val="082C2D"/>
              </a:solidFill>
              <a:latin typeface="Arial Regular" charset="0"/>
              <a:cs typeface="Arial Regular" charset="0"/>
            </a:endParaRPr>
          </a:p>
          <a:p>
            <a:pPr marL="285750" indent="-285750" algn="r" rtl="1">
              <a:lnSpc>
                <a:spcPct val="150000"/>
              </a:lnSpc>
              <a:buFont typeface="Arial"/>
              <a:buChar char="•"/>
            </a:pPr>
            <a:r>
              <a:rPr lang="ar-IQ" sz="2400" dirty="0">
                <a:solidFill>
                  <a:srgbClr val="082C2D"/>
                </a:solidFill>
                <a:latin typeface="Arial Regular" charset="0"/>
                <a:cs typeface="Arial Regular" charset="0"/>
              </a:rPr>
              <a:t>أسئلة وأجوبة</a:t>
            </a:r>
            <a:endParaRPr lang="en-US" sz="2400" dirty="0">
              <a:solidFill>
                <a:srgbClr val="082C2D"/>
              </a:solidFill>
              <a:latin typeface="Arial Regular" charset="0"/>
              <a:cs typeface="Arial Regular" charset="0"/>
            </a:endParaRPr>
          </a:p>
        </p:txBody>
      </p:sp>
      <p:sp>
        <p:nvSpPr>
          <p:cNvPr id="22" name="Rectangle 21"/>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11" name="Rectangle 10">
            <a:extLst>
              <a:ext uri="{FF2B5EF4-FFF2-40B4-BE49-F238E27FC236}">
                <a16:creationId xmlns:a16="http://schemas.microsoft.com/office/drawing/2014/main" id="{94C4FD59-AF5E-40F0-9F60-B6D5FB4B5E8B}"/>
              </a:ext>
            </a:extLst>
          </p:cNvPr>
          <p:cNvSpPr/>
          <p:nvPr/>
        </p:nvSpPr>
        <p:spPr>
          <a:xfrm>
            <a:off x="4871677" y="0"/>
            <a:ext cx="4272323" cy="5072063"/>
          </a:xfrm>
          <a:prstGeom prst="rect">
            <a:avLst/>
          </a:prstGeom>
          <a:solidFill>
            <a:srgbClr val="07525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charset="0"/>
            </a:endParaRPr>
          </a:p>
        </p:txBody>
      </p:sp>
      <p:cxnSp>
        <p:nvCxnSpPr>
          <p:cNvPr id="13" name="Straight Connector 12"/>
          <p:cNvCxnSpPr>
            <a:cxnSpLocks/>
          </p:cNvCxnSpPr>
          <p:nvPr/>
        </p:nvCxnSpPr>
        <p:spPr>
          <a:xfrm flipV="1">
            <a:off x="4679950" y="704850"/>
            <a:ext cx="4000500" cy="21981"/>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5399809" y="1878912"/>
            <a:ext cx="3505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chemeClr val="bg1"/>
                </a:solidFill>
                <a:latin typeface="Arial Regular" charset="0"/>
                <a:ea typeface="Arial" charset="0"/>
                <a:cs typeface="Arial Regular" charset="0"/>
              </a:rPr>
              <a:t>ماذا بعد جلسة اليوم؟</a:t>
            </a:r>
            <a:endParaRPr lang="en-US" sz="3400" b="1" dirty="0">
              <a:solidFill>
                <a:schemeClr val="bg1"/>
              </a:solidFill>
              <a:latin typeface="Arial Regular" charset="0"/>
              <a:ea typeface="Arial" charset="0"/>
              <a:cs typeface="Arial Regular" charset="0"/>
            </a:endParaRPr>
          </a:p>
        </p:txBody>
      </p:sp>
    </p:spTree>
    <p:extLst>
      <p:ext uri="{BB962C8B-B14F-4D97-AF65-F5344CB8AC3E}">
        <p14:creationId xmlns:p14="http://schemas.microsoft.com/office/powerpoint/2010/main" val="1864413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296" y="12700"/>
            <a:ext cx="3703704" cy="5059363"/>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251632" y="1841801"/>
            <a:ext cx="3277881"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ar-IQ" sz="3400" b="1" dirty="0">
                <a:solidFill>
                  <a:schemeClr val="bg1"/>
                </a:solidFill>
                <a:latin typeface="Arial Regular" charset="0"/>
                <a:ea typeface="Arial" charset="0"/>
                <a:cs typeface="Arial Regular" charset="0"/>
              </a:rPr>
              <a:t>الأقتراع 1</a:t>
            </a:r>
            <a:endParaRPr lang="en-US"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407888" y="1233740"/>
            <a:ext cx="4835471" cy="2246769"/>
          </a:xfrm>
          <a:prstGeom prst="rect">
            <a:avLst/>
          </a:prstGeom>
          <a:noFill/>
        </p:spPr>
        <p:txBody>
          <a:bodyPr wrap="square" rtlCol="0" anchor="t">
            <a:spAutoFit/>
          </a:bodyPr>
          <a:lstStyle/>
          <a:p>
            <a:pPr algn="r" rtl="1"/>
            <a:r>
              <a:rPr lang="ar-IQ" sz="2000" dirty="0"/>
              <a:t>هل سبق لك أن استخدمت مقاطع الفيديو في الدورات الدراسية للتعّم الإلكتروني وكيف؟</a:t>
            </a:r>
          </a:p>
          <a:p>
            <a:pPr algn="r" rtl="1"/>
            <a:endParaRPr lang="ar-IQ" sz="2000" dirty="0"/>
          </a:p>
          <a:p>
            <a:pPr marL="457200" indent="-457200" algn="r" rtl="1">
              <a:buFont typeface="+mj-lt"/>
              <a:buAutoNum type="alphaUcPeriod"/>
            </a:pPr>
            <a:r>
              <a:rPr lang="ar-IQ" sz="2000" dirty="0"/>
              <a:t>نعم استخدمت الفديو (سواء فديو خاص بي أو من مصدر آخر)</a:t>
            </a:r>
          </a:p>
          <a:p>
            <a:pPr marL="457200" indent="-457200" algn="r" rtl="1">
              <a:buFont typeface="+mj-lt"/>
              <a:buAutoNum type="alphaUcPeriod"/>
            </a:pPr>
            <a:endParaRPr lang="ar-IQ" sz="2000" dirty="0"/>
          </a:p>
          <a:p>
            <a:pPr marL="457200" indent="-457200" algn="r" rtl="1">
              <a:buFont typeface="+mj-lt"/>
              <a:buAutoNum type="alphaUcPeriod"/>
            </a:pPr>
            <a:r>
              <a:rPr lang="ar-IQ" sz="2000" dirty="0"/>
              <a:t>لا ، لم استخدم الفديو مسبقاً</a:t>
            </a:r>
            <a:endParaRPr lang="en-US" dirty="0">
              <a:cs typeface="Calibri"/>
            </a:endParaRPr>
          </a:p>
        </p:txBody>
      </p:sp>
    </p:spTree>
    <p:extLst>
      <p:ext uri="{BB962C8B-B14F-4D97-AF65-F5344CB8AC3E}">
        <p14:creationId xmlns:p14="http://schemas.microsoft.com/office/powerpoint/2010/main" val="1778109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2600" b="1" dirty="0">
                <a:solidFill>
                  <a:srgbClr val="009BA0"/>
                </a:solidFill>
                <a:latin typeface="Arial Regular" charset="0"/>
                <a:ea typeface="Arial" charset="0"/>
                <a:cs typeface="Arial Regular" charset="0"/>
              </a:rPr>
              <a:t>الإستخدام الفعّال للفيديو: انواع مقاطع الفيديو</a:t>
            </a:r>
            <a:endParaRPr lang="en-US" sz="26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graphicFrame>
        <p:nvGraphicFramePr>
          <p:cNvPr id="16" name="Diagram 15">
            <a:extLst>
              <a:ext uri="{FF2B5EF4-FFF2-40B4-BE49-F238E27FC236}">
                <a16:creationId xmlns:a16="http://schemas.microsoft.com/office/drawing/2014/main" id="{DF571FD6-F826-404A-8039-FB1DB8B584B7}"/>
              </a:ext>
            </a:extLst>
          </p:cNvPr>
          <p:cNvGraphicFramePr/>
          <p:nvPr>
            <p:extLst>
              <p:ext uri="{D42A27DB-BD31-4B8C-83A1-F6EECF244321}">
                <p14:modId xmlns:p14="http://schemas.microsoft.com/office/powerpoint/2010/main" val="608661603"/>
              </p:ext>
            </p:extLst>
          </p:nvPr>
        </p:nvGraphicFramePr>
        <p:xfrm>
          <a:off x="738139" y="1090735"/>
          <a:ext cx="7519308" cy="1918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Групувати 6">
            <a:extLst>
              <a:ext uri="{FF2B5EF4-FFF2-40B4-BE49-F238E27FC236}">
                <a16:creationId xmlns:a16="http://schemas.microsoft.com/office/drawing/2014/main" id="{11F53890-C153-4370-8BBB-62B3EA707647}"/>
              </a:ext>
            </a:extLst>
          </p:cNvPr>
          <p:cNvGrpSpPr/>
          <p:nvPr/>
        </p:nvGrpSpPr>
        <p:grpSpPr>
          <a:xfrm>
            <a:off x="3728623" y="3237933"/>
            <a:ext cx="1361848" cy="1361848"/>
            <a:chOff x="1788845" y="3699066"/>
            <a:chExt cx="2340002" cy="2340002"/>
          </a:xfrm>
        </p:grpSpPr>
        <p:sp>
          <p:nvSpPr>
            <p:cNvPr id="18" name="Овал 4">
              <a:extLst>
                <a:ext uri="{FF2B5EF4-FFF2-40B4-BE49-F238E27FC236}">
                  <a16:creationId xmlns:a16="http://schemas.microsoft.com/office/drawing/2014/main" id="{EB72148A-CA84-4D2B-8690-D33F03C6C63F}"/>
                </a:ext>
              </a:extLst>
            </p:cNvPr>
            <p:cNvSpPr/>
            <p:nvPr/>
          </p:nvSpPr>
          <p:spPr>
            <a:xfrm>
              <a:off x="1788845" y="3699066"/>
              <a:ext cx="2340002" cy="2340002"/>
            </a:xfrm>
            <a:prstGeom prst="ellipse">
              <a:avLst/>
            </a:prstGeom>
            <a:solidFill>
              <a:srgbClr val="F7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9" name="Графіка 27">
              <a:extLst>
                <a:ext uri="{FF2B5EF4-FFF2-40B4-BE49-F238E27FC236}">
                  <a16:creationId xmlns:a16="http://schemas.microsoft.com/office/drawing/2014/main" id="{14385291-4E8B-4188-A47C-A54969601CB7}"/>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6084" t="-24445" r="6084" b="24445"/>
            <a:stretch/>
          </p:blipFill>
          <p:spPr>
            <a:xfrm>
              <a:off x="1788846" y="3699067"/>
              <a:ext cx="2340001" cy="2340001"/>
            </a:xfrm>
            <a:prstGeom prst="ellipse">
              <a:avLst/>
            </a:prstGeom>
          </p:spPr>
        </p:pic>
      </p:grpSp>
      <p:grpSp>
        <p:nvGrpSpPr>
          <p:cNvPr id="20" name="Групувати 5">
            <a:extLst>
              <a:ext uri="{FF2B5EF4-FFF2-40B4-BE49-F238E27FC236}">
                <a16:creationId xmlns:a16="http://schemas.microsoft.com/office/drawing/2014/main" id="{8306811E-BDF5-4AE4-BD6C-BEA2F42EE2C9}"/>
              </a:ext>
            </a:extLst>
          </p:cNvPr>
          <p:cNvGrpSpPr/>
          <p:nvPr/>
        </p:nvGrpSpPr>
        <p:grpSpPr>
          <a:xfrm>
            <a:off x="1107054" y="3239389"/>
            <a:ext cx="1361848" cy="1361848"/>
            <a:chOff x="3297811" y="4124106"/>
            <a:chExt cx="1361848" cy="1361848"/>
          </a:xfrm>
        </p:grpSpPr>
        <p:sp>
          <p:nvSpPr>
            <p:cNvPr id="21" name="Овал 42">
              <a:extLst>
                <a:ext uri="{FF2B5EF4-FFF2-40B4-BE49-F238E27FC236}">
                  <a16:creationId xmlns:a16="http://schemas.microsoft.com/office/drawing/2014/main" id="{ADF3850F-1B8A-463E-805D-3869C823EB39}"/>
                </a:ext>
              </a:extLst>
            </p:cNvPr>
            <p:cNvSpPr/>
            <p:nvPr/>
          </p:nvSpPr>
          <p:spPr>
            <a:xfrm>
              <a:off x="3297811" y="4124106"/>
              <a:ext cx="1361848" cy="13618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2" name="Picture 28">
              <a:extLst>
                <a:ext uri="{FF2B5EF4-FFF2-40B4-BE49-F238E27FC236}">
                  <a16:creationId xmlns:a16="http://schemas.microsoft.com/office/drawing/2014/main" id="{F94022F9-8607-469D-A434-CCA73225161F}"/>
                </a:ext>
              </a:extLst>
            </p:cNvPr>
            <p:cNvPicPr>
              <a:picLocks noChangeAspect="1"/>
            </p:cNvPicPr>
            <p:nvPr/>
          </p:nvPicPr>
          <p:blipFill>
            <a:blip r:embed="rId10">
              <a:duotone>
                <a:srgbClr val="25BDC1">
                  <a:shade val="45000"/>
                  <a:satMod val="135000"/>
                </a:srgbClr>
                <a:prstClr val="white"/>
              </a:duotone>
              <a:lum bright="100000"/>
            </a:blip>
            <a:stretch>
              <a:fillRect/>
            </a:stretch>
          </p:blipFill>
          <p:spPr>
            <a:xfrm>
              <a:off x="3684751" y="4391494"/>
              <a:ext cx="668154" cy="827072"/>
            </a:xfrm>
            <a:prstGeom prst="rect">
              <a:avLst/>
            </a:prstGeom>
            <a:noFill/>
          </p:spPr>
        </p:pic>
      </p:grpSp>
      <p:grpSp>
        <p:nvGrpSpPr>
          <p:cNvPr id="23" name="Групувати 6">
            <a:extLst>
              <a:ext uri="{FF2B5EF4-FFF2-40B4-BE49-F238E27FC236}">
                <a16:creationId xmlns:a16="http://schemas.microsoft.com/office/drawing/2014/main" id="{A6480EC9-ED53-4434-A0B3-24B60A705920}"/>
              </a:ext>
            </a:extLst>
          </p:cNvPr>
          <p:cNvGrpSpPr/>
          <p:nvPr/>
        </p:nvGrpSpPr>
        <p:grpSpPr>
          <a:xfrm>
            <a:off x="6480822" y="3237933"/>
            <a:ext cx="1361848" cy="1361848"/>
            <a:chOff x="8563622" y="4124106"/>
            <a:chExt cx="1361848" cy="1361848"/>
          </a:xfrm>
          <a:solidFill>
            <a:srgbClr val="7030A0"/>
          </a:solidFill>
        </p:grpSpPr>
        <p:sp>
          <p:nvSpPr>
            <p:cNvPr id="24" name="Овал 45">
              <a:extLst>
                <a:ext uri="{FF2B5EF4-FFF2-40B4-BE49-F238E27FC236}">
                  <a16:creationId xmlns:a16="http://schemas.microsoft.com/office/drawing/2014/main" id="{9F77DE46-3D4C-408E-87CA-92B2E5A823C7}"/>
                </a:ext>
              </a:extLst>
            </p:cNvPr>
            <p:cNvSpPr/>
            <p:nvPr/>
          </p:nvSpPr>
          <p:spPr>
            <a:xfrm>
              <a:off x="8563622" y="4124106"/>
              <a:ext cx="1361848" cy="13618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5" name="Picture 24">
              <a:extLst>
                <a:ext uri="{FF2B5EF4-FFF2-40B4-BE49-F238E27FC236}">
                  <a16:creationId xmlns:a16="http://schemas.microsoft.com/office/drawing/2014/main" id="{6073EAEB-EDD8-4E28-B5E1-C1AD316663AB}"/>
                </a:ext>
              </a:extLst>
            </p:cNvPr>
            <p:cNvPicPr>
              <a:picLocks noChangeAspect="1"/>
            </p:cNvPicPr>
            <p:nvPr/>
          </p:nvPicPr>
          <p:blipFill>
            <a:blip r:embed="rId11">
              <a:duotone>
                <a:srgbClr val="25BDC1">
                  <a:shade val="45000"/>
                  <a:satMod val="135000"/>
                </a:srgbClr>
                <a:prstClr val="white"/>
              </a:duotone>
              <a:lum bright="100000"/>
            </a:blip>
            <a:stretch>
              <a:fillRect/>
            </a:stretch>
          </p:blipFill>
          <p:spPr>
            <a:xfrm>
              <a:off x="8834675" y="4368391"/>
              <a:ext cx="871026" cy="873277"/>
            </a:xfrm>
            <a:prstGeom prst="rect">
              <a:avLst/>
            </a:prstGeom>
            <a:grpFill/>
          </p:spPr>
        </p:pic>
      </p:grpSp>
    </p:spTree>
    <p:extLst>
      <p:ext uri="{BB962C8B-B14F-4D97-AF65-F5344CB8AC3E}">
        <p14:creationId xmlns:p14="http://schemas.microsoft.com/office/powerpoint/2010/main" val="455881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2600" b="1" dirty="0">
                <a:solidFill>
                  <a:srgbClr val="009BA0"/>
                </a:solidFill>
                <a:latin typeface="Arial Regular" charset="0"/>
                <a:ea typeface="Arial" charset="0"/>
                <a:cs typeface="Arial Regular" charset="0"/>
              </a:rPr>
              <a:t>المثال رقم 1: الدرس باستخدام مصدر خارجي</a:t>
            </a:r>
            <a:endParaRPr lang="en-US" sz="26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pic>
        <p:nvPicPr>
          <p:cNvPr id="4" name="Online Media 3" title="Explaining hurricanes and cyclones?">
            <a:hlinkClick r:id="" action="ppaction://media"/>
            <a:extLst>
              <a:ext uri="{FF2B5EF4-FFF2-40B4-BE49-F238E27FC236}">
                <a16:creationId xmlns:a16="http://schemas.microsoft.com/office/drawing/2014/main" id="{DA986152-1491-4E2E-AFFB-A1AA386BF090}"/>
              </a:ext>
            </a:extLst>
          </p:cNvPr>
          <p:cNvPicPr>
            <a:picLocks noRot="1" noChangeAspect="1"/>
          </p:cNvPicPr>
          <p:nvPr>
            <a:videoFile r:link="rId1"/>
          </p:nvPr>
        </p:nvPicPr>
        <p:blipFill>
          <a:blip r:embed="rId4"/>
          <a:stretch>
            <a:fillRect/>
          </a:stretch>
        </p:blipFill>
        <p:spPr>
          <a:xfrm>
            <a:off x="987135" y="1534567"/>
            <a:ext cx="3782291" cy="2127539"/>
          </a:xfrm>
          <a:prstGeom prst="rect">
            <a:avLst/>
          </a:prstGeom>
          <a:ln w="38100">
            <a:solidFill>
              <a:schemeClr val="tx1"/>
            </a:solidFill>
          </a:ln>
        </p:spPr>
      </p:pic>
      <p:grpSp>
        <p:nvGrpSpPr>
          <p:cNvPr id="11" name="Групувати 6">
            <a:extLst>
              <a:ext uri="{FF2B5EF4-FFF2-40B4-BE49-F238E27FC236}">
                <a16:creationId xmlns:a16="http://schemas.microsoft.com/office/drawing/2014/main" id="{53E099C7-9B0F-4750-A555-F0F4C575F0F8}"/>
              </a:ext>
            </a:extLst>
          </p:cNvPr>
          <p:cNvGrpSpPr/>
          <p:nvPr/>
        </p:nvGrpSpPr>
        <p:grpSpPr>
          <a:xfrm>
            <a:off x="590567" y="337627"/>
            <a:ext cx="714414" cy="721745"/>
            <a:chOff x="1788845" y="3699066"/>
            <a:chExt cx="2340002" cy="2340002"/>
          </a:xfrm>
        </p:grpSpPr>
        <p:sp>
          <p:nvSpPr>
            <p:cNvPr id="12" name="Овал 4">
              <a:extLst>
                <a:ext uri="{FF2B5EF4-FFF2-40B4-BE49-F238E27FC236}">
                  <a16:creationId xmlns:a16="http://schemas.microsoft.com/office/drawing/2014/main" id="{F9771956-7578-49A3-9551-1E4005C98A86}"/>
                </a:ext>
              </a:extLst>
            </p:cNvPr>
            <p:cNvSpPr/>
            <p:nvPr/>
          </p:nvSpPr>
          <p:spPr>
            <a:xfrm>
              <a:off x="1788845" y="3699066"/>
              <a:ext cx="2340002" cy="2340002"/>
            </a:xfrm>
            <a:prstGeom prst="ellipse">
              <a:avLst/>
            </a:prstGeom>
            <a:solidFill>
              <a:srgbClr val="F7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5" name="Графіка 27">
              <a:extLst>
                <a:ext uri="{FF2B5EF4-FFF2-40B4-BE49-F238E27FC236}">
                  <a16:creationId xmlns:a16="http://schemas.microsoft.com/office/drawing/2014/main" id="{89280D1C-6B9A-4BCE-821C-08A68902167A}"/>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6084" t="-24445" r="6084" b="24445"/>
            <a:stretch/>
          </p:blipFill>
          <p:spPr>
            <a:xfrm>
              <a:off x="1788846" y="3699067"/>
              <a:ext cx="2340001" cy="2340001"/>
            </a:xfrm>
            <a:prstGeom prst="ellipse">
              <a:avLst/>
            </a:prstGeom>
          </p:spPr>
        </p:pic>
      </p:grpSp>
      <p:graphicFrame>
        <p:nvGraphicFramePr>
          <p:cNvPr id="3" name="Diagram 2">
            <a:extLst>
              <a:ext uri="{FF2B5EF4-FFF2-40B4-BE49-F238E27FC236}">
                <a16:creationId xmlns:a16="http://schemas.microsoft.com/office/drawing/2014/main" id="{75847CEC-09F7-4F3C-88B0-EB0A33D0E20A}"/>
              </a:ext>
            </a:extLst>
          </p:cNvPr>
          <p:cNvGraphicFramePr/>
          <p:nvPr>
            <p:extLst>
              <p:ext uri="{D42A27DB-BD31-4B8C-83A1-F6EECF244321}">
                <p14:modId xmlns:p14="http://schemas.microsoft.com/office/powerpoint/2010/main" val="116063004"/>
              </p:ext>
            </p:extLst>
          </p:nvPr>
        </p:nvGraphicFramePr>
        <p:xfrm>
          <a:off x="5588538" y="922560"/>
          <a:ext cx="3091912" cy="36258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extBox 1">
            <a:extLst>
              <a:ext uri="{FF2B5EF4-FFF2-40B4-BE49-F238E27FC236}">
                <a16:creationId xmlns:a16="http://schemas.microsoft.com/office/drawing/2014/main" id="{22C30049-6A2F-4EC2-92A3-5938A6CC1124}"/>
              </a:ext>
            </a:extLst>
          </p:cNvPr>
          <p:cNvSpPr txBox="1"/>
          <p:nvPr/>
        </p:nvSpPr>
        <p:spPr>
          <a:xfrm>
            <a:off x="987135" y="1511301"/>
            <a:ext cx="3782291" cy="1323439"/>
          </a:xfrm>
          <a:custGeom>
            <a:avLst/>
            <a:gdLst>
              <a:gd name="connsiteX0" fmla="*/ 0 w 4236027"/>
              <a:gd name="connsiteY0" fmla="*/ 0 h 1323439"/>
              <a:gd name="connsiteX1" fmla="*/ 4236027 w 4236027"/>
              <a:gd name="connsiteY1" fmla="*/ 0 h 1323439"/>
              <a:gd name="connsiteX2" fmla="*/ 4236027 w 4236027"/>
              <a:gd name="connsiteY2" fmla="*/ 1323439 h 1323439"/>
              <a:gd name="connsiteX3" fmla="*/ 0 w 4236027"/>
              <a:gd name="connsiteY3" fmla="*/ 1323439 h 1323439"/>
              <a:gd name="connsiteX4" fmla="*/ 0 w 4236027"/>
              <a:gd name="connsiteY4" fmla="*/ 0 h 1323439"/>
              <a:gd name="connsiteX0" fmla="*/ 0 w 4236027"/>
              <a:gd name="connsiteY0" fmla="*/ 0 h 1731063"/>
              <a:gd name="connsiteX1" fmla="*/ 4236027 w 4236027"/>
              <a:gd name="connsiteY1" fmla="*/ 0 h 1731063"/>
              <a:gd name="connsiteX2" fmla="*/ 4236027 w 4236027"/>
              <a:gd name="connsiteY2" fmla="*/ 1323439 h 1731063"/>
              <a:gd name="connsiteX3" fmla="*/ 0 w 4236027"/>
              <a:gd name="connsiteY3" fmla="*/ 1731063 h 1731063"/>
              <a:gd name="connsiteX4" fmla="*/ 0 w 4236027"/>
              <a:gd name="connsiteY4" fmla="*/ 0 h 1731063"/>
              <a:gd name="connsiteX0" fmla="*/ 0 w 4236027"/>
              <a:gd name="connsiteY0" fmla="*/ 0 h 2348008"/>
              <a:gd name="connsiteX1" fmla="*/ 4236027 w 4236027"/>
              <a:gd name="connsiteY1" fmla="*/ 0 h 2348008"/>
              <a:gd name="connsiteX2" fmla="*/ 4236027 w 4236027"/>
              <a:gd name="connsiteY2" fmla="*/ 2348008 h 2348008"/>
              <a:gd name="connsiteX3" fmla="*/ 0 w 4236027"/>
              <a:gd name="connsiteY3" fmla="*/ 1731063 h 2348008"/>
              <a:gd name="connsiteX4" fmla="*/ 0 w 4236027"/>
              <a:gd name="connsiteY4" fmla="*/ 0 h 2348008"/>
              <a:gd name="connsiteX0" fmla="*/ 22033 w 4258060"/>
              <a:gd name="connsiteY0" fmla="*/ 0 h 2348008"/>
              <a:gd name="connsiteX1" fmla="*/ 4258060 w 4258060"/>
              <a:gd name="connsiteY1" fmla="*/ 0 h 2348008"/>
              <a:gd name="connsiteX2" fmla="*/ 4258060 w 4258060"/>
              <a:gd name="connsiteY2" fmla="*/ 2348008 h 2348008"/>
              <a:gd name="connsiteX3" fmla="*/ 0 w 4258060"/>
              <a:gd name="connsiteY3" fmla="*/ 2336990 h 2348008"/>
              <a:gd name="connsiteX4" fmla="*/ 22033 w 4258060"/>
              <a:gd name="connsiteY4" fmla="*/ 0 h 234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060" h="2348008">
                <a:moveTo>
                  <a:pt x="22033" y="0"/>
                </a:moveTo>
                <a:lnTo>
                  <a:pt x="4258060" y="0"/>
                </a:lnTo>
                <a:lnTo>
                  <a:pt x="4258060" y="2348008"/>
                </a:lnTo>
                <a:lnTo>
                  <a:pt x="0" y="2336990"/>
                </a:lnTo>
                <a:lnTo>
                  <a:pt x="22033" y="0"/>
                </a:lnTo>
                <a:close/>
              </a:path>
            </a:pathLst>
          </a:custGeom>
          <a:solidFill>
            <a:srgbClr val="FFC000"/>
          </a:solidFill>
        </p:spPr>
        <p:txBody>
          <a:bodyPr wrap="square" rtlCol="0">
            <a:spAutoFit/>
          </a:bodyPr>
          <a:lstStyle/>
          <a:p>
            <a:pPr algn="r" rtl="1"/>
            <a:r>
              <a:rPr lang="ar-IQ" sz="4000" dirty="0"/>
              <a:t>شرحٌ عن الأعاصير والزوابع</a:t>
            </a:r>
            <a:endParaRPr lang="en-US" sz="4000" dirty="0"/>
          </a:p>
        </p:txBody>
      </p:sp>
    </p:spTree>
    <p:extLst>
      <p:ext uri="{BB962C8B-B14F-4D97-AF65-F5344CB8AC3E}">
        <p14:creationId xmlns:p14="http://schemas.microsoft.com/office/powerpoint/2010/main" val="29913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399" y="6350"/>
            <a:ext cx="8362627"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2600" b="1" dirty="0">
                <a:solidFill>
                  <a:srgbClr val="009BA0"/>
                </a:solidFill>
                <a:latin typeface="Arial Regular" charset="0"/>
                <a:ea typeface="Arial" charset="0"/>
                <a:cs typeface="Arial Regular" charset="0"/>
              </a:rPr>
              <a:t>المثال رقم 1: الدرس باستخدام مصدر خارجي</a:t>
            </a:r>
            <a:endParaRPr lang="en-US" sz="26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graphicFrame>
        <p:nvGraphicFramePr>
          <p:cNvPr id="9" name="Diagram 8">
            <a:extLst>
              <a:ext uri="{FF2B5EF4-FFF2-40B4-BE49-F238E27FC236}">
                <a16:creationId xmlns:a16="http://schemas.microsoft.com/office/drawing/2014/main" id="{B599D699-561B-446E-AB9B-32BC973B4840}"/>
              </a:ext>
            </a:extLst>
          </p:cNvPr>
          <p:cNvGraphicFramePr/>
          <p:nvPr>
            <p:extLst>
              <p:ext uri="{D42A27DB-BD31-4B8C-83A1-F6EECF244321}">
                <p14:modId xmlns:p14="http://schemas.microsoft.com/office/powerpoint/2010/main" val="3665055384"/>
              </p:ext>
            </p:extLst>
          </p:nvPr>
        </p:nvGraphicFramePr>
        <p:xfrm>
          <a:off x="533399" y="844950"/>
          <a:ext cx="7467601" cy="4062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0" name="Групувати 6">
            <a:extLst>
              <a:ext uri="{FF2B5EF4-FFF2-40B4-BE49-F238E27FC236}">
                <a16:creationId xmlns:a16="http://schemas.microsoft.com/office/drawing/2014/main" id="{6719CA9A-E4BE-4FC1-9A5D-898ED4E6BD69}"/>
              </a:ext>
            </a:extLst>
          </p:cNvPr>
          <p:cNvGrpSpPr/>
          <p:nvPr/>
        </p:nvGrpSpPr>
        <p:grpSpPr>
          <a:xfrm>
            <a:off x="649995" y="141855"/>
            <a:ext cx="714414" cy="721745"/>
            <a:chOff x="1788845" y="3699066"/>
            <a:chExt cx="2340002" cy="2340002"/>
          </a:xfrm>
        </p:grpSpPr>
        <p:sp>
          <p:nvSpPr>
            <p:cNvPr id="21" name="Овал 4">
              <a:extLst>
                <a:ext uri="{FF2B5EF4-FFF2-40B4-BE49-F238E27FC236}">
                  <a16:creationId xmlns:a16="http://schemas.microsoft.com/office/drawing/2014/main" id="{546DFCD2-CD2E-4320-9745-323EE0739DA2}"/>
                </a:ext>
              </a:extLst>
            </p:cNvPr>
            <p:cNvSpPr/>
            <p:nvPr/>
          </p:nvSpPr>
          <p:spPr>
            <a:xfrm>
              <a:off x="1788845" y="3699066"/>
              <a:ext cx="2340002" cy="2340002"/>
            </a:xfrm>
            <a:prstGeom prst="ellipse">
              <a:avLst/>
            </a:prstGeom>
            <a:solidFill>
              <a:srgbClr val="F7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2" name="Графіка 27">
              <a:extLst>
                <a:ext uri="{FF2B5EF4-FFF2-40B4-BE49-F238E27FC236}">
                  <a16:creationId xmlns:a16="http://schemas.microsoft.com/office/drawing/2014/main" id="{A11B4B28-7955-4202-B7CB-F39CE56C99C1}"/>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6084" t="-24445" r="6084" b="24445"/>
            <a:stretch/>
          </p:blipFill>
          <p:spPr>
            <a:xfrm>
              <a:off x="1788846" y="3699067"/>
              <a:ext cx="2340001" cy="2340001"/>
            </a:xfrm>
            <a:prstGeom prst="ellipse">
              <a:avLst/>
            </a:prstGeom>
          </p:spPr>
        </p:pic>
      </p:grpSp>
    </p:spTree>
    <p:extLst>
      <p:ext uri="{BB962C8B-B14F-4D97-AF65-F5344CB8AC3E}">
        <p14:creationId xmlns:p14="http://schemas.microsoft.com/office/powerpoint/2010/main" val="2477764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2400" b="1" dirty="0">
                <a:solidFill>
                  <a:srgbClr val="009BA0"/>
                </a:solidFill>
                <a:latin typeface="Arial Regular" charset="0"/>
                <a:ea typeface="Arial" charset="0"/>
                <a:cs typeface="Arial Regular" charset="0"/>
              </a:rPr>
              <a:t>المثال رقم 2: الدرس باستخدام مصدر خارجي</a:t>
            </a:r>
            <a:endParaRPr lang="en-US" sz="2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pic>
        <p:nvPicPr>
          <p:cNvPr id="14" name="Online Media 18" title="Onion experiment">
            <a:hlinkClick r:id="" action="ppaction://media"/>
            <a:extLst>
              <a:ext uri="{FF2B5EF4-FFF2-40B4-BE49-F238E27FC236}">
                <a16:creationId xmlns:a16="http://schemas.microsoft.com/office/drawing/2014/main" id="{A75FF99B-65C6-4289-B3EB-21116ED43B01}"/>
              </a:ext>
            </a:extLst>
          </p:cNvPr>
          <p:cNvPicPr>
            <a:picLocks noRot="1" noChangeAspect="1"/>
          </p:cNvPicPr>
          <p:nvPr>
            <a:videoFile r:link="rId1"/>
          </p:nvPr>
        </p:nvPicPr>
        <p:blipFill>
          <a:blip r:embed="rId4"/>
          <a:stretch>
            <a:fillRect/>
          </a:stretch>
        </p:blipFill>
        <p:spPr>
          <a:xfrm>
            <a:off x="590567" y="1670965"/>
            <a:ext cx="4178120" cy="2350192"/>
          </a:xfrm>
          <a:prstGeom prst="rect">
            <a:avLst/>
          </a:prstGeom>
          <a:ln w="28575">
            <a:solidFill>
              <a:srgbClr val="0070C0"/>
            </a:solidFill>
          </a:ln>
        </p:spPr>
      </p:pic>
      <p:grpSp>
        <p:nvGrpSpPr>
          <p:cNvPr id="21" name="Групувати 5">
            <a:extLst>
              <a:ext uri="{FF2B5EF4-FFF2-40B4-BE49-F238E27FC236}">
                <a16:creationId xmlns:a16="http://schemas.microsoft.com/office/drawing/2014/main" id="{4459F1A7-6A7E-43AB-A5C8-37F95B0D4919}"/>
              </a:ext>
            </a:extLst>
          </p:cNvPr>
          <p:cNvGrpSpPr/>
          <p:nvPr/>
        </p:nvGrpSpPr>
        <p:grpSpPr>
          <a:xfrm>
            <a:off x="555433" y="358088"/>
            <a:ext cx="750019" cy="680824"/>
            <a:chOff x="3297811" y="4124106"/>
            <a:chExt cx="1361848" cy="1361848"/>
          </a:xfrm>
        </p:grpSpPr>
        <p:sp>
          <p:nvSpPr>
            <p:cNvPr id="22" name="Овал 42">
              <a:extLst>
                <a:ext uri="{FF2B5EF4-FFF2-40B4-BE49-F238E27FC236}">
                  <a16:creationId xmlns:a16="http://schemas.microsoft.com/office/drawing/2014/main" id="{E4077467-5F57-4DAA-AEC6-B2DC0E9A5783}"/>
                </a:ext>
              </a:extLst>
            </p:cNvPr>
            <p:cNvSpPr/>
            <p:nvPr/>
          </p:nvSpPr>
          <p:spPr>
            <a:xfrm>
              <a:off x="3297811" y="4124106"/>
              <a:ext cx="1361848" cy="13618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3" name="Picture 28">
              <a:extLst>
                <a:ext uri="{FF2B5EF4-FFF2-40B4-BE49-F238E27FC236}">
                  <a16:creationId xmlns:a16="http://schemas.microsoft.com/office/drawing/2014/main" id="{3284AB96-C1B0-45F9-899F-1FCB356D8DB5}"/>
                </a:ext>
              </a:extLst>
            </p:cNvPr>
            <p:cNvPicPr>
              <a:picLocks noChangeAspect="1"/>
            </p:cNvPicPr>
            <p:nvPr/>
          </p:nvPicPr>
          <p:blipFill>
            <a:blip r:embed="rId5">
              <a:duotone>
                <a:srgbClr val="25BDC1">
                  <a:shade val="45000"/>
                  <a:satMod val="135000"/>
                </a:srgbClr>
                <a:prstClr val="white"/>
              </a:duotone>
              <a:lum bright="100000"/>
            </a:blip>
            <a:stretch>
              <a:fillRect/>
            </a:stretch>
          </p:blipFill>
          <p:spPr>
            <a:xfrm>
              <a:off x="3684751" y="4391494"/>
              <a:ext cx="668154" cy="827072"/>
            </a:xfrm>
            <a:prstGeom prst="rect">
              <a:avLst/>
            </a:prstGeom>
            <a:noFill/>
          </p:spPr>
        </p:pic>
      </p:grpSp>
      <p:graphicFrame>
        <p:nvGraphicFramePr>
          <p:cNvPr id="6" name="Diagram 5">
            <a:extLst>
              <a:ext uri="{FF2B5EF4-FFF2-40B4-BE49-F238E27FC236}">
                <a16:creationId xmlns:a16="http://schemas.microsoft.com/office/drawing/2014/main" id="{BECA7632-EA26-4581-B319-713635AF07ED}"/>
              </a:ext>
            </a:extLst>
          </p:cNvPr>
          <p:cNvGraphicFramePr/>
          <p:nvPr>
            <p:extLst>
              <p:ext uri="{D42A27DB-BD31-4B8C-83A1-F6EECF244321}">
                <p14:modId xmlns:p14="http://schemas.microsoft.com/office/powerpoint/2010/main" val="3680664115"/>
              </p:ext>
            </p:extLst>
          </p:nvPr>
        </p:nvGraphicFramePr>
        <p:xfrm>
          <a:off x="5102370" y="724818"/>
          <a:ext cx="3899114" cy="38533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93114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4"/>
                                        </p:tgtEl>
                                      </p:cBhvr>
                                    </p:cmd>
                                  </p:childTnLst>
                                </p:cTn>
                              </p:par>
                            </p:childTnLst>
                          </p:cTn>
                        </p:par>
                      </p:childTnLst>
                    </p:cTn>
                  </p:par>
                </p:childTnLst>
              </p:cTn>
              <p:nextCondLst>
                <p:cond evt="onClick" delay="0">
                  <p:tgtEl>
                    <p:spTgt spid="14"/>
                  </p:tgtEl>
                </p:cond>
              </p:nextCondLst>
            </p:seq>
            <p:video>
              <p:cMediaNode vol="80000">
                <p:cTn id="12" fill="hold" display="0">
                  <p:stCondLst>
                    <p:cond delay="indefinite"/>
                  </p:stCondLst>
                </p:cTn>
                <p:tgtEl>
                  <p:spTgt spid="1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2400" b="1" dirty="0">
                <a:solidFill>
                  <a:srgbClr val="009BA0"/>
                </a:solidFill>
                <a:latin typeface="Arial Regular" charset="0"/>
                <a:ea typeface="Arial" charset="0"/>
                <a:cs typeface="Arial Regular" charset="0"/>
              </a:rPr>
              <a:t>المثال رقم 2: الدرس باستخدام مصدر خارجي</a:t>
            </a:r>
            <a:endParaRPr lang="en-US" sz="2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graphicFrame>
        <p:nvGraphicFramePr>
          <p:cNvPr id="16" name="Diagram 15">
            <a:extLst>
              <a:ext uri="{FF2B5EF4-FFF2-40B4-BE49-F238E27FC236}">
                <a16:creationId xmlns:a16="http://schemas.microsoft.com/office/drawing/2014/main" id="{522368F5-5840-4294-BCF5-6F0787A39C16}"/>
              </a:ext>
            </a:extLst>
          </p:cNvPr>
          <p:cNvGraphicFramePr/>
          <p:nvPr>
            <p:extLst>
              <p:ext uri="{D42A27DB-BD31-4B8C-83A1-F6EECF244321}">
                <p14:modId xmlns:p14="http://schemas.microsoft.com/office/powerpoint/2010/main" val="3620076732"/>
              </p:ext>
            </p:extLst>
          </p:nvPr>
        </p:nvGraphicFramePr>
        <p:xfrm>
          <a:off x="3278683" y="851354"/>
          <a:ext cx="5624253" cy="3731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a:extLst>
              <a:ext uri="{FF2B5EF4-FFF2-40B4-BE49-F238E27FC236}">
                <a16:creationId xmlns:a16="http://schemas.microsoft.com/office/drawing/2014/main" id="{BE36D843-07A2-49F8-80A3-F9D01FAA9813}"/>
              </a:ext>
            </a:extLst>
          </p:cNvPr>
          <p:cNvSpPr txBox="1"/>
          <p:nvPr/>
        </p:nvSpPr>
        <p:spPr>
          <a:xfrm>
            <a:off x="501999" y="2195851"/>
            <a:ext cx="2147914"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rtl="1"/>
            <a:r>
              <a:rPr lang="ar-IQ" dirty="0"/>
              <a:t>حتى وإن كان الواجب الاساسي فردياً ، لكن من خلال مقارنة النتائج ومناقشتها ، يمكنك تحويل هذا الواجب إلى درس تعاوني لجميع الطلبة!</a:t>
            </a:r>
            <a:endParaRPr lang="en-US" dirty="0"/>
          </a:p>
        </p:txBody>
      </p:sp>
      <p:sp>
        <p:nvSpPr>
          <p:cNvPr id="22" name="Star: 5 Points 21">
            <a:extLst>
              <a:ext uri="{FF2B5EF4-FFF2-40B4-BE49-F238E27FC236}">
                <a16:creationId xmlns:a16="http://schemas.microsoft.com/office/drawing/2014/main" id="{29F567E9-AA1B-405A-9E8F-C4220F5BF076}"/>
              </a:ext>
            </a:extLst>
          </p:cNvPr>
          <p:cNvSpPr/>
          <p:nvPr/>
        </p:nvSpPr>
        <p:spPr>
          <a:xfrm>
            <a:off x="2049898" y="1377066"/>
            <a:ext cx="914400" cy="914400"/>
          </a:xfrm>
          <a:prstGeom prst="star5">
            <a:avLst>
              <a:gd name="adj" fmla="val 25230"/>
              <a:gd name="hf" fmla="val 105146"/>
              <a:gd name="vf" fmla="val 1105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grpSp>
        <p:nvGrpSpPr>
          <p:cNvPr id="27" name="Групувати 5">
            <a:extLst>
              <a:ext uri="{FF2B5EF4-FFF2-40B4-BE49-F238E27FC236}">
                <a16:creationId xmlns:a16="http://schemas.microsoft.com/office/drawing/2014/main" id="{0AF00E9C-4B42-4541-9FE6-B7202CBD077C}"/>
              </a:ext>
            </a:extLst>
          </p:cNvPr>
          <p:cNvGrpSpPr/>
          <p:nvPr/>
        </p:nvGrpSpPr>
        <p:grpSpPr>
          <a:xfrm>
            <a:off x="508005" y="182776"/>
            <a:ext cx="750019" cy="680824"/>
            <a:chOff x="3297811" y="4124106"/>
            <a:chExt cx="1361848" cy="1361848"/>
          </a:xfrm>
        </p:grpSpPr>
        <p:sp>
          <p:nvSpPr>
            <p:cNvPr id="28" name="Овал 42">
              <a:extLst>
                <a:ext uri="{FF2B5EF4-FFF2-40B4-BE49-F238E27FC236}">
                  <a16:creationId xmlns:a16="http://schemas.microsoft.com/office/drawing/2014/main" id="{6FDFD6E5-8A0A-4BD8-8A40-D947AA97969A}"/>
                </a:ext>
              </a:extLst>
            </p:cNvPr>
            <p:cNvSpPr/>
            <p:nvPr/>
          </p:nvSpPr>
          <p:spPr>
            <a:xfrm>
              <a:off x="3297811" y="4124106"/>
              <a:ext cx="1361848" cy="13618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9" name="Picture 28">
              <a:extLst>
                <a:ext uri="{FF2B5EF4-FFF2-40B4-BE49-F238E27FC236}">
                  <a16:creationId xmlns:a16="http://schemas.microsoft.com/office/drawing/2014/main" id="{DC619D0A-5CF4-4957-AD63-FC362754A46D}"/>
                </a:ext>
              </a:extLst>
            </p:cNvPr>
            <p:cNvPicPr>
              <a:picLocks noChangeAspect="1"/>
            </p:cNvPicPr>
            <p:nvPr/>
          </p:nvPicPr>
          <p:blipFill>
            <a:blip r:embed="rId8">
              <a:duotone>
                <a:srgbClr val="25BDC1">
                  <a:shade val="45000"/>
                  <a:satMod val="135000"/>
                </a:srgbClr>
                <a:prstClr val="white"/>
              </a:duotone>
              <a:lum bright="100000"/>
            </a:blip>
            <a:stretch>
              <a:fillRect/>
            </a:stretch>
          </p:blipFill>
          <p:spPr>
            <a:xfrm>
              <a:off x="3684751" y="4391494"/>
              <a:ext cx="668154" cy="827072"/>
            </a:xfrm>
            <a:prstGeom prst="rect">
              <a:avLst/>
            </a:prstGeom>
            <a:noFill/>
          </p:spPr>
        </p:pic>
      </p:grpSp>
    </p:spTree>
    <p:extLst>
      <p:ext uri="{BB962C8B-B14F-4D97-AF65-F5344CB8AC3E}">
        <p14:creationId xmlns:p14="http://schemas.microsoft.com/office/powerpoint/2010/main" val="514370684"/>
      </p:ext>
    </p:extLst>
  </p:cSld>
  <p:clrMapOvr>
    <a:masterClrMapping/>
  </p:clrMapOvr>
</p:sld>
</file>

<file path=ppt/theme/theme1.xml><?xml version="1.0" encoding="utf-8"?>
<a:theme xmlns:a="http://schemas.openxmlformats.org/drawingml/2006/main" name="Office Theme">
  <a:themeElements>
    <a:clrScheme name="Custom 1">
      <a:dk1>
        <a:srgbClr val="376D7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3998e33-bf9e-4dc3-96ba-2cbff5dd88e2">
      <UserInfo>
        <DisplayName>Ammar Waleed Alani</DisplayName>
        <AccountId>15</AccountId>
        <AccountType/>
      </UserInfo>
      <UserInfo>
        <DisplayName>Lori Mason</DisplayName>
        <AccountId>12</AccountId>
        <AccountType/>
      </UserInfo>
      <UserInfo>
        <DisplayName>Lindsey Powers</DisplayName>
        <AccountId>25</AccountId>
        <AccountType/>
      </UserInfo>
      <UserInfo>
        <DisplayName>Stanley Currier</DisplayName>
        <AccountId>24</AccountId>
        <AccountType/>
      </UserInfo>
    </SharedWithUsers>
    <m0749d9fd7964c3d86bb1c9586d8ef0c xmlns="03998e33-bf9e-4dc3-96ba-2cbff5dd88e2">
      <Terms xmlns="http://schemas.microsoft.com/office/infopath/2007/PartnerControls">
        <TermInfo xmlns="http://schemas.microsoft.com/office/infopath/2007/PartnerControls">
          <TermName xmlns="http://schemas.microsoft.com/office/infopath/2007/PartnerControls">Iraq</TermName>
          <TermId xmlns="http://schemas.microsoft.com/office/infopath/2007/PartnerControls">ac59c231-9f26-4c18-8841-6bfb5271b5a0</TermId>
        </TermInfo>
      </Terms>
    </m0749d9fd7964c3d86bb1c9586d8ef0c>
    <ed01322c547a4dd2908926ace3166475 xmlns="03998e33-bf9e-4dc3-96ba-2cbff5dd88e2">
      <Terms xmlns="http://schemas.microsoft.com/office/infopath/2007/PartnerControls">
        <TermInfo xmlns="http://schemas.microsoft.com/office/infopath/2007/PartnerControls">
          <TermName xmlns="http://schemas.microsoft.com/office/infopath/2007/PartnerControls">3049</TermName>
          <TermId xmlns="http://schemas.microsoft.com/office/infopath/2007/PartnerControls">867cb341-23ac-4caa-8291-3a5e9176f1dd</TermId>
        </TermInfo>
      </Terms>
    </ed01322c547a4dd2908926ace3166475>
    <TaxCatchAll xmlns="03998e33-bf9e-4dc3-96ba-2cbff5dd88e2">
      <Value>1</Value>
      <Value>6</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5F170753063374389A59228429CC102" ma:contentTypeVersion="17" ma:contentTypeDescription="Create a new document." ma:contentTypeScope="" ma:versionID="04a12b5f73d3f50957748918b3199591">
  <xsd:schema xmlns:xsd="http://www.w3.org/2001/XMLSchema" xmlns:xs="http://www.w3.org/2001/XMLSchema" xmlns:p="http://schemas.microsoft.com/office/2006/metadata/properties" xmlns:ns2="bd0c619f-6be1-405c-9b81-967050b6419b" xmlns:ns3="03998e33-bf9e-4dc3-96ba-2cbff5dd88e2" targetNamespace="http://schemas.microsoft.com/office/2006/metadata/properties" ma:root="true" ma:fieldsID="a2be92ddff27dfd0a6f14b7f7ec0a76f" ns2:_="" ns3:_="">
    <xsd:import namespace="bd0c619f-6be1-405c-9b81-967050b6419b"/>
    <xsd:import namespace="03998e33-bf9e-4dc3-96ba-2cbff5dd88e2"/>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3:m0749d9fd7964c3d86bb1c9586d8ef0c" minOccurs="0"/>
                <xsd:element ref="ns3:TaxCatchAll" minOccurs="0"/>
                <xsd:element ref="ns3:ed01322c547a4dd2908926ace3166475"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0c619f-6be1-405c-9b81-967050b64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998e33-bf9e-4dc3-96ba-2cbff5dd88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m0749d9fd7964c3d86bb1c9586d8ef0c" ma:index="19" nillable="true" ma:taxonomy="true" ma:internalName="m0749d9fd7964c3d86bb1c9586d8ef0c" ma:taxonomyFieldName="Country" ma:displayName="Country" ma:default="1;#Iraq|ac59c231-9f26-4c18-8841-6bfb5271b5a0" ma:fieldId="{60749d9f-d796-4c3d-86bb-1c9586d8ef0c}" ma:sspId="fe952b0e-87b1-4651-bd97-4ae9bbb31ca5" ma:termSetId="1aae8845-0c15-4b09-8c7f-8bc1846b1d03" ma:anchorId="00000000-0000-0000-0000-000000000000" ma:open="false" ma:isKeyword="false">
      <xsd:complexType>
        <xsd:sequence>
          <xsd:element ref="pc:Terms" minOccurs="0" maxOccurs="1"/>
        </xsd:sequence>
      </xsd:complexType>
    </xsd:element>
    <xsd:element name="TaxCatchAll" ma:index="20" nillable="true" ma:displayName="Taxonomy Catch All Column" ma:hidden="true" ma:list="{7da6ccff-11f7-4843-9d2e-94b16dd372dc}" ma:internalName="TaxCatchAll" ma:showField="CatchAllData" ma:web="03998e33-bf9e-4dc3-96ba-2cbff5dd88e2">
      <xsd:complexType>
        <xsd:complexContent>
          <xsd:extension base="dms:MultiChoiceLookup">
            <xsd:sequence>
              <xsd:element name="Value" type="dms:Lookup" maxOccurs="unbounded" minOccurs="0" nillable="true"/>
            </xsd:sequence>
          </xsd:extension>
        </xsd:complexContent>
      </xsd:complexType>
    </xsd:element>
    <xsd:element name="ed01322c547a4dd2908926ace3166475" ma:index="22" nillable="true" ma:taxonomy="true" ma:internalName="ed01322c547a4dd2908926ace3166475" ma:taxonomyFieldName="Program" ma:displayName="Program" ma:default="" ma:fieldId="{ed01322c-547a-4dd2-9089-26ace3166475}" ma:sspId="fe952b0e-87b1-4651-bd97-4ae9bbb31ca5" ma:termSetId="77eb5a22-eacd-4a56-8e87-3b6b85d80eaa"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40D5C0-6E8D-4B35-8B52-284DEAD2DEA5}">
  <ds:schemaRefs>
    <ds:schemaRef ds:uri="bd0c619f-6be1-405c-9b81-967050b6419b"/>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03998e33-bf9e-4dc3-96ba-2cbff5dd88e2"/>
    <ds:schemaRef ds:uri="http://purl.org/dc/elements/1.1/"/>
  </ds:schemaRefs>
</ds:datastoreItem>
</file>

<file path=customXml/itemProps2.xml><?xml version="1.0" encoding="utf-8"?>
<ds:datastoreItem xmlns:ds="http://schemas.openxmlformats.org/officeDocument/2006/customXml" ds:itemID="{E042CDBD-691F-46F8-9059-51706545D8E3}">
  <ds:schemaRefs>
    <ds:schemaRef ds:uri="03998e33-bf9e-4dc3-96ba-2cbff5dd88e2"/>
    <ds:schemaRef ds:uri="bd0c619f-6be1-405c-9b81-967050b641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3CC77FB-1E1E-4A38-AB6C-D888B57639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399</TotalTime>
  <Words>2066</Words>
  <Application>Microsoft Office PowerPoint</Application>
  <PresentationFormat>On-screen Show (16:9)</PresentationFormat>
  <Paragraphs>244</Paragraphs>
  <Slides>30</Slides>
  <Notes>27</Notes>
  <HiddenSlides>0</HiddenSlides>
  <MMClips>5</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30</vt:i4>
      </vt:variant>
    </vt:vector>
  </HeadingPairs>
  <TitlesOfParts>
    <vt:vector size="47" baseType="lpstr">
      <vt:lpstr>Arial</vt:lpstr>
      <vt:lpstr>Arial</vt:lpstr>
      <vt:lpstr>Arial Regular</vt:lpstr>
      <vt:lpstr>Calibri</vt:lpstr>
      <vt:lpstr>Courier New</vt:lpstr>
      <vt:lpstr>Franklin Gothic Medium</vt:lpstr>
      <vt:lpstr>Futura LT Book</vt:lpstr>
      <vt:lpstr>Lato Light</vt:lpstr>
      <vt:lpstr>Lato Regular</vt:lpstr>
      <vt:lpstr>Mission Gothic Regular</vt:lpstr>
      <vt:lpstr>Nexa Bold</vt:lpstr>
      <vt:lpstr>Open Sans</vt:lpstr>
      <vt:lpstr>Open Sans bold</vt:lpstr>
      <vt:lpstr>PT Sans</vt:lpstr>
      <vt:lpstr>Sketch Rockwell</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adrienne.reynolds</dc:creator>
  <cp:lastModifiedBy>Stanley Currier</cp:lastModifiedBy>
  <cp:revision>145</cp:revision>
  <cp:lastPrinted>2016-10-11T18:13:18Z</cp:lastPrinted>
  <dcterms:created xsi:type="dcterms:W3CDTF">2013-04-14T18:18:29Z</dcterms:created>
  <dcterms:modified xsi:type="dcterms:W3CDTF">2020-05-12T16:22:34Z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gram">
    <vt:lpwstr>6;#3049|867cb341-23ac-4caa-8291-3a5e9176f1dd</vt:lpwstr>
  </property>
  <property fmtid="{D5CDD505-2E9C-101B-9397-08002B2CF9AE}" pid="3" name="Country">
    <vt:lpwstr>1;#Iraq|ac59c231-9f26-4c18-8841-6bfb5271b5a0</vt:lpwstr>
  </property>
  <property fmtid="{D5CDD505-2E9C-101B-9397-08002B2CF9AE}" pid="4" name="ContentTypeId">
    <vt:lpwstr>0x01010045F170753063374389A59228429CC102</vt:lpwstr>
  </property>
</Properties>
</file>