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582" r:id="rId5"/>
    <p:sldId id="591" r:id="rId6"/>
    <p:sldId id="589" r:id="rId7"/>
    <p:sldId id="627" r:id="rId8"/>
    <p:sldId id="600" r:id="rId9"/>
    <p:sldId id="601" r:id="rId10"/>
    <p:sldId id="609" r:id="rId11"/>
    <p:sldId id="610" r:id="rId12"/>
    <p:sldId id="611" r:id="rId13"/>
    <p:sldId id="612" r:id="rId14"/>
    <p:sldId id="613" r:id="rId15"/>
    <p:sldId id="593" r:id="rId16"/>
    <p:sldId id="596" r:id="rId17"/>
    <p:sldId id="614" r:id="rId18"/>
    <p:sldId id="587" r:id="rId19"/>
    <p:sldId id="615" r:id="rId20"/>
    <p:sldId id="616" r:id="rId21"/>
    <p:sldId id="595" r:id="rId22"/>
    <p:sldId id="594" r:id="rId23"/>
    <p:sldId id="617" r:id="rId24"/>
    <p:sldId id="626" r:id="rId25"/>
    <p:sldId id="592" r:id="rId26"/>
    <p:sldId id="620" r:id="rId27"/>
    <p:sldId id="622" r:id="rId28"/>
    <p:sldId id="621" r:id="rId29"/>
    <p:sldId id="618" r:id="rId30"/>
    <p:sldId id="623" r:id="rId31"/>
    <p:sldId id="624" r:id="rId32"/>
    <p:sldId id="625" r:id="rId33"/>
    <p:sldId id="576" r:id="rId34"/>
    <p:sldId id="590" r:id="rId35"/>
    <p:sldId id="577" r:id="rId36"/>
    <p:sldId id="565" r:id="rId37"/>
    <p:sldId id="605" r:id="rId38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57C9B7A-0BD7-E947-88A5-5DD01A124AFA}">
          <p14:sldIdLst/>
        </p14:section>
        <p14:section name="Click to add subtitle" id="{60E2B722-38A6-A04F-AC65-E82791577859}">
          <p14:sldIdLst>
            <p14:sldId id="582"/>
            <p14:sldId id="591"/>
            <p14:sldId id="589"/>
            <p14:sldId id="627"/>
            <p14:sldId id="600"/>
            <p14:sldId id="601"/>
            <p14:sldId id="609"/>
            <p14:sldId id="610"/>
            <p14:sldId id="611"/>
            <p14:sldId id="612"/>
            <p14:sldId id="613"/>
            <p14:sldId id="593"/>
            <p14:sldId id="596"/>
            <p14:sldId id="614"/>
            <p14:sldId id="587"/>
            <p14:sldId id="615"/>
            <p14:sldId id="616"/>
            <p14:sldId id="595"/>
            <p14:sldId id="594"/>
            <p14:sldId id="617"/>
            <p14:sldId id="626"/>
            <p14:sldId id="592"/>
            <p14:sldId id="620"/>
            <p14:sldId id="622"/>
            <p14:sldId id="621"/>
            <p14:sldId id="618"/>
            <p14:sldId id="623"/>
            <p14:sldId id="624"/>
            <p14:sldId id="625"/>
            <p14:sldId id="576"/>
            <p14:sldId id="590"/>
            <p14:sldId id="577"/>
            <p14:sldId id="565"/>
            <p14:sldId id="6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00">
          <p15:clr>
            <a:srgbClr val="A4A3A4"/>
          </p15:clr>
        </p15:guide>
        <p15:guide id="2" orient="horz" pos="2288">
          <p15:clr>
            <a:srgbClr val="A4A3A4"/>
          </p15:clr>
        </p15:guide>
        <p15:guide id="3" orient="horz" pos="1008">
          <p15:clr>
            <a:srgbClr val="A4A3A4"/>
          </p15:clr>
        </p15:guide>
        <p15:guide id="4" pos="328">
          <p15:clr>
            <a:srgbClr val="A4A3A4"/>
          </p15:clr>
        </p15:guide>
        <p15:guide id="5" pos="54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B3FF"/>
    <a:srgbClr val="C2D3E8"/>
    <a:srgbClr val="E4F397"/>
    <a:srgbClr val="DAEE9C"/>
    <a:srgbClr val="FFCC99"/>
    <a:srgbClr val="000000"/>
    <a:srgbClr val="009BA0"/>
    <a:srgbClr val="082C2D"/>
    <a:srgbClr val="075254"/>
    <a:srgbClr val="098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FE84F1-55C1-4F8D-9EBB-EA28EAF2E511}" v="13" dt="2019-06-06T13:41:08.936"/>
    <p1510:client id="{3130719F-6E3B-6FE3-1BF1-6D28E1B24B04}" v="61" dt="2019-10-04T19:22:01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75" autoAdjust="0"/>
    <p:restoredTop sz="95261" autoAdjust="0"/>
  </p:normalViewPr>
  <p:slideViewPr>
    <p:cSldViewPr snapToGrid="0">
      <p:cViewPr varScale="1">
        <p:scale>
          <a:sx n="82" d="100"/>
          <a:sy n="82" d="100"/>
        </p:scale>
        <p:origin x="724" y="68"/>
      </p:cViewPr>
      <p:guideLst>
        <p:guide orient="horz" pos="900"/>
        <p:guide orient="horz" pos="2288"/>
        <p:guide orient="horz" pos="1008"/>
        <p:guide pos="328"/>
        <p:guide pos="5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57" d="100"/>
        <a:sy n="357" d="100"/>
      </p:scale>
      <p:origin x="0" y="0"/>
    </p:cViewPr>
  </p:sorterViewPr>
  <p:notesViewPr>
    <p:cSldViewPr>
      <p:cViewPr varScale="1">
        <p:scale>
          <a:sx n="129" d="100"/>
          <a:sy n="129" d="100"/>
        </p:scale>
        <p:origin x="-25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179A08-F76C-4754-8613-8DDACCD27580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C6FFF5F-FE35-46B4-9624-B8D3CA71DBD8}">
      <dgm:prSet/>
      <dgm:spPr/>
      <dgm:t>
        <a:bodyPr/>
        <a:lstStyle/>
        <a:p>
          <a:r>
            <a:rPr lang="en-US" dirty="0"/>
            <a:t>Gmail</a:t>
          </a:r>
        </a:p>
      </dgm:t>
    </dgm:pt>
    <dgm:pt modelId="{D1EBBB53-60C5-4DC3-8A33-4CC6AD796A1E}" type="parTrans" cxnId="{66FF2E25-27B0-4408-94C0-A6DE50592E48}">
      <dgm:prSet/>
      <dgm:spPr/>
      <dgm:t>
        <a:bodyPr/>
        <a:lstStyle/>
        <a:p>
          <a:endParaRPr lang="en-US"/>
        </a:p>
      </dgm:t>
    </dgm:pt>
    <dgm:pt modelId="{C84F8B39-EE07-483F-866D-E3FB3D46EF42}" type="sibTrans" cxnId="{66FF2E25-27B0-4408-94C0-A6DE50592E48}">
      <dgm:prSet/>
      <dgm:spPr/>
      <dgm:t>
        <a:bodyPr/>
        <a:lstStyle/>
        <a:p>
          <a:endParaRPr lang="en-US"/>
        </a:p>
      </dgm:t>
    </dgm:pt>
    <dgm:pt modelId="{E4D43481-2BCC-45DE-BA19-37FA2A68F4A0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برنامج البريد الإلكتروني الداخلي من </a:t>
          </a:r>
          <a:r>
            <a:rPr lang="en-US" dirty="0">
              <a:solidFill>
                <a:srgbClr val="082C2D"/>
              </a:solidFill>
              <a:latin typeface="Arial" charset="0"/>
              <a:cs typeface="Arial" charset="0"/>
            </a:rPr>
            <a:t>Google</a:t>
          </a:r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 </a:t>
          </a:r>
          <a:endParaRPr lang="en-US" dirty="0"/>
        </a:p>
      </dgm:t>
    </dgm:pt>
    <dgm:pt modelId="{56943867-93DE-4172-852B-8FEF10189DE9}" type="parTrans" cxnId="{56490E7B-EAD6-46F2-A209-F220432E8BA7}">
      <dgm:prSet/>
      <dgm:spPr/>
      <dgm:t>
        <a:bodyPr/>
        <a:lstStyle/>
        <a:p>
          <a:endParaRPr lang="en-US"/>
        </a:p>
      </dgm:t>
    </dgm:pt>
    <dgm:pt modelId="{E17849D2-A46B-487A-AAEF-008CD0F36D11}" type="sibTrans" cxnId="{56490E7B-EAD6-46F2-A209-F220432E8BA7}">
      <dgm:prSet/>
      <dgm:spPr/>
      <dgm:t>
        <a:bodyPr/>
        <a:lstStyle/>
        <a:p>
          <a:endParaRPr lang="en-US"/>
        </a:p>
      </dgm:t>
    </dgm:pt>
    <dgm:pt modelId="{DA24B348-7995-49C7-8098-7D002873695B}">
      <dgm:prSet/>
      <dgm:spPr/>
      <dgm:t>
        <a:bodyPr/>
        <a:lstStyle/>
        <a:p>
          <a:r>
            <a:rPr lang="en-US" dirty="0"/>
            <a:t>Drive</a:t>
          </a:r>
        </a:p>
      </dgm:t>
    </dgm:pt>
    <dgm:pt modelId="{C0254197-BED5-4932-9C90-9199B6825C2B}" type="parTrans" cxnId="{9190B011-8CD4-4342-B7E7-C76759A3951F}">
      <dgm:prSet/>
      <dgm:spPr/>
      <dgm:t>
        <a:bodyPr/>
        <a:lstStyle/>
        <a:p>
          <a:endParaRPr lang="en-US"/>
        </a:p>
      </dgm:t>
    </dgm:pt>
    <dgm:pt modelId="{EA889336-C95F-472E-8CDF-CADF5CD8E5E9}" type="sibTrans" cxnId="{9190B011-8CD4-4342-B7E7-C76759A3951F}">
      <dgm:prSet/>
      <dgm:spPr/>
      <dgm:t>
        <a:bodyPr/>
        <a:lstStyle/>
        <a:p>
          <a:endParaRPr lang="en-US"/>
        </a:p>
      </dgm:t>
    </dgm:pt>
    <dgm:pt modelId="{8294D026-9410-476C-9C56-E5B17E84B058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مساحة تخزين ومشاركة. يتيح العمل المتزامن على المستندات المشتركة.</a:t>
          </a:r>
          <a:endParaRPr lang="en-US" dirty="0"/>
        </a:p>
      </dgm:t>
    </dgm:pt>
    <dgm:pt modelId="{7BE72255-AC61-434A-8C8E-3F77F4CC6959}" type="parTrans" cxnId="{A141A54C-55DF-4656-81AC-25C18F27EB37}">
      <dgm:prSet/>
      <dgm:spPr/>
      <dgm:t>
        <a:bodyPr/>
        <a:lstStyle/>
        <a:p>
          <a:endParaRPr lang="en-US"/>
        </a:p>
      </dgm:t>
    </dgm:pt>
    <dgm:pt modelId="{63133564-737E-4487-9F6E-700D2FC01A7F}" type="sibTrans" cxnId="{A141A54C-55DF-4656-81AC-25C18F27EB37}">
      <dgm:prSet/>
      <dgm:spPr/>
      <dgm:t>
        <a:bodyPr/>
        <a:lstStyle/>
        <a:p>
          <a:endParaRPr lang="en-US"/>
        </a:p>
      </dgm:t>
    </dgm:pt>
    <dgm:pt modelId="{75EB3124-9520-4242-B126-44D7D6D32D99}">
      <dgm:prSet/>
      <dgm:spPr/>
      <dgm:t>
        <a:bodyPr/>
        <a:lstStyle/>
        <a:p>
          <a:r>
            <a:rPr lang="en-US" dirty="0"/>
            <a:t> Calendar</a:t>
          </a:r>
        </a:p>
      </dgm:t>
    </dgm:pt>
    <dgm:pt modelId="{0EDB303A-F883-4532-8090-E77C65BA1646}" type="parTrans" cxnId="{380C8F33-CC63-48DC-8B7B-78B433E43680}">
      <dgm:prSet/>
      <dgm:spPr/>
      <dgm:t>
        <a:bodyPr/>
        <a:lstStyle/>
        <a:p>
          <a:endParaRPr lang="en-US"/>
        </a:p>
      </dgm:t>
    </dgm:pt>
    <dgm:pt modelId="{0B255E43-10E7-49CF-8C28-93D8BADCA6DC}" type="sibTrans" cxnId="{380C8F33-CC63-48DC-8B7B-78B433E43680}">
      <dgm:prSet/>
      <dgm:spPr/>
      <dgm:t>
        <a:bodyPr/>
        <a:lstStyle/>
        <a:p>
          <a:endParaRPr lang="en-US"/>
        </a:p>
      </dgm:t>
    </dgm:pt>
    <dgm:pt modelId="{B3DFA1C8-D06D-4315-ABC3-14E04D6049DB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يتيح لك هذا التقويم تتبّع الأنشطة ومشاركتها عبر حسابات مختلفة.</a:t>
          </a:r>
          <a:endParaRPr lang="en-US" dirty="0"/>
        </a:p>
      </dgm:t>
    </dgm:pt>
    <dgm:pt modelId="{DCC74877-B25D-415B-85E4-70AE3BAF135D}" type="parTrans" cxnId="{C50DAA5B-1014-46CE-BF26-F8EB21A190F3}">
      <dgm:prSet/>
      <dgm:spPr/>
      <dgm:t>
        <a:bodyPr/>
        <a:lstStyle/>
        <a:p>
          <a:endParaRPr lang="en-US"/>
        </a:p>
      </dgm:t>
    </dgm:pt>
    <dgm:pt modelId="{360E52E3-5057-4519-AFC5-0E1B6C98528D}" type="sibTrans" cxnId="{C50DAA5B-1014-46CE-BF26-F8EB21A190F3}">
      <dgm:prSet/>
      <dgm:spPr/>
      <dgm:t>
        <a:bodyPr/>
        <a:lstStyle/>
        <a:p>
          <a:endParaRPr lang="en-US"/>
        </a:p>
      </dgm:t>
    </dgm:pt>
    <dgm:pt modelId="{5B89E7AA-64E3-4EE6-8DF5-0770CABB7626}">
      <dgm:prSet/>
      <dgm:spPr/>
      <dgm:t>
        <a:bodyPr/>
        <a:lstStyle/>
        <a:p>
          <a:r>
            <a:rPr lang="en-US" dirty="0"/>
            <a:t>Docs</a:t>
          </a:r>
        </a:p>
      </dgm:t>
    </dgm:pt>
    <dgm:pt modelId="{C114DDDB-CB46-40E6-A03C-E1AE338B1184}" type="parTrans" cxnId="{06D235E4-0327-49A6-9D2C-F16BE0CBA36A}">
      <dgm:prSet/>
      <dgm:spPr/>
      <dgm:t>
        <a:bodyPr/>
        <a:lstStyle/>
        <a:p>
          <a:endParaRPr lang="en-US"/>
        </a:p>
      </dgm:t>
    </dgm:pt>
    <dgm:pt modelId="{0BE37FA3-13A0-413F-8386-DDE1265145C3}" type="sibTrans" cxnId="{06D235E4-0327-49A6-9D2C-F16BE0CBA36A}">
      <dgm:prSet/>
      <dgm:spPr/>
      <dgm:t>
        <a:bodyPr/>
        <a:lstStyle/>
        <a:p>
          <a:endParaRPr lang="en-US"/>
        </a:p>
      </dgm:t>
    </dgm:pt>
    <dgm:pt modelId="{6DEE9F78-4292-4E84-84F4-C4C84229BE64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تطبيق معالجة النصوص الذي يسمح بالتحرير ويُتيح الملكية المشتركة للمستندات.</a:t>
          </a:r>
          <a:endParaRPr lang="en-US" dirty="0"/>
        </a:p>
      </dgm:t>
    </dgm:pt>
    <dgm:pt modelId="{0E63C90D-6B02-4875-A785-3BBF86015938}" type="parTrans" cxnId="{6D3FDD33-6230-491A-82F0-14F67DAD3F31}">
      <dgm:prSet/>
      <dgm:spPr/>
      <dgm:t>
        <a:bodyPr/>
        <a:lstStyle/>
        <a:p>
          <a:endParaRPr lang="en-US"/>
        </a:p>
      </dgm:t>
    </dgm:pt>
    <dgm:pt modelId="{E7D1DD3D-4DE8-4386-A560-7D158D8505FD}" type="sibTrans" cxnId="{6D3FDD33-6230-491A-82F0-14F67DAD3F31}">
      <dgm:prSet/>
      <dgm:spPr/>
      <dgm:t>
        <a:bodyPr/>
        <a:lstStyle/>
        <a:p>
          <a:endParaRPr lang="en-US"/>
        </a:p>
      </dgm:t>
    </dgm:pt>
    <dgm:pt modelId="{F59476A0-E1C0-4EF6-85FF-E24A54B399B6}" type="pres">
      <dgm:prSet presAssocID="{C8179A08-F76C-4754-8613-8DDACCD27580}" presName="Name0" presStyleCnt="0">
        <dgm:presLayoutVars>
          <dgm:dir/>
          <dgm:animLvl val="lvl"/>
          <dgm:resizeHandles val="exact"/>
        </dgm:presLayoutVars>
      </dgm:prSet>
      <dgm:spPr/>
    </dgm:pt>
    <dgm:pt modelId="{7A0E8C38-659E-41FF-B09F-7947E5F0C2C3}" type="pres">
      <dgm:prSet presAssocID="{2C6FFF5F-FE35-46B4-9624-B8D3CA71DBD8}" presName="linNode" presStyleCnt="0"/>
      <dgm:spPr/>
    </dgm:pt>
    <dgm:pt modelId="{81BB03DF-4C36-4B6B-AF1C-F186204603D4}" type="pres">
      <dgm:prSet presAssocID="{2C6FFF5F-FE35-46B4-9624-B8D3CA71DBD8}" presName="parentText" presStyleLbl="node1" presStyleIdx="0" presStyleCnt="4" custLinFactX="0" custLinFactNeighborX="100000" custLinFactNeighborY="-847">
        <dgm:presLayoutVars>
          <dgm:chMax val="1"/>
          <dgm:bulletEnabled val="1"/>
        </dgm:presLayoutVars>
      </dgm:prSet>
      <dgm:spPr/>
    </dgm:pt>
    <dgm:pt modelId="{7DC8D43D-31A1-479D-823A-CF10A992A00B}" type="pres">
      <dgm:prSet presAssocID="{2C6FFF5F-FE35-46B4-9624-B8D3CA71DBD8}" presName="descendantText" presStyleLbl="alignAccFollowNode1" presStyleIdx="0" presStyleCnt="4" custLinFactNeighborX="-97664" custLinFactNeighborY="-4424">
        <dgm:presLayoutVars>
          <dgm:bulletEnabled val="1"/>
        </dgm:presLayoutVars>
      </dgm:prSet>
      <dgm:spPr/>
    </dgm:pt>
    <dgm:pt modelId="{30ACC66B-AF4C-4EAA-9303-18D5D2764606}" type="pres">
      <dgm:prSet presAssocID="{C84F8B39-EE07-483F-866D-E3FB3D46EF42}" presName="sp" presStyleCnt="0"/>
      <dgm:spPr/>
    </dgm:pt>
    <dgm:pt modelId="{D3D83F4C-F862-4AA5-AAB3-8078C61EF936}" type="pres">
      <dgm:prSet presAssocID="{DA24B348-7995-49C7-8098-7D002873695B}" presName="linNode" presStyleCnt="0"/>
      <dgm:spPr/>
    </dgm:pt>
    <dgm:pt modelId="{0373C326-6E27-4CC9-A118-16253C855A7A}" type="pres">
      <dgm:prSet presAssocID="{DA24B348-7995-49C7-8098-7D002873695B}" presName="parentText" presStyleLbl="node1" presStyleIdx="1" presStyleCnt="4" custLinFactX="0" custLinFactNeighborX="100000" custLinFactNeighborY="-1699">
        <dgm:presLayoutVars>
          <dgm:chMax val="1"/>
          <dgm:bulletEnabled val="1"/>
        </dgm:presLayoutVars>
      </dgm:prSet>
      <dgm:spPr/>
    </dgm:pt>
    <dgm:pt modelId="{2CFFE887-8981-48CB-A1BC-A9163472E680}" type="pres">
      <dgm:prSet presAssocID="{DA24B348-7995-49C7-8098-7D002873695B}" presName="descendantText" presStyleLbl="alignAccFollowNode1" presStyleIdx="1" presStyleCnt="4" custLinFactNeighborX="-95578" custLinFactNeighborY="-6433">
        <dgm:presLayoutVars>
          <dgm:bulletEnabled val="1"/>
        </dgm:presLayoutVars>
      </dgm:prSet>
      <dgm:spPr/>
    </dgm:pt>
    <dgm:pt modelId="{6B74BEDC-5D97-43BF-92B0-A6C859C29C0D}" type="pres">
      <dgm:prSet presAssocID="{EA889336-C95F-472E-8CDF-CADF5CD8E5E9}" presName="sp" presStyleCnt="0"/>
      <dgm:spPr/>
    </dgm:pt>
    <dgm:pt modelId="{67CB0E68-6F85-497A-9FED-7575F53F8401}" type="pres">
      <dgm:prSet presAssocID="{75EB3124-9520-4242-B126-44D7D6D32D99}" presName="linNode" presStyleCnt="0"/>
      <dgm:spPr/>
    </dgm:pt>
    <dgm:pt modelId="{6E4C5A58-EB42-4B84-AF54-4FE53DF78189}" type="pres">
      <dgm:prSet presAssocID="{75EB3124-9520-4242-B126-44D7D6D32D99}" presName="parentText" presStyleLbl="node1" presStyleIdx="2" presStyleCnt="4" custLinFactNeighborX="99720" custLinFactNeighborY="4624">
        <dgm:presLayoutVars>
          <dgm:chMax val="1"/>
          <dgm:bulletEnabled val="1"/>
        </dgm:presLayoutVars>
      </dgm:prSet>
      <dgm:spPr/>
    </dgm:pt>
    <dgm:pt modelId="{930DB8E0-7064-4F16-92C7-2F2592C921CE}" type="pres">
      <dgm:prSet presAssocID="{75EB3124-9520-4242-B126-44D7D6D32D99}" presName="descendantText" presStyleLbl="alignAccFollowNode1" presStyleIdx="2" presStyleCnt="4" custLinFactNeighborX="-97664" custLinFactNeighborY="-7437">
        <dgm:presLayoutVars>
          <dgm:bulletEnabled val="1"/>
        </dgm:presLayoutVars>
      </dgm:prSet>
      <dgm:spPr/>
    </dgm:pt>
    <dgm:pt modelId="{FB74B762-ACA2-49C3-81D6-3966286BD3A4}" type="pres">
      <dgm:prSet presAssocID="{0B255E43-10E7-49CF-8C28-93D8BADCA6DC}" presName="sp" presStyleCnt="0"/>
      <dgm:spPr/>
    </dgm:pt>
    <dgm:pt modelId="{699FE98D-861C-40D5-91A6-F4F58F1C7DF2}" type="pres">
      <dgm:prSet presAssocID="{5B89E7AA-64E3-4EE6-8DF5-0770CABB7626}" presName="linNode" presStyleCnt="0"/>
      <dgm:spPr/>
    </dgm:pt>
    <dgm:pt modelId="{33902961-D3EF-42D2-8888-2D76E6F0B095}" type="pres">
      <dgm:prSet presAssocID="{5B89E7AA-64E3-4EE6-8DF5-0770CABB7626}" presName="parentText" presStyleLbl="node1" presStyleIdx="3" presStyleCnt="4" custLinFactNeighborX="99309" custLinFactNeighborY="1222">
        <dgm:presLayoutVars>
          <dgm:chMax val="1"/>
          <dgm:bulletEnabled val="1"/>
        </dgm:presLayoutVars>
      </dgm:prSet>
      <dgm:spPr/>
    </dgm:pt>
    <dgm:pt modelId="{1CA7AF10-B9DF-4919-98F0-BF8C53356A1A}" type="pres">
      <dgm:prSet presAssocID="{5B89E7AA-64E3-4EE6-8DF5-0770CABB7626}" presName="descendantText" presStyleLbl="alignAccFollowNode1" presStyleIdx="3" presStyleCnt="4" custLinFactNeighborX="-97664" custLinFactNeighborY="-610">
        <dgm:presLayoutVars>
          <dgm:bulletEnabled val="1"/>
        </dgm:presLayoutVars>
      </dgm:prSet>
      <dgm:spPr/>
    </dgm:pt>
  </dgm:ptLst>
  <dgm:cxnLst>
    <dgm:cxn modelId="{9190B011-8CD4-4342-B7E7-C76759A3951F}" srcId="{C8179A08-F76C-4754-8613-8DDACCD27580}" destId="{DA24B348-7995-49C7-8098-7D002873695B}" srcOrd="1" destOrd="0" parTransId="{C0254197-BED5-4932-9C90-9199B6825C2B}" sibTransId="{EA889336-C95F-472E-8CDF-CADF5CD8E5E9}"/>
    <dgm:cxn modelId="{63ECF518-4B47-45D9-889E-151CA99C5173}" type="presOf" srcId="{DA24B348-7995-49C7-8098-7D002873695B}" destId="{0373C326-6E27-4CC9-A118-16253C855A7A}" srcOrd="0" destOrd="0" presId="urn:microsoft.com/office/officeart/2005/8/layout/vList5"/>
    <dgm:cxn modelId="{66FF2E25-27B0-4408-94C0-A6DE50592E48}" srcId="{C8179A08-F76C-4754-8613-8DDACCD27580}" destId="{2C6FFF5F-FE35-46B4-9624-B8D3CA71DBD8}" srcOrd="0" destOrd="0" parTransId="{D1EBBB53-60C5-4DC3-8A33-4CC6AD796A1E}" sibTransId="{C84F8B39-EE07-483F-866D-E3FB3D46EF42}"/>
    <dgm:cxn modelId="{732CE52B-81FE-4DA9-9C60-9CCD72A4772D}" type="presOf" srcId="{75EB3124-9520-4242-B126-44D7D6D32D99}" destId="{6E4C5A58-EB42-4B84-AF54-4FE53DF78189}" srcOrd="0" destOrd="0" presId="urn:microsoft.com/office/officeart/2005/8/layout/vList5"/>
    <dgm:cxn modelId="{380C8F33-CC63-48DC-8B7B-78B433E43680}" srcId="{C8179A08-F76C-4754-8613-8DDACCD27580}" destId="{75EB3124-9520-4242-B126-44D7D6D32D99}" srcOrd="2" destOrd="0" parTransId="{0EDB303A-F883-4532-8090-E77C65BA1646}" sibTransId="{0B255E43-10E7-49CF-8C28-93D8BADCA6DC}"/>
    <dgm:cxn modelId="{6D3FDD33-6230-491A-82F0-14F67DAD3F31}" srcId="{5B89E7AA-64E3-4EE6-8DF5-0770CABB7626}" destId="{6DEE9F78-4292-4E84-84F4-C4C84229BE64}" srcOrd="0" destOrd="0" parTransId="{0E63C90D-6B02-4875-A785-3BBF86015938}" sibTransId="{E7D1DD3D-4DE8-4386-A560-7D158D8505FD}"/>
    <dgm:cxn modelId="{C50DAA5B-1014-46CE-BF26-F8EB21A190F3}" srcId="{75EB3124-9520-4242-B126-44D7D6D32D99}" destId="{B3DFA1C8-D06D-4315-ABC3-14E04D6049DB}" srcOrd="0" destOrd="0" parTransId="{DCC74877-B25D-415B-85E4-70AE3BAF135D}" sibTransId="{360E52E3-5057-4519-AFC5-0E1B6C98528D}"/>
    <dgm:cxn modelId="{A141A54C-55DF-4656-81AC-25C18F27EB37}" srcId="{DA24B348-7995-49C7-8098-7D002873695B}" destId="{8294D026-9410-476C-9C56-E5B17E84B058}" srcOrd="0" destOrd="0" parTransId="{7BE72255-AC61-434A-8C8E-3F77F4CC6959}" sibTransId="{63133564-737E-4487-9F6E-700D2FC01A7F}"/>
    <dgm:cxn modelId="{1A757256-7A2B-4F0E-BBDD-12F5E5F041C4}" type="presOf" srcId="{2C6FFF5F-FE35-46B4-9624-B8D3CA71DBD8}" destId="{81BB03DF-4C36-4B6B-AF1C-F186204603D4}" srcOrd="0" destOrd="0" presId="urn:microsoft.com/office/officeart/2005/8/layout/vList5"/>
    <dgm:cxn modelId="{56490E7B-EAD6-46F2-A209-F220432E8BA7}" srcId="{2C6FFF5F-FE35-46B4-9624-B8D3CA71DBD8}" destId="{E4D43481-2BCC-45DE-BA19-37FA2A68F4A0}" srcOrd="0" destOrd="0" parTransId="{56943867-93DE-4172-852B-8FEF10189DE9}" sibTransId="{E17849D2-A46B-487A-AAEF-008CD0F36D11}"/>
    <dgm:cxn modelId="{8FB400A8-0237-4327-A94B-094AE59BAABE}" type="presOf" srcId="{C8179A08-F76C-4754-8613-8DDACCD27580}" destId="{F59476A0-E1C0-4EF6-85FF-E24A54B399B6}" srcOrd="0" destOrd="0" presId="urn:microsoft.com/office/officeart/2005/8/layout/vList5"/>
    <dgm:cxn modelId="{2F7615AF-8E98-49FA-B233-B865288B9DBE}" type="presOf" srcId="{6DEE9F78-4292-4E84-84F4-C4C84229BE64}" destId="{1CA7AF10-B9DF-4919-98F0-BF8C53356A1A}" srcOrd="0" destOrd="0" presId="urn:microsoft.com/office/officeart/2005/8/layout/vList5"/>
    <dgm:cxn modelId="{294434CF-073C-4EF6-82F9-C2DAE3D6B1D9}" type="presOf" srcId="{8294D026-9410-476C-9C56-E5B17E84B058}" destId="{2CFFE887-8981-48CB-A1BC-A9163472E680}" srcOrd="0" destOrd="0" presId="urn:microsoft.com/office/officeart/2005/8/layout/vList5"/>
    <dgm:cxn modelId="{71786BD2-F3AA-4D5E-A586-9D16D45C0ACA}" type="presOf" srcId="{B3DFA1C8-D06D-4315-ABC3-14E04D6049DB}" destId="{930DB8E0-7064-4F16-92C7-2F2592C921CE}" srcOrd="0" destOrd="0" presId="urn:microsoft.com/office/officeart/2005/8/layout/vList5"/>
    <dgm:cxn modelId="{87C547D3-CB71-4CCB-A772-88D479132D38}" type="presOf" srcId="{5B89E7AA-64E3-4EE6-8DF5-0770CABB7626}" destId="{33902961-D3EF-42D2-8888-2D76E6F0B095}" srcOrd="0" destOrd="0" presId="urn:microsoft.com/office/officeart/2005/8/layout/vList5"/>
    <dgm:cxn modelId="{06D235E4-0327-49A6-9D2C-F16BE0CBA36A}" srcId="{C8179A08-F76C-4754-8613-8DDACCD27580}" destId="{5B89E7AA-64E3-4EE6-8DF5-0770CABB7626}" srcOrd="3" destOrd="0" parTransId="{C114DDDB-CB46-40E6-A03C-E1AE338B1184}" sibTransId="{0BE37FA3-13A0-413F-8386-DDE1265145C3}"/>
    <dgm:cxn modelId="{84A04AEA-0117-4E0D-819E-B7C094547ACD}" type="presOf" srcId="{E4D43481-2BCC-45DE-BA19-37FA2A68F4A0}" destId="{7DC8D43D-31A1-479D-823A-CF10A992A00B}" srcOrd="0" destOrd="0" presId="urn:microsoft.com/office/officeart/2005/8/layout/vList5"/>
    <dgm:cxn modelId="{B0295AE3-DAB2-4010-ADFA-23C7544855DE}" type="presParOf" srcId="{F59476A0-E1C0-4EF6-85FF-E24A54B399B6}" destId="{7A0E8C38-659E-41FF-B09F-7947E5F0C2C3}" srcOrd="0" destOrd="0" presId="urn:microsoft.com/office/officeart/2005/8/layout/vList5"/>
    <dgm:cxn modelId="{15DBA438-DF21-42AE-A974-694597A807D0}" type="presParOf" srcId="{7A0E8C38-659E-41FF-B09F-7947E5F0C2C3}" destId="{81BB03DF-4C36-4B6B-AF1C-F186204603D4}" srcOrd="0" destOrd="0" presId="urn:microsoft.com/office/officeart/2005/8/layout/vList5"/>
    <dgm:cxn modelId="{F3CBBF75-3CAF-4D7B-89DD-B01DF71D62ED}" type="presParOf" srcId="{7A0E8C38-659E-41FF-B09F-7947E5F0C2C3}" destId="{7DC8D43D-31A1-479D-823A-CF10A992A00B}" srcOrd="1" destOrd="0" presId="urn:microsoft.com/office/officeart/2005/8/layout/vList5"/>
    <dgm:cxn modelId="{972713BB-CA84-4DCD-B8E6-68923619F469}" type="presParOf" srcId="{F59476A0-E1C0-4EF6-85FF-E24A54B399B6}" destId="{30ACC66B-AF4C-4EAA-9303-18D5D2764606}" srcOrd="1" destOrd="0" presId="urn:microsoft.com/office/officeart/2005/8/layout/vList5"/>
    <dgm:cxn modelId="{61F22E87-569E-43EC-B6D5-27A620B14592}" type="presParOf" srcId="{F59476A0-E1C0-4EF6-85FF-E24A54B399B6}" destId="{D3D83F4C-F862-4AA5-AAB3-8078C61EF936}" srcOrd="2" destOrd="0" presId="urn:microsoft.com/office/officeart/2005/8/layout/vList5"/>
    <dgm:cxn modelId="{74A2A749-8CEC-49DB-8F23-56E7442B9A7A}" type="presParOf" srcId="{D3D83F4C-F862-4AA5-AAB3-8078C61EF936}" destId="{0373C326-6E27-4CC9-A118-16253C855A7A}" srcOrd="0" destOrd="0" presId="urn:microsoft.com/office/officeart/2005/8/layout/vList5"/>
    <dgm:cxn modelId="{877CC63F-D375-4E74-8C1D-37D343613DBD}" type="presParOf" srcId="{D3D83F4C-F862-4AA5-AAB3-8078C61EF936}" destId="{2CFFE887-8981-48CB-A1BC-A9163472E680}" srcOrd="1" destOrd="0" presId="urn:microsoft.com/office/officeart/2005/8/layout/vList5"/>
    <dgm:cxn modelId="{4C254DDE-257B-4138-9B67-69F7B71AD789}" type="presParOf" srcId="{F59476A0-E1C0-4EF6-85FF-E24A54B399B6}" destId="{6B74BEDC-5D97-43BF-92B0-A6C859C29C0D}" srcOrd="3" destOrd="0" presId="urn:microsoft.com/office/officeart/2005/8/layout/vList5"/>
    <dgm:cxn modelId="{A468556B-8DDD-4369-A57B-422EE737C08D}" type="presParOf" srcId="{F59476A0-E1C0-4EF6-85FF-E24A54B399B6}" destId="{67CB0E68-6F85-497A-9FED-7575F53F8401}" srcOrd="4" destOrd="0" presId="urn:microsoft.com/office/officeart/2005/8/layout/vList5"/>
    <dgm:cxn modelId="{37C05B8A-46C7-421A-A54D-46E0E2422366}" type="presParOf" srcId="{67CB0E68-6F85-497A-9FED-7575F53F8401}" destId="{6E4C5A58-EB42-4B84-AF54-4FE53DF78189}" srcOrd="0" destOrd="0" presId="urn:microsoft.com/office/officeart/2005/8/layout/vList5"/>
    <dgm:cxn modelId="{6DDDCEE6-7190-4EEF-B118-5DDBD2C6817E}" type="presParOf" srcId="{67CB0E68-6F85-497A-9FED-7575F53F8401}" destId="{930DB8E0-7064-4F16-92C7-2F2592C921CE}" srcOrd="1" destOrd="0" presId="urn:microsoft.com/office/officeart/2005/8/layout/vList5"/>
    <dgm:cxn modelId="{50D01AEA-0B90-4720-AC6C-A9B597EEF113}" type="presParOf" srcId="{F59476A0-E1C0-4EF6-85FF-E24A54B399B6}" destId="{FB74B762-ACA2-49C3-81D6-3966286BD3A4}" srcOrd="5" destOrd="0" presId="urn:microsoft.com/office/officeart/2005/8/layout/vList5"/>
    <dgm:cxn modelId="{2F121CC4-14DD-4A75-A4CE-2E97CE46CC44}" type="presParOf" srcId="{F59476A0-E1C0-4EF6-85FF-E24A54B399B6}" destId="{699FE98D-861C-40D5-91A6-F4F58F1C7DF2}" srcOrd="6" destOrd="0" presId="urn:microsoft.com/office/officeart/2005/8/layout/vList5"/>
    <dgm:cxn modelId="{04E0D36B-698B-41D9-AB52-3F1D1C1E6DFE}" type="presParOf" srcId="{699FE98D-861C-40D5-91A6-F4F58F1C7DF2}" destId="{33902961-D3EF-42D2-8888-2D76E6F0B095}" srcOrd="0" destOrd="0" presId="urn:microsoft.com/office/officeart/2005/8/layout/vList5"/>
    <dgm:cxn modelId="{18B0A81D-DE6E-4FDE-B0A9-CB122BE7CED9}" type="presParOf" srcId="{699FE98D-861C-40D5-91A6-F4F58F1C7DF2}" destId="{1CA7AF10-B9DF-4919-98F0-BF8C53356A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179A08-F76C-4754-8613-8DDACCD27580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C6FFF5F-FE35-46B4-9624-B8D3CA71DBD8}">
      <dgm:prSet/>
      <dgm:spPr/>
      <dgm:t>
        <a:bodyPr/>
        <a:lstStyle/>
        <a:p>
          <a:r>
            <a:rPr lang="en-US" dirty="0"/>
            <a:t>Sheets</a:t>
          </a:r>
        </a:p>
      </dgm:t>
    </dgm:pt>
    <dgm:pt modelId="{D1EBBB53-60C5-4DC3-8A33-4CC6AD796A1E}" type="parTrans" cxnId="{66FF2E25-27B0-4408-94C0-A6DE50592E48}">
      <dgm:prSet/>
      <dgm:spPr/>
      <dgm:t>
        <a:bodyPr/>
        <a:lstStyle/>
        <a:p>
          <a:endParaRPr lang="en-US"/>
        </a:p>
      </dgm:t>
    </dgm:pt>
    <dgm:pt modelId="{C84F8B39-EE07-483F-866D-E3FB3D46EF42}" type="sibTrans" cxnId="{66FF2E25-27B0-4408-94C0-A6DE50592E48}">
      <dgm:prSet/>
      <dgm:spPr/>
      <dgm:t>
        <a:bodyPr/>
        <a:lstStyle/>
        <a:p>
          <a:endParaRPr lang="en-US"/>
        </a:p>
      </dgm:t>
    </dgm:pt>
    <dgm:pt modelId="{E4D43481-2BCC-45DE-BA19-37FA2A68F4A0}">
      <dgm:prSet custT="1"/>
      <dgm:spPr/>
      <dgm:t>
        <a:bodyPr/>
        <a:lstStyle/>
        <a:p>
          <a:pPr rtl="1"/>
          <a:r>
            <a:rPr lang="ar-IQ" sz="1800" dirty="0">
              <a:solidFill>
                <a:srgbClr val="082C2D"/>
              </a:solidFill>
              <a:latin typeface="Arial" charset="0"/>
              <a:cs typeface="Arial" charset="0"/>
            </a:rPr>
            <a:t>تطبيق جدول بيانات يدعم الملكية المشتركة أيضًا.</a:t>
          </a:r>
          <a:endParaRPr lang="en-US" sz="1800" dirty="0"/>
        </a:p>
      </dgm:t>
    </dgm:pt>
    <dgm:pt modelId="{56943867-93DE-4172-852B-8FEF10189DE9}" type="parTrans" cxnId="{56490E7B-EAD6-46F2-A209-F220432E8BA7}">
      <dgm:prSet/>
      <dgm:spPr/>
      <dgm:t>
        <a:bodyPr/>
        <a:lstStyle/>
        <a:p>
          <a:endParaRPr lang="en-US"/>
        </a:p>
      </dgm:t>
    </dgm:pt>
    <dgm:pt modelId="{E17849D2-A46B-487A-AAEF-008CD0F36D11}" type="sibTrans" cxnId="{56490E7B-EAD6-46F2-A209-F220432E8BA7}">
      <dgm:prSet/>
      <dgm:spPr/>
      <dgm:t>
        <a:bodyPr/>
        <a:lstStyle/>
        <a:p>
          <a:endParaRPr lang="en-US"/>
        </a:p>
      </dgm:t>
    </dgm:pt>
    <dgm:pt modelId="{DA24B348-7995-49C7-8098-7D002873695B}">
      <dgm:prSet/>
      <dgm:spPr/>
      <dgm:t>
        <a:bodyPr/>
        <a:lstStyle/>
        <a:p>
          <a:r>
            <a:rPr lang="en-US" dirty="0"/>
            <a:t>Slides</a:t>
          </a:r>
        </a:p>
      </dgm:t>
    </dgm:pt>
    <dgm:pt modelId="{C0254197-BED5-4932-9C90-9199B6825C2B}" type="parTrans" cxnId="{9190B011-8CD4-4342-B7E7-C76759A3951F}">
      <dgm:prSet/>
      <dgm:spPr/>
      <dgm:t>
        <a:bodyPr/>
        <a:lstStyle/>
        <a:p>
          <a:endParaRPr lang="en-US"/>
        </a:p>
      </dgm:t>
    </dgm:pt>
    <dgm:pt modelId="{EA889336-C95F-472E-8CDF-CADF5CD8E5E9}" type="sibTrans" cxnId="{9190B011-8CD4-4342-B7E7-C76759A3951F}">
      <dgm:prSet/>
      <dgm:spPr/>
      <dgm:t>
        <a:bodyPr/>
        <a:lstStyle/>
        <a:p>
          <a:endParaRPr lang="en-US"/>
        </a:p>
      </dgm:t>
    </dgm:pt>
    <dgm:pt modelId="{8294D026-9410-476C-9C56-E5B17E84B058}">
      <dgm:prSet custT="1"/>
      <dgm:spPr/>
      <dgm:t>
        <a:bodyPr/>
        <a:lstStyle/>
        <a:p>
          <a:pPr rtl="1"/>
          <a:r>
            <a:rPr lang="ar-IQ" sz="1800" dirty="0">
              <a:solidFill>
                <a:srgbClr val="082C2D"/>
              </a:solidFill>
              <a:latin typeface="Arial" charset="0"/>
              <a:cs typeface="Arial" charset="0"/>
            </a:rPr>
            <a:t>أداة عرض تقديمي تتضمن العديد من الميزات الجيدة (على سبيل المثال ، ميزة السؤال والجواب).</a:t>
          </a:r>
          <a:endParaRPr lang="en-US" sz="1800" dirty="0"/>
        </a:p>
      </dgm:t>
    </dgm:pt>
    <dgm:pt modelId="{7BE72255-AC61-434A-8C8E-3F77F4CC6959}" type="parTrans" cxnId="{A141A54C-55DF-4656-81AC-25C18F27EB37}">
      <dgm:prSet/>
      <dgm:spPr/>
      <dgm:t>
        <a:bodyPr/>
        <a:lstStyle/>
        <a:p>
          <a:endParaRPr lang="en-US"/>
        </a:p>
      </dgm:t>
    </dgm:pt>
    <dgm:pt modelId="{63133564-737E-4487-9F6E-700D2FC01A7F}" type="sibTrans" cxnId="{A141A54C-55DF-4656-81AC-25C18F27EB37}">
      <dgm:prSet/>
      <dgm:spPr/>
      <dgm:t>
        <a:bodyPr/>
        <a:lstStyle/>
        <a:p>
          <a:endParaRPr lang="en-US"/>
        </a:p>
      </dgm:t>
    </dgm:pt>
    <dgm:pt modelId="{75EB3124-9520-4242-B126-44D7D6D32D99}">
      <dgm:prSet/>
      <dgm:spPr/>
      <dgm:t>
        <a:bodyPr/>
        <a:lstStyle/>
        <a:p>
          <a:r>
            <a:rPr lang="en-US" dirty="0"/>
            <a:t> Forms</a:t>
          </a:r>
        </a:p>
      </dgm:t>
    </dgm:pt>
    <dgm:pt modelId="{0EDB303A-F883-4532-8090-E77C65BA1646}" type="parTrans" cxnId="{380C8F33-CC63-48DC-8B7B-78B433E43680}">
      <dgm:prSet/>
      <dgm:spPr/>
      <dgm:t>
        <a:bodyPr/>
        <a:lstStyle/>
        <a:p>
          <a:endParaRPr lang="en-US"/>
        </a:p>
      </dgm:t>
    </dgm:pt>
    <dgm:pt modelId="{0B255E43-10E7-49CF-8C28-93D8BADCA6DC}" type="sibTrans" cxnId="{380C8F33-CC63-48DC-8B7B-78B433E43680}">
      <dgm:prSet/>
      <dgm:spPr/>
      <dgm:t>
        <a:bodyPr/>
        <a:lstStyle/>
        <a:p>
          <a:endParaRPr lang="en-US"/>
        </a:p>
      </dgm:t>
    </dgm:pt>
    <dgm:pt modelId="{B3DFA1C8-D06D-4315-ABC3-14E04D6049DB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أداة جمع / مسح بيانات تتكامل وتعمل مع "جداول البيانات" لجدولة البيانات وتحليلها.</a:t>
          </a:r>
          <a:endParaRPr lang="en-US" dirty="0"/>
        </a:p>
      </dgm:t>
    </dgm:pt>
    <dgm:pt modelId="{DCC74877-B25D-415B-85E4-70AE3BAF135D}" type="parTrans" cxnId="{C50DAA5B-1014-46CE-BF26-F8EB21A190F3}">
      <dgm:prSet/>
      <dgm:spPr/>
      <dgm:t>
        <a:bodyPr/>
        <a:lstStyle/>
        <a:p>
          <a:endParaRPr lang="en-US"/>
        </a:p>
      </dgm:t>
    </dgm:pt>
    <dgm:pt modelId="{360E52E3-5057-4519-AFC5-0E1B6C98528D}" type="sibTrans" cxnId="{C50DAA5B-1014-46CE-BF26-F8EB21A190F3}">
      <dgm:prSet/>
      <dgm:spPr/>
      <dgm:t>
        <a:bodyPr/>
        <a:lstStyle/>
        <a:p>
          <a:endParaRPr lang="en-US"/>
        </a:p>
      </dgm:t>
    </dgm:pt>
    <dgm:pt modelId="{5B89E7AA-64E3-4EE6-8DF5-0770CABB7626}">
      <dgm:prSet/>
      <dgm:spPr/>
      <dgm:t>
        <a:bodyPr/>
        <a:lstStyle/>
        <a:p>
          <a:r>
            <a:rPr lang="en-US" dirty="0"/>
            <a:t>Sites</a:t>
          </a:r>
        </a:p>
      </dgm:t>
    </dgm:pt>
    <dgm:pt modelId="{C114DDDB-CB46-40E6-A03C-E1AE338B1184}" type="parTrans" cxnId="{06D235E4-0327-49A6-9D2C-F16BE0CBA36A}">
      <dgm:prSet/>
      <dgm:spPr/>
      <dgm:t>
        <a:bodyPr/>
        <a:lstStyle/>
        <a:p>
          <a:endParaRPr lang="en-US"/>
        </a:p>
      </dgm:t>
    </dgm:pt>
    <dgm:pt modelId="{0BE37FA3-13A0-413F-8386-DDE1265145C3}" type="sibTrans" cxnId="{06D235E4-0327-49A6-9D2C-F16BE0CBA36A}">
      <dgm:prSet/>
      <dgm:spPr/>
      <dgm:t>
        <a:bodyPr/>
        <a:lstStyle/>
        <a:p>
          <a:endParaRPr lang="en-US"/>
        </a:p>
      </dgm:t>
    </dgm:pt>
    <dgm:pt modelId="{6DEE9F78-4292-4E84-84F4-C4C84229BE64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تطبيق لتصميم مواقع الانترنت ومن ثم إطلاقها للعمل.</a:t>
          </a:r>
          <a:endParaRPr lang="en-US" dirty="0"/>
        </a:p>
      </dgm:t>
    </dgm:pt>
    <dgm:pt modelId="{0E63C90D-6B02-4875-A785-3BBF86015938}" type="parTrans" cxnId="{6D3FDD33-6230-491A-82F0-14F67DAD3F31}">
      <dgm:prSet/>
      <dgm:spPr/>
      <dgm:t>
        <a:bodyPr/>
        <a:lstStyle/>
        <a:p>
          <a:endParaRPr lang="en-US"/>
        </a:p>
      </dgm:t>
    </dgm:pt>
    <dgm:pt modelId="{E7D1DD3D-4DE8-4386-A560-7D158D8505FD}" type="sibTrans" cxnId="{6D3FDD33-6230-491A-82F0-14F67DAD3F31}">
      <dgm:prSet/>
      <dgm:spPr/>
      <dgm:t>
        <a:bodyPr/>
        <a:lstStyle/>
        <a:p>
          <a:endParaRPr lang="en-US"/>
        </a:p>
      </dgm:t>
    </dgm:pt>
    <dgm:pt modelId="{F59476A0-E1C0-4EF6-85FF-E24A54B399B6}" type="pres">
      <dgm:prSet presAssocID="{C8179A08-F76C-4754-8613-8DDACCD27580}" presName="Name0" presStyleCnt="0">
        <dgm:presLayoutVars>
          <dgm:dir/>
          <dgm:animLvl val="lvl"/>
          <dgm:resizeHandles val="exact"/>
        </dgm:presLayoutVars>
      </dgm:prSet>
      <dgm:spPr/>
    </dgm:pt>
    <dgm:pt modelId="{7A0E8C38-659E-41FF-B09F-7947E5F0C2C3}" type="pres">
      <dgm:prSet presAssocID="{2C6FFF5F-FE35-46B4-9624-B8D3CA71DBD8}" presName="linNode" presStyleCnt="0"/>
      <dgm:spPr/>
    </dgm:pt>
    <dgm:pt modelId="{81BB03DF-4C36-4B6B-AF1C-F186204603D4}" type="pres">
      <dgm:prSet presAssocID="{2C6FFF5F-FE35-46B4-9624-B8D3CA71DBD8}" presName="parentText" presStyleLbl="node1" presStyleIdx="0" presStyleCnt="4" custLinFactX="0" custLinFactNeighborX="100000" custLinFactNeighborY="4568">
        <dgm:presLayoutVars>
          <dgm:chMax val="1"/>
          <dgm:bulletEnabled val="1"/>
        </dgm:presLayoutVars>
      </dgm:prSet>
      <dgm:spPr/>
    </dgm:pt>
    <dgm:pt modelId="{7DC8D43D-31A1-479D-823A-CF10A992A00B}" type="pres">
      <dgm:prSet presAssocID="{2C6FFF5F-FE35-46B4-9624-B8D3CA71DBD8}" presName="descendantText" presStyleLbl="alignAccFollowNode1" presStyleIdx="0" presStyleCnt="4" custLinFactNeighborX="-97664" custLinFactNeighborY="9626">
        <dgm:presLayoutVars>
          <dgm:bulletEnabled val="1"/>
        </dgm:presLayoutVars>
      </dgm:prSet>
      <dgm:spPr/>
    </dgm:pt>
    <dgm:pt modelId="{30ACC66B-AF4C-4EAA-9303-18D5D2764606}" type="pres">
      <dgm:prSet presAssocID="{C84F8B39-EE07-483F-866D-E3FB3D46EF42}" presName="sp" presStyleCnt="0"/>
      <dgm:spPr/>
    </dgm:pt>
    <dgm:pt modelId="{D3D83F4C-F862-4AA5-AAB3-8078C61EF936}" type="pres">
      <dgm:prSet presAssocID="{DA24B348-7995-49C7-8098-7D002873695B}" presName="linNode" presStyleCnt="0"/>
      <dgm:spPr/>
    </dgm:pt>
    <dgm:pt modelId="{0373C326-6E27-4CC9-A118-16253C855A7A}" type="pres">
      <dgm:prSet presAssocID="{DA24B348-7995-49C7-8098-7D002873695B}" presName="parentText" presStyleLbl="node1" presStyleIdx="1" presStyleCnt="4" custLinFactNeighborX="99720" custLinFactNeighborY="3962">
        <dgm:presLayoutVars>
          <dgm:chMax val="1"/>
          <dgm:bulletEnabled val="1"/>
        </dgm:presLayoutVars>
      </dgm:prSet>
      <dgm:spPr/>
    </dgm:pt>
    <dgm:pt modelId="{2CFFE887-8981-48CB-A1BC-A9163472E680}" type="pres">
      <dgm:prSet presAssocID="{DA24B348-7995-49C7-8098-7D002873695B}" presName="descendantText" presStyleLbl="alignAccFollowNode1" presStyleIdx="1" presStyleCnt="4" custLinFactNeighborX="-97664" custLinFactNeighborY="-6433">
        <dgm:presLayoutVars>
          <dgm:bulletEnabled val="1"/>
        </dgm:presLayoutVars>
      </dgm:prSet>
      <dgm:spPr/>
    </dgm:pt>
    <dgm:pt modelId="{6B74BEDC-5D97-43BF-92B0-A6C859C29C0D}" type="pres">
      <dgm:prSet presAssocID="{EA889336-C95F-472E-8CDF-CADF5CD8E5E9}" presName="sp" presStyleCnt="0"/>
      <dgm:spPr/>
    </dgm:pt>
    <dgm:pt modelId="{67CB0E68-6F85-497A-9FED-7575F53F8401}" type="pres">
      <dgm:prSet presAssocID="{75EB3124-9520-4242-B126-44D7D6D32D99}" presName="linNode" presStyleCnt="0"/>
      <dgm:spPr/>
    </dgm:pt>
    <dgm:pt modelId="{6E4C5A58-EB42-4B84-AF54-4FE53DF78189}" type="pres">
      <dgm:prSet presAssocID="{75EB3124-9520-4242-B126-44D7D6D32D99}" presName="parentText" presStyleLbl="node1" presStyleIdx="2" presStyleCnt="4" custLinFactNeighborX="99720" custLinFactNeighborY="4624">
        <dgm:presLayoutVars>
          <dgm:chMax val="1"/>
          <dgm:bulletEnabled val="1"/>
        </dgm:presLayoutVars>
      </dgm:prSet>
      <dgm:spPr/>
    </dgm:pt>
    <dgm:pt modelId="{930DB8E0-7064-4F16-92C7-2F2592C921CE}" type="pres">
      <dgm:prSet presAssocID="{75EB3124-9520-4242-B126-44D7D6D32D99}" presName="descendantText" presStyleLbl="alignAccFollowNode1" presStyleIdx="2" presStyleCnt="4" custLinFactNeighborX="-97664" custLinFactNeighborY="10088">
        <dgm:presLayoutVars>
          <dgm:bulletEnabled val="1"/>
        </dgm:presLayoutVars>
      </dgm:prSet>
      <dgm:spPr/>
    </dgm:pt>
    <dgm:pt modelId="{FB74B762-ACA2-49C3-81D6-3966286BD3A4}" type="pres">
      <dgm:prSet presAssocID="{0B255E43-10E7-49CF-8C28-93D8BADCA6DC}" presName="sp" presStyleCnt="0"/>
      <dgm:spPr/>
    </dgm:pt>
    <dgm:pt modelId="{699FE98D-861C-40D5-91A6-F4F58F1C7DF2}" type="pres">
      <dgm:prSet presAssocID="{5B89E7AA-64E3-4EE6-8DF5-0770CABB7626}" presName="linNode" presStyleCnt="0"/>
      <dgm:spPr/>
    </dgm:pt>
    <dgm:pt modelId="{33902961-D3EF-42D2-8888-2D76E6F0B095}" type="pres">
      <dgm:prSet presAssocID="{5B89E7AA-64E3-4EE6-8DF5-0770CABB7626}" presName="parentText" presStyleLbl="node1" presStyleIdx="3" presStyleCnt="4" custLinFactNeighborX="99720" custLinFactNeighborY="7267">
        <dgm:presLayoutVars>
          <dgm:chMax val="1"/>
          <dgm:bulletEnabled val="1"/>
        </dgm:presLayoutVars>
      </dgm:prSet>
      <dgm:spPr/>
    </dgm:pt>
    <dgm:pt modelId="{1CA7AF10-B9DF-4919-98F0-BF8C53356A1A}" type="pres">
      <dgm:prSet presAssocID="{5B89E7AA-64E3-4EE6-8DF5-0770CABB7626}" presName="descendantText" presStyleLbl="alignAccFollowNode1" presStyleIdx="3" presStyleCnt="4" custLinFactNeighborX="-97664" custLinFactNeighborY="-610">
        <dgm:presLayoutVars>
          <dgm:bulletEnabled val="1"/>
        </dgm:presLayoutVars>
      </dgm:prSet>
      <dgm:spPr/>
    </dgm:pt>
  </dgm:ptLst>
  <dgm:cxnLst>
    <dgm:cxn modelId="{9190B011-8CD4-4342-B7E7-C76759A3951F}" srcId="{C8179A08-F76C-4754-8613-8DDACCD27580}" destId="{DA24B348-7995-49C7-8098-7D002873695B}" srcOrd="1" destOrd="0" parTransId="{C0254197-BED5-4932-9C90-9199B6825C2B}" sibTransId="{EA889336-C95F-472E-8CDF-CADF5CD8E5E9}"/>
    <dgm:cxn modelId="{63ECF518-4B47-45D9-889E-151CA99C5173}" type="presOf" srcId="{DA24B348-7995-49C7-8098-7D002873695B}" destId="{0373C326-6E27-4CC9-A118-16253C855A7A}" srcOrd="0" destOrd="0" presId="urn:microsoft.com/office/officeart/2005/8/layout/vList5"/>
    <dgm:cxn modelId="{66FF2E25-27B0-4408-94C0-A6DE50592E48}" srcId="{C8179A08-F76C-4754-8613-8DDACCD27580}" destId="{2C6FFF5F-FE35-46B4-9624-B8D3CA71DBD8}" srcOrd="0" destOrd="0" parTransId="{D1EBBB53-60C5-4DC3-8A33-4CC6AD796A1E}" sibTransId="{C84F8B39-EE07-483F-866D-E3FB3D46EF42}"/>
    <dgm:cxn modelId="{732CE52B-81FE-4DA9-9C60-9CCD72A4772D}" type="presOf" srcId="{75EB3124-9520-4242-B126-44D7D6D32D99}" destId="{6E4C5A58-EB42-4B84-AF54-4FE53DF78189}" srcOrd="0" destOrd="0" presId="urn:microsoft.com/office/officeart/2005/8/layout/vList5"/>
    <dgm:cxn modelId="{380C8F33-CC63-48DC-8B7B-78B433E43680}" srcId="{C8179A08-F76C-4754-8613-8DDACCD27580}" destId="{75EB3124-9520-4242-B126-44D7D6D32D99}" srcOrd="2" destOrd="0" parTransId="{0EDB303A-F883-4532-8090-E77C65BA1646}" sibTransId="{0B255E43-10E7-49CF-8C28-93D8BADCA6DC}"/>
    <dgm:cxn modelId="{6D3FDD33-6230-491A-82F0-14F67DAD3F31}" srcId="{5B89E7AA-64E3-4EE6-8DF5-0770CABB7626}" destId="{6DEE9F78-4292-4E84-84F4-C4C84229BE64}" srcOrd="0" destOrd="0" parTransId="{0E63C90D-6B02-4875-A785-3BBF86015938}" sibTransId="{E7D1DD3D-4DE8-4386-A560-7D158D8505FD}"/>
    <dgm:cxn modelId="{C50DAA5B-1014-46CE-BF26-F8EB21A190F3}" srcId="{75EB3124-9520-4242-B126-44D7D6D32D99}" destId="{B3DFA1C8-D06D-4315-ABC3-14E04D6049DB}" srcOrd="0" destOrd="0" parTransId="{DCC74877-B25D-415B-85E4-70AE3BAF135D}" sibTransId="{360E52E3-5057-4519-AFC5-0E1B6C98528D}"/>
    <dgm:cxn modelId="{A141A54C-55DF-4656-81AC-25C18F27EB37}" srcId="{DA24B348-7995-49C7-8098-7D002873695B}" destId="{8294D026-9410-476C-9C56-E5B17E84B058}" srcOrd="0" destOrd="0" parTransId="{7BE72255-AC61-434A-8C8E-3F77F4CC6959}" sibTransId="{63133564-737E-4487-9F6E-700D2FC01A7F}"/>
    <dgm:cxn modelId="{1A757256-7A2B-4F0E-BBDD-12F5E5F041C4}" type="presOf" srcId="{2C6FFF5F-FE35-46B4-9624-B8D3CA71DBD8}" destId="{81BB03DF-4C36-4B6B-AF1C-F186204603D4}" srcOrd="0" destOrd="0" presId="urn:microsoft.com/office/officeart/2005/8/layout/vList5"/>
    <dgm:cxn modelId="{56490E7B-EAD6-46F2-A209-F220432E8BA7}" srcId="{2C6FFF5F-FE35-46B4-9624-B8D3CA71DBD8}" destId="{E4D43481-2BCC-45DE-BA19-37FA2A68F4A0}" srcOrd="0" destOrd="0" parTransId="{56943867-93DE-4172-852B-8FEF10189DE9}" sibTransId="{E17849D2-A46B-487A-AAEF-008CD0F36D11}"/>
    <dgm:cxn modelId="{8FB400A8-0237-4327-A94B-094AE59BAABE}" type="presOf" srcId="{C8179A08-F76C-4754-8613-8DDACCD27580}" destId="{F59476A0-E1C0-4EF6-85FF-E24A54B399B6}" srcOrd="0" destOrd="0" presId="urn:microsoft.com/office/officeart/2005/8/layout/vList5"/>
    <dgm:cxn modelId="{2F7615AF-8E98-49FA-B233-B865288B9DBE}" type="presOf" srcId="{6DEE9F78-4292-4E84-84F4-C4C84229BE64}" destId="{1CA7AF10-B9DF-4919-98F0-BF8C53356A1A}" srcOrd="0" destOrd="0" presId="urn:microsoft.com/office/officeart/2005/8/layout/vList5"/>
    <dgm:cxn modelId="{294434CF-073C-4EF6-82F9-C2DAE3D6B1D9}" type="presOf" srcId="{8294D026-9410-476C-9C56-E5B17E84B058}" destId="{2CFFE887-8981-48CB-A1BC-A9163472E680}" srcOrd="0" destOrd="0" presId="urn:microsoft.com/office/officeart/2005/8/layout/vList5"/>
    <dgm:cxn modelId="{71786BD2-F3AA-4D5E-A586-9D16D45C0ACA}" type="presOf" srcId="{B3DFA1C8-D06D-4315-ABC3-14E04D6049DB}" destId="{930DB8E0-7064-4F16-92C7-2F2592C921CE}" srcOrd="0" destOrd="0" presId="urn:microsoft.com/office/officeart/2005/8/layout/vList5"/>
    <dgm:cxn modelId="{87C547D3-CB71-4CCB-A772-88D479132D38}" type="presOf" srcId="{5B89E7AA-64E3-4EE6-8DF5-0770CABB7626}" destId="{33902961-D3EF-42D2-8888-2D76E6F0B095}" srcOrd="0" destOrd="0" presId="urn:microsoft.com/office/officeart/2005/8/layout/vList5"/>
    <dgm:cxn modelId="{06D235E4-0327-49A6-9D2C-F16BE0CBA36A}" srcId="{C8179A08-F76C-4754-8613-8DDACCD27580}" destId="{5B89E7AA-64E3-4EE6-8DF5-0770CABB7626}" srcOrd="3" destOrd="0" parTransId="{C114DDDB-CB46-40E6-A03C-E1AE338B1184}" sibTransId="{0BE37FA3-13A0-413F-8386-DDE1265145C3}"/>
    <dgm:cxn modelId="{84A04AEA-0117-4E0D-819E-B7C094547ACD}" type="presOf" srcId="{E4D43481-2BCC-45DE-BA19-37FA2A68F4A0}" destId="{7DC8D43D-31A1-479D-823A-CF10A992A00B}" srcOrd="0" destOrd="0" presId="urn:microsoft.com/office/officeart/2005/8/layout/vList5"/>
    <dgm:cxn modelId="{B0295AE3-DAB2-4010-ADFA-23C7544855DE}" type="presParOf" srcId="{F59476A0-E1C0-4EF6-85FF-E24A54B399B6}" destId="{7A0E8C38-659E-41FF-B09F-7947E5F0C2C3}" srcOrd="0" destOrd="0" presId="urn:microsoft.com/office/officeart/2005/8/layout/vList5"/>
    <dgm:cxn modelId="{15DBA438-DF21-42AE-A974-694597A807D0}" type="presParOf" srcId="{7A0E8C38-659E-41FF-B09F-7947E5F0C2C3}" destId="{81BB03DF-4C36-4B6B-AF1C-F186204603D4}" srcOrd="0" destOrd="0" presId="urn:microsoft.com/office/officeart/2005/8/layout/vList5"/>
    <dgm:cxn modelId="{F3CBBF75-3CAF-4D7B-89DD-B01DF71D62ED}" type="presParOf" srcId="{7A0E8C38-659E-41FF-B09F-7947E5F0C2C3}" destId="{7DC8D43D-31A1-479D-823A-CF10A992A00B}" srcOrd="1" destOrd="0" presId="urn:microsoft.com/office/officeart/2005/8/layout/vList5"/>
    <dgm:cxn modelId="{972713BB-CA84-4DCD-B8E6-68923619F469}" type="presParOf" srcId="{F59476A0-E1C0-4EF6-85FF-E24A54B399B6}" destId="{30ACC66B-AF4C-4EAA-9303-18D5D2764606}" srcOrd="1" destOrd="0" presId="urn:microsoft.com/office/officeart/2005/8/layout/vList5"/>
    <dgm:cxn modelId="{61F22E87-569E-43EC-B6D5-27A620B14592}" type="presParOf" srcId="{F59476A0-E1C0-4EF6-85FF-E24A54B399B6}" destId="{D3D83F4C-F862-4AA5-AAB3-8078C61EF936}" srcOrd="2" destOrd="0" presId="urn:microsoft.com/office/officeart/2005/8/layout/vList5"/>
    <dgm:cxn modelId="{74A2A749-8CEC-49DB-8F23-56E7442B9A7A}" type="presParOf" srcId="{D3D83F4C-F862-4AA5-AAB3-8078C61EF936}" destId="{0373C326-6E27-4CC9-A118-16253C855A7A}" srcOrd="0" destOrd="0" presId="urn:microsoft.com/office/officeart/2005/8/layout/vList5"/>
    <dgm:cxn modelId="{877CC63F-D375-4E74-8C1D-37D343613DBD}" type="presParOf" srcId="{D3D83F4C-F862-4AA5-AAB3-8078C61EF936}" destId="{2CFFE887-8981-48CB-A1BC-A9163472E680}" srcOrd="1" destOrd="0" presId="urn:microsoft.com/office/officeart/2005/8/layout/vList5"/>
    <dgm:cxn modelId="{4C254DDE-257B-4138-9B67-69F7B71AD789}" type="presParOf" srcId="{F59476A0-E1C0-4EF6-85FF-E24A54B399B6}" destId="{6B74BEDC-5D97-43BF-92B0-A6C859C29C0D}" srcOrd="3" destOrd="0" presId="urn:microsoft.com/office/officeart/2005/8/layout/vList5"/>
    <dgm:cxn modelId="{A468556B-8DDD-4369-A57B-422EE737C08D}" type="presParOf" srcId="{F59476A0-E1C0-4EF6-85FF-E24A54B399B6}" destId="{67CB0E68-6F85-497A-9FED-7575F53F8401}" srcOrd="4" destOrd="0" presId="urn:microsoft.com/office/officeart/2005/8/layout/vList5"/>
    <dgm:cxn modelId="{37C05B8A-46C7-421A-A54D-46E0E2422366}" type="presParOf" srcId="{67CB0E68-6F85-497A-9FED-7575F53F8401}" destId="{6E4C5A58-EB42-4B84-AF54-4FE53DF78189}" srcOrd="0" destOrd="0" presId="urn:microsoft.com/office/officeart/2005/8/layout/vList5"/>
    <dgm:cxn modelId="{6DDDCEE6-7190-4EEF-B118-5DDBD2C6817E}" type="presParOf" srcId="{67CB0E68-6F85-497A-9FED-7575F53F8401}" destId="{930DB8E0-7064-4F16-92C7-2F2592C921CE}" srcOrd="1" destOrd="0" presId="urn:microsoft.com/office/officeart/2005/8/layout/vList5"/>
    <dgm:cxn modelId="{50D01AEA-0B90-4720-AC6C-A9B597EEF113}" type="presParOf" srcId="{F59476A0-E1C0-4EF6-85FF-E24A54B399B6}" destId="{FB74B762-ACA2-49C3-81D6-3966286BD3A4}" srcOrd="5" destOrd="0" presId="urn:microsoft.com/office/officeart/2005/8/layout/vList5"/>
    <dgm:cxn modelId="{2F121CC4-14DD-4A75-A4CE-2E97CE46CC44}" type="presParOf" srcId="{F59476A0-E1C0-4EF6-85FF-E24A54B399B6}" destId="{699FE98D-861C-40D5-91A6-F4F58F1C7DF2}" srcOrd="6" destOrd="0" presId="urn:microsoft.com/office/officeart/2005/8/layout/vList5"/>
    <dgm:cxn modelId="{04E0D36B-698B-41D9-AB52-3F1D1C1E6DFE}" type="presParOf" srcId="{699FE98D-861C-40D5-91A6-F4F58F1C7DF2}" destId="{33902961-D3EF-42D2-8888-2D76E6F0B095}" srcOrd="0" destOrd="0" presId="urn:microsoft.com/office/officeart/2005/8/layout/vList5"/>
    <dgm:cxn modelId="{18B0A81D-DE6E-4FDE-B0A9-CB122BE7CED9}" type="presParOf" srcId="{699FE98D-861C-40D5-91A6-F4F58F1C7DF2}" destId="{1CA7AF10-B9DF-4919-98F0-BF8C53356A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179A08-F76C-4754-8613-8DDACCD27580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C6FFF5F-FE35-46B4-9624-B8D3CA71DBD8}">
      <dgm:prSet/>
      <dgm:spPr/>
      <dgm:t>
        <a:bodyPr/>
        <a:lstStyle/>
        <a:p>
          <a:r>
            <a:rPr lang="en-US" dirty="0"/>
            <a:t>Groups</a:t>
          </a:r>
        </a:p>
      </dgm:t>
    </dgm:pt>
    <dgm:pt modelId="{D1EBBB53-60C5-4DC3-8A33-4CC6AD796A1E}" type="parTrans" cxnId="{66FF2E25-27B0-4408-94C0-A6DE50592E48}">
      <dgm:prSet/>
      <dgm:spPr/>
      <dgm:t>
        <a:bodyPr/>
        <a:lstStyle/>
        <a:p>
          <a:endParaRPr lang="en-US"/>
        </a:p>
      </dgm:t>
    </dgm:pt>
    <dgm:pt modelId="{C84F8B39-EE07-483F-866D-E3FB3D46EF42}" type="sibTrans" cxnId="{66FF2E25-27B0-4408-94C0-A6DE50592E48}">
      <dgm:prSet/>
      <dgm:spPr/>
      <dgm:t>
        <a:bodyPr/>
        <a:lstStyle/>
        <a:p>
          <a:endParaRPr lang="en-US"/>
        </a:p>
      </dgm:t>
    </dgm:pt>
    <dgm:pt modelId="{E4D43481-2BCC-45DE-BA19-37FA2A68F4A0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أداة تنظيم وتسهيل التواصل ضمن مجموعات محدّدة</a:t>
          </a:r>
          <a:endParaRPr lang="en-US" dirty="0"/>
        </a:p>
      </dgm:t>
    </dgm:pt>
    <dgm:pt modelId="{56943867-93DE-4172-852B-8FEF10189DE9}" type="parTrans" cxnId="{56490E7B-EAD6-46F2-A209-F220432E8BA7}">
      <dgm:prSet/>
      <dgm:spPr/>
      <dgm:t>
        <a:bodyPr/>
        <a:lstStyle/>
        <a:p>
          <a:endParaRPr lang="en-US"/>
        </a:p>
      </dgm:t>
    </dgm:pt>
    <dgm:pt modelId="{E17849D2-A46B-487A-AAEF-008CD0F36D11}" type="sibTrans" cxnId="{56490E7B-EAD6-46F2-A209-F220432E8BA7}">
      <dgm:prSet/>
      <dgm:spPr/>
      <dgm:t>
        <a:bodyPr/>
        <a:lstStyle/>
        <a:p>
          <a:endParaRPr lang="en-US"/>
        </a:p>
      </dgm:t>
    </dgm:pt>
    <dgm:pt modelId="{DA24B348-7995-49C7-8098-7D002873695B}">
      <dgm:prSet/>
      <dgm:spPr/>
      <dgm:t>
        <a:bodyPr/>
        <a:lstStyle/>
        <a:p>
          <a:r>
            <a:rPr lang="en-US" dirty="0"/>
            <a:t>Meet</a:t>
          </a:r>
        </a:p>
      </dgm:t>
    </dgm:pt>
    <dgm:pt modelId="{C0254197-BED5-4932-9C90-9199B6825C2B}" type="parTrans" cxnId="{9190B011-8CD4-4342-B7E7-C76759A3951F}">
      <dgm:prSet/>
      <dgm:spPr/>
      <dgm:t>
        <a:bodyPr/>
        <a:lstStyle/>
        <a:p>
          <a:endParaRPr lang="en-US"/>
        </a:p>
      </dgm:t>
    </dgm:pt>
    <dgm:pt modelId="{EA889336-C95F-472E-8CDF-CADF5CD8E5E9}" type="sibTrans" cxnId="{9190B011-8CD4-4342-B7E7-C76759A3951F}">
      <dgm:prSet/>
      <dgm:spPr/>
      <dgm:t>
        <a:bodyPr/>
        <a:lstStyle/>
        <a:p>
          <a:endParaRPr lang="en-US"/>
        </a:p>
      </dgm:t>
    </dgm:pt>
    <dgm:pt modelId="{8294D026-9410-476C-9C56-E5B17E84B058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أداة إقامة مؤتمرات الفيديو التي تتضمن وظائف الفيديو والصوت والدردشة.</a:t>
          </a:r>
          <a:endParaRPr lang="en-US" dirty="0"/>
        </a:p>
      </dgm:t>
    </dgm:pt>
    <dgm:pt modelId="{7BE72255-AC61-434A-8C8E-3F77F4CC6959}" type="parTrans" cxnId="{A141A54C-55DF-4656-81AC-25C18F27EB37}">
      <dgm:prSet/>
      <dgm:spPr/>
      <dgm:t>
        <a:bodyPr/>
        <a:lstStyle/>
        <a:p>
          <a:endParaRPr lang="en-US"/>
        </a:p>
      </dgm:t>
    </dgm:pt>
    <dgm:pt modelId="{63133564-737E-4487-9F6E-700D2FC01A7F}" type="sibTrans" cxnId="{A141A54C-55DF-4656-81AC-25C18F27EB37}">
      <dgm:prSet/>
      <dgm:spPr/>
      <dgm:t>
        <a:bodyPr/>
        <a:lstStyle/>
        <a:p>
          <a:endParaRPr lang="en-US"/>
        </a:p>
      </dgm:t>
    </dgm:pt>
    <dgm:pt modelId="{75EB3124-9520-4242-B126-44D7D6D32D99}">
      <dgm:prSet/>
      <dgm:spPr/>
      <dgm:t>
        <a:bodyPr/>
        <a:lstStyle/>
        <a:p>
          <a:r>
            <a:rPr lang="en-US" dirty="0"/>
            <a:t> Jamboard</a:t>
          </a:r>
        </a:p>
      </dgm:t>
    </dgm:pt>
    <dgm:pt modelId="{0EDB303A-F883-4532-8090-E77C65BA1646}" type="parTrans" cxnId="{380C8F33-CC63-48DC-8B7B-78B433E43680}">
      <dgm:prSet/>
      <dgm:spPr/>
      <dgm:t>
        <a:bodyPr/>
        <a:lstStyle/>
        <a:p>
          <a:endParaRPr lang="en-US"/>
        </a:p>
      </dgm:t>
    </dgm:pt>
    <dgm:pt modelId="{0B255E43-10E7-49CF-8C28-93D8BADCA6DC}" type="sibTrans" cxnId="{380C8F33-CC63-48DC-8B7B-78B433E43680}">
      <dgm:prSet/>
      <dgm:spPr/>
      <dgm:t>
        <a:bodyPr/>
        <a:lstStyle/>
        <a:p>
          <a:endParaRPr lang="en-US"/>
        </a:p>
      </dgm:t>
    </dgm:pt>
    <dgm:pt modelId="{B3DFA1C8-D06D-4315-ABC3-14E04D6049DB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تطبيق السبورة التفاعلية</a:t>
          </a:r>
          <a:endParaRPr lang="en-US" dirty="0"/>
        </a:p>
      </dgm:t>
    </dgm:pt>
    <dgm:pt modelId="{DCC74877-B25D-415B-85E4-70AE3BAF135D}" type="parTrans" cxnId="{C50DAA5B-1014-46CE-BF26-F8EB21A190F3}">
      <dgm:prSet/>
      <dgm:spPr/>
      <dgm:t>
        <a:bodyPr/>
        <a:lstStyle/>
        <a:p>
          <a:endParaRPr lang="en-US"/>
        </a:p>
      </dgm:t>
    </dgm:pt>
    <dgm:pt modelId="{360E52E3-5057-4519-AFC5-0E1B6C98528D}" type="sibTrans" cxnId="{C50DAA5B-1014-46CE-BF26-F8EB21A190F3}">
      <dgm:prSet/>
      <dgm:spPr/>
      <dgm:t>
        <a:bodyPr/>
        <a:lstStyle/>
        <a:p>
          <a:endParaRPr lang="en-US"/>
        </a:p>
      </dgm:t>
    </dgm:pt>
    <dgm:pt modelId="{5B89E7AA-64E3-4EE6-8DF5-0770CABB7626}">
      <dgm:prSet/>
      <dgm:spPr/>
      <dgm:t>
        <a:bodyPr/>
        <a:lstStyle/>
        <a:p>
          <a:r>
            <a:rPr lang="en-US" dirty="0"/>
            <a:t>Vault</a:t>
          </a:r>
        </a:p>
      </dgm:t>
    </dgm:pt>
    <dgm:pt modelId="{C114DDDB-CB46-40E6-A03C-E1AE338B1184}" type="parTrans" cxnId="{06D235E4-0327-49A6-9D2C-F16BE0CBA36A}">
      <dgm:prSet/>
      <dgm:spPr/>
      <dgm:t>
        <a:bodyPr/>
        <a:lstStyle/>
        <a:p>
          <a:endParaRPr lang="en-US"/>
        </a:p>
      </dgm:t>
    </dgm:pt>
    <dgm:pt modelId="{0BE37FA3-13A0-413F-8386-DDE1265145C3}" type="sibTrans" cxnId="{06D235E4-0327-49A6-9D2C-F16BE0CBA36A}">
      <dgm:prSet/>
      <dgm:spPr/>
      <dgm:t>
        <a:bodyPr/>
        <a:lstStyle/>
        <a:p>
          <a:endParaRPr lang="en-US"/>
        </a:p>
      </dgm:t>
    </dgm:pt>
    <dgm:pt modelId="{6DEE9F78-4292-4E84-84F4-C4C84229BE64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وظيفة تُتيح لك وضع البيانات في مكان آمن من الحذف العرضي أو المتعمد.</a:t>
          </a:r>
          <a:endParaRPr lang="en-US" dirty="0"/>
        </a:p>
      </dgm:t>
    </dgm:pt>
    <dgm:pt modelId="{0E63C90D-6B02-4875-A785-3BBF86015938}" type="parTrans" cxnId="{6D3FDD33-6230-491A-82F0-14F67DAD3F31}">
      <dgm:prSet/>
      <dgm:spPr/>
      <dgm:t>
        <a:bodyPr/>
        <a:lstStyle/>
        <a:p>
          <a:endParaRPr lang="en-US"/>
        </a:p>
      </dgm:t>
    </dgm:pt>
    <dgm:pt modelId="{E7D1DD3D-4DE8-4386-A560-7D158D8505FD}" type="sibTrans" cxnId="{6D3FDD33-6230-491A-82F0-14F67DAD3F31}">
      <dgm:prSet/>
      <dgm:spPr/>
      <dgm:t>
        <a:bodyPr/>
        <a:lstStyle/>
        <a:p>
          <a:endParaRPr lang="en-US"/>
        </a:p>
      </dgm:t>
    </dgm:pt>
    <dgm:pt modelId="{F59476A0-E1C0-4EF6-85FF-E24A54B399B6}" type="pres">
      <dgm:prSet presAssocID="{C8179A08-F76C-4754-8613-8DDACCD27580}" presName="Name0" presStyleCnt="0">
        <dgm:presLayoutVars>
          <dgm:dir/>
          <dgm:animLvl val="lvl"/>
          <dgm:resizeHandles val="exact"/>
        </dgm:presLayoutVars>
      </dgm:prSet>
      <dgm:spPr/>
    </dgm:pt>
    <dgm:pt modelId="{7A0E8C38-659E-41FF-B09F-7947E5F0C2C3}" type="pres">
      <dgm:prSet presAssocID="{2C6FFF5F-FE35-46B4-9624-B8D3CA71DBD8}" presName="linNode" presStyleCnt="0"/>
      <dgm:spPr/>
    </dgm:pt>
    <dgm:pt modelId="{81BB03DF-4C36-4B6B-AF1C-F186204603D4}" type="pres">
      <dgm:prSet presAssocID="{2C6FFF5F-FE35-46B4-9624-B8D3CA71DBD8}" presName="parentText" presStyleLbl="node1" presStyleIdx="0" presStyleCnt="4" custLinFactX="0" custLinFactNeighborX="100000" custLinFactNeighborY="-208">
        <dgm:presLayoutVars>
          <dgm:chMax val="1"/>
          <dgm:bulletEnabled val="1"/>
        </dgm:presLayoutVars>
      </dgm:prSet>
      <dgm:spPr/>
    </dgm:pt>
    <dgm:pt modelId="{7DC8D43D-31A1-479D-823A-CF10A992A00B}" type="pres">
      <dgm:prSet presAssocID="{2C6FFF5F-FE35-46B4-9624-B8D3CA71DBD8}" presName="descendantText" presStyleLbl="alignAccFollowNode1" presStyleIdx="0" presStyleCnt="4" custLinFactNeighborX="-97664" custLinFactNeighborY="-734">
        <dgm:presLayoutVars>
          <dgm:bulletEnabled val="1"/>
        </dgm:presLayoutVars>
      </dgm:prSet>
      <dgm:spPr/>
    </dgm:pt>
    <dgm:pt modelId="{30ACC66B-AF4C-4EAA-9303-18D5D2764606}" type="pres">
      <dgm:prSet presAssocID="{C84F8B39-EE07-483F-866D-E3FB3D46EF42}" presName="sp" presStyleCnt="0"/>
      <dgm:spPr/>
    </dgm:pt>
    <dgm:pt modelId="{D3D83F4C-F862-4AA5-AAB3-8078C61EF936}" type="pres">
      <dgm:prSet presAssocID="{DA24B348-7995-49C7-8098-7D002873695B}" presName="linNode" presStyleCnt="0"/>
      <dgm:spPr/>
    </dgm:pt>
    <dgm:pt modelId="{0373C326-6E27-4CC9-A118-16253C855A7A}" type="pres">
      <dgm:prSet presAssocID="{DA24B348-7995-49C7-8098-7D002873695B}" presName="parentText" presStyleLbl="node1" presStyleIdx="1" presStyleCnt="4" custLinFactX="234" custLinFactNeighborX="100000" custLinFactNeighborY="2173">
        <dgm:presLayoutVars>
          <dgm:chMax val="1"/>
          <dgm:bulletEnabled val="1"/>
        </dgm:presLayoutVars>
      </dgm:prSet>
      <dgm:spPr/>
    </dgm:pt>
    <dgm:pt modelId="{2CFFE887-8981-48CB-A1BC-A9163472E680}" type="pres">
      <dgm:prSet presAssocID="{DA24B348-7995-49C7-8098-7D002873695B}" presName="descendantText" presStyleLbl="alignAccFollowNode1" presStyleIdx="1" presStyleCnt="4" custLinFactNeighborX="-97664" custLinFactNeighborY="-379">
        <dgm:presLayoutVars>
          <dgm:bulletEnabled val="1"/>
        </dgm:presLayoutVars>
      </dgm:prSet>
      <dgm:spPr/>
    </dgm:pt>
    <dgm:pt modelId="{6B74BEDC-5D97-43BF-92B0-A6C859C29C0D}" type="pres">
      <dgm:prSet presAssocID="{EA889336-C95F-472E-8CDF-CADF5CD8E5E9}" presName="sp" presStyleCnt="0"/>
      <dgm:spPr/>
    </dgm:pt>
    <dgm:pt modelId="{67CB0E68-6F85-497A-9FED-7575F53F8401}" type="pres">
      <dgm:prSet presAssocID="{75EB3124-9520-4242-B126-44D7D6D32D99}" presName="linNode" presStyleCnt="0"/>
      <dgm:spPr/>
    </dgm:pt>
    <dgm:pt modelId="{6E4C5A58-EB42-4B84-AF54-4FE53DF78189}" type="pres">
      <dgm:prSet presAssocID="{75EB3124-9520-4242-B126-44D7D6D32D99}" presName="parentText" presStyleLbl="node1" presStyleIdx="2" presStyleCnt="4" custLinFactX="0" custLinFactNeighborX="100000" custLinFactNeighborY="1046">
        <dgm:presLayoutVars>
          <dgm:chMax val="1"/>
          <dgm:bulletEnabled val="1"/>
        </dgm:presLayoutVars>
      </dgm:prSet>
      <dgm:spPr/>
    </dgm:pt>
    <dgm:pt modelId="{930DB8E0-7064-4F16-92C7-2F2592C921CE}" type="pres">
      <dgm:prSet presAssocID="{75EB3124-9520-4242-B126-44D7D6D32D99}" presName="descendantText" presStyleLbl="alignAccFollowNode1" presStyleIdx="2" presStyleCnt="4" custLinFactNeighborX="-97664" custLinFactNeighborY="-7437">
        <dgm:presLayoutVars>
          <dgm:bulletEnabled val="1"/>
        </dgm:presLayoutVars>
      </dgm:prSet>
      <dgm:spPr/>
    </dgm:pt>
    <dgm:pt modelId="{FB74B762-ACA2-49C3-81D6-3966286BD3A4}" type="pres">
      <dgm:prSet presAssocID="{0B255E43-10E7-49CF-8C28-93D8BADCA6DC}" presName="sp" presStyleCnt="0"/>
      <dgm:spPr/>
    </dgm:pt>
    <dgm:pt modelId="{699FE98D-861C-40D5-91A6-F4F58F1C7DF2}" type="pres">
      <dgm:prSet presAssocID="{5B89E7AA-64E3-4EE6-8DF5-0770CABB7626}" presName="linNode" presStyleCnt="0"/>
      <dgm:spPr/>
    </dgm:pt>
    <dgm:pt modelId="{33902961-D3EF-42D2-8888-2D76E6F0B095}" type="pres">
      <dgm:prSet presAssocID="{5B89E7AA-64E3-4EE6-8DF5-0770CABB7626}" presName="parentText" presStyleLbl="node1" presStyleIdx="3" presStyleCnt="4" custLinFactX="234" custLinFactNeighborX="100000" custLinFactNeighborY="124">
        <dgm:presLayoutVars>
          <dgm:chMax val="1"/>
          <dgm:bulletEnabled val="1"/>
        </dgm:presLayoutVars>
      </dgm:prSet>
      <dgm:spPr/>
    </dgm:pt>
    <dgm:pt modelId="{1CA7AF10-B9DF-4919-98F0-BF8C53356A1A}" type="pres">
      <dgm:prSet presAssocID="{5B89E7AA-64E3-4EE6-8DF5-0770CABB7626}" presName="descendantText" presStyleLbl="alignAccFollowNode1" presStyleIdx="3" presStyleCnt="4" custLinFactNeighborX="-97664" custLinFactNeighborY="-610">
        <dgm:presLayoutVars>
          <dgm:bulletEnabled val="1"/>
        </dgm:presLayoutVars>
      </dgm:prSet>
      <dgm:spPr/>
    </dgm:pt>
  </dgm:ptLst>
  <dgm:cxnLst>
    <dgm:cxn modelId="{9190B011-8CD4-4342-B7E7-C76759A3951F}" srcId="{C8179A08-F76C-4754-8613-8DDACCD27580}" destId="{DA24B348-7995-49C7-8098-7D002873695B}" srcOrd="1" destOrd="0" parTransId="{C0254197-BED5-4932-9C90-9199B6825C2B}" sibTransId="{EA889336-C95F-472E-8CDF-CADF5CD8E5E9}"/>
    <dgm:cxn modelId="{63ECF518-4B47-45D9-889E-151CA99C5173}" type="presOf" srcId="{DA24B348-7995-49C7-8098-7D002873695B}" destId="{0373C326-6E27-4CC9-A118-16253C855A7A}" srcOrd="0" destOrd="0" presId="urn:microsoft.com/office/officeart/2005/8/layout/vList5"/>
    <dgm:cxn modelId="{66FF2E25-27B0-4408-94C0-A6DE50592E48}" srcId="{C8179A08-F76C-4754-8613-8DDACCD27580}" destId="{2C6FFF5F-FE35-46B4-9624-B8D3CA71DBD8}" srcOrd="0" destOrd="0" parTransId="{D1EBBB53-60C5-4DC3-8A33-4CC6AD796A1E}" sibTransId="{C84F8B39-EE07-483F-866D-E3FB3D46EF42}"/>
    <dgm:cxn modelId="{732CE52B-81FE-4DA9-9C60-9CCD72A4772D}" type="presOf" srcId="{75EB3124-9520-4242-B126-44D7D6D32D99}" destId="{6E4C5A58-EB42-4B84-AF54-4FE53DF78189}" srcOrd="0" destOrd="0" presId="urn:microsoft.com/office/officeart/2005/8/layout/vList5"/>
    <dgm:cxn modelId="{380C8F33-CC63-48DC-8B7B-78B433E43680}" srcId="{C8179A08-F76C-4754-8613-8DDACCD27580}" destId="{75EB3124-9520-4242-B126-44D7D6D32D99}" srcOrd="2" destOrd="0" parTransId="{0EDB303A-F883-4532-8090-E77C65BA1646}" sibTransId="{0B255E43-10E7-49CF-8C28-93D8BADCA6DC}"/>
    <dgm:cxn modelId="{6D3FDD33-6230-491A-82F0-14F67DAD3F31}" srcId="{5B89E7AA-64E3-4EE6-8DF5-0770CABB7626}" destId="{6DEE9F78-4292-4E84-84F4-C4C84229BE64}" srcOrd="0" destOrd="0" parTransId="{0E63C90D-6B02-4875-A785-3BBF86015938}" sibTransId="{E7D1DD3D-4DE8-4386-A560-7D158D8505FD}"/>
    <dgm:cxn modelId="{C50DAA5B-1014-46CE-BF26-F8EB21A190F3}" srcId="{75EB3124-9520-4242-B126-44D7D6D32D99}" destId="{B3DFA1C8-D06D-4315-ABC3-14E04D6049DB}" srcOrd="0" destOrd="0" parTransId="{DCC74877-B25D-415B-85E4-70AE3BAF135D}" sibTransId="{360E52E3-5057-4519-AFC5-0E1B6C98528D}"/>
    <dgm:cxn modelId="{A141A54C-55DF-4656-81AC-25C18F27EB37}" srcId="{DA24B348-7995-49C7-8098-7D002873695B}" destId="{8294D026-9410-476C-9C56-E5B17E84B058}" srcOrd="0" destOrd="0" parTransId="{7BE72255-AC61-434A-8C8E-3F77F4CC6959}" sibTransId="{63133564-737E-4487-9F6E-700D2FC01A7F}"/>
    <dgm:cxn modelId="{1A757256-7A2B-4F0E-BBDD-12F5E5F041C4}" type="presOf" srcId="{2C6FFF5F-FE35-46B4-9624-B8D3CA71DBD8}" destId="{81BB03DF-4C36-4B6B-AF1C-F186204603D4}" srcOrd="0" destOrd="0" presId="urn:microsoft.com/office/officeart/2005/8/layout/vList5"/>
    <dgm:cxn modelId="{56490E7B-EAD6-46F2-A209-F220432E8BA7}" srcId="{2C6FFF5F-FE35-46B4-9624-B8D3CA71DBD8}" destId="{E4D43481-2BCC-45DE-BA19-37FA2A68F4A0}" srcOrd="0" destOrd="0" parTransId="{56943867-93DE-4172-852B-8FEF10189DE9}" sibTransId="{E17849D2-A46B-487A-AAEF-008CD0F36D11}"/>
    <dgm:cxn modelId="{8FB400A8-0237-4327-A94B-094AE59BAABE}" type="presOf" srcId="{C8179A08-F76C-4754-8613-8DDACCD27580}" destId="{F59476A0-E1C0-4EF6-85FF-E24A54B399B6}" srcOrd="0" destOrd="0" presId="urn:microsoft.com/office/officeart/2005/8/layout/vList5"/>
    <dgm:cxn modelId="{2F7615AF-8E98-49FA-B233-B865288B9DBE}" type="presOf" srcId="{6DEE9F78-4292-4E84-84F4-C4C84229BE64}" destId="{1CA7AF10-B9DF-4919-98F0-BF8C53356A1A}" srcOrd="0" destOrd="0" presId="urn:microsoft.com/office/officeart/2005/8/layout/vList5"/>
    <dgm:cxn modelId="{294434CF-073C-4EF6-82F9-C2DAE3D6B1D9}" type="presOf" srcId="{8294D026-9410-476C-9C56-E5B17E84B058}" destId="{2CFFE887-8981-48CB-A1BC-A9163472E680}" srcOrd="0" destOrd="0" presId="urn:microsoft.com/office/officeart/2005/8/layout/vList5"/>
    <dgm:cxn modelId="{71786BD2-F3AA-4D5E-A586-9D16D45C0ACA}" type="presOf" srcId="{B3DFA1C8-D06D-4315-ABC3-14E04D6049DB}" destId="{930DB8E0-7064-4F16-92C7-2F2592C921CE}" srcOrd="0" destOrd="0" presId="urn:microsoft.com/office/officeart/2005/8/layout/vList5"/>
    <dgm:cxn modelId="{87C547D3-CB71-4CCB-A772-88D479132D38}" type="presOf" srcId="{5B89E7AA-64E3-4EE6-8DF5-0770CABB7626}" destId="{33902961-D3EF-42D2-8888-2D76E6F0B095}" srcOrd="0" destOrd="0" presId="urn:microsoft.com/office/officeart/2005/8/layout/vList5"/>
    <dgm:cxn modelId="{06D235E4-0327-49A6-9D2C-F16BE0CBA36A}" srcId="{C8179A08-F76C-4754-8613-8DDACCD27580}" destId="{5B89E7AA-64E3-4EE6-8DF5-0770CABB7626}" srcOrd="3" destOrd="0" parTransId="{C114DDDB-CB46-40E6-A03C-E1AE338B1184}" sibTransId="{0BE37FA3-13A0-413F-8386-DDE1265145C3}"/>
    <dgm:cxn modelId="{84A04AEA-0117-4E0D-819E-B7C094547ACD}" type="presOf" srcId="{E4D43481-2BCC-45DE-BA19-37FA2A68F4A0}" destId="{7DC8D43D-31A1-479D-823A-CF10A992A00B}" srcOrd="0" destOrd="0" presId="urn:microsoft.com/office/officeart/2005/8/layout/vList5"/>
    <dgm:cxn modelId="{B0295AE3-DAB2-4010-ADFA-23C7544855DE}" type="presParOf" srcId="{F59476A0-E1C0-4EF6-85FF-E24A54B399B6}" destId="{7A0E8C38-659E-41FF-B09F-7947E5F0C2C3}" srcOrd="0" destOrd="0" presId="urn:microsoft.com/office/officeart/2005/8/layout/vList5"/>
    <dgm:cxn modelId="{15DBA438-DF21-42AE-A974-694597A807D0}" type="presParOf" srcId="{7A0E8C38-659E-41FF-B09F-7947E5F0C2C3}" destId="{81BB03DF-4C36-4B6B-AF1C-F186204603D4}" srcOrd="0" destOrd="0" presId="urn:microsoft.com/office/officeart/2005/8/layout/vList5"/>
    <dgm:cxn modelId="{F3CBBF75-3CAF-4D7B-89DD-B01DF71D62ED}" type="presParOf" srcId="{7A0E8C38-659E-41FF-B09F-7947E5F0C2C3}" destId="{7DC8D43D-31A1-479D-823A-CF10A992A00B}" srcOrd="1" destOrd="0" presId="urn:microsoft.com/office/officeart/2005/8/layout/vList5"/>
    <dgm:cxn modelId="{972713BB-CA84-4DCD-B8E6-68923619F469}" type="presParOf" srcId="{F59476A0-E1C0-4EF6-85FF-E24A54B399B6}" destId="{30ACC66B-AF4C-4EAA-9303-18D5D2764606}" srcOrd="1" destOrd="0" presId="urn:microsoft.com/office/officeart/2005/8/layout/vList5"/>
    <dgm:cxn modelId="{61F22E87-569E-43EC-B6D5-27A620B14592}" type="presParOf" srcId="{F59476A0-E1C0-4EF6-85FF-E24A54B399B6}" destId="{D3D83F4C-F862-4AA5-AAB3-8078C61EF936}" srcOrd="2" destOrd="0" presId="urn:microsoft.com/office/officeart/2005/8/layout/vList5"/>
    <dgm:cxn modelId="{74A2A749-8CEC-49DB-8F23-56E7442B9A7A}" type="presParOf" srcId="{D3D83F4C-F862-4AA5-AAB3-8078C61EF936}" destId="{0373C326-6E27-4CC9-A118-16253C855A7A}" srcOrd="0" destOrd="0" presId="urn:microsoft.com/office/officeart/2005/8/layout/vList5"/>
    <dgm:cxn modelId="{877CC63F-D375-4E74-8C1D-37D343613DBD}" type="presParOf" srcId="{D3D83F4C-F862-4AA5-AAB3-8078C61EF936}" destId="{2CFFE887-8981-48CB-A1BC-A9163472E680}" srcOrd="1" destOrd="0" presId="urn:microsoft.com/office/officeart/2005/8/layout/vList5"/>
    <dgm:cxn modelId="{4C254DDE-257B-4138-9B67-69F7B71AD789}" type="presParOf" srcId="{F59476A0-E1C0-4EF6-85FF-E24A54B399B6}" destId="{6B74BEDC-5D97-43BF-92B0-A6C859C29C0D}" srcOrd="3" destOrd="0" presId="urn:microsoft.com/office/officeart/2005/8/layout/vList5"/>
    <dgm:cxn modelId="{A468556B-8DDD-4369-A57B-422EE737C08D}" type="presParOf" srcId="{F59476A0-E1C0-4EF6-85FF-E24A54B399B6}" destId="{67CB0E68-6F85-497A-9FED-7575F53F8401}" srcOrd="4" destOrd="0" presId="urn:microsoft.com/office/officeart/2005/8/layout/vList5"/>
    <dgm:cxn modelId="{37C05B8A-46C7-421A-A54D-46E0E2422366}" type="presParOf" srcId="{67CB0E68-6F85-497A-9FED-7575F53F8401}" destId="{6E4C5A58-EB42-4B84-AF54-4FE53DF78189}" srcOrd="0" destOrd="0" presId="urn:microsoft.com/office/officeart/2005/8/layout/vList5"/>
    <dgm:cxn modelId="{6DDDCEE6-7190-4EEF-B118-5DDBD2C6817E}" type="presParOf" srcId="{67CB0E68-6F85-497A-9FED-7575F53F8401}" destId="{930DB8E0-7064-4F16-92C7-2F2592C921CE}" srcOrd="1" destOrd="0" presId="urn:microsoft.com/office/officeart/2005/8/layout/vList5"/>
    <dgm:cxn modelId="{50D01AEA-0B90-4720-AC6C-A9B597EEF113}" type="presParOf" srcId="{F59476A0-E1C0-4EF6-85FF-E24A54B399B6}" destId="{FB74B762-ACA2-49C3-81D6-3966286BD3A4}" srcOrd="5" destOrd="0" presId="urn:microsoft.com/office/officeart/2005/8/layout/vList5"/>
    <dgm:cxn modelId="{2F121CC4-14DD-4A75-A4CE-2E97CE46CC44}" type="presParOf" srcId="{F59476A0-E1C0-4EF6-85FF-E24A54B399B6}" destId="{699FE98D-861C-40D5-91A6-F4F58F1C7DF2}" srcOrd="6" destOrd="0" presId="urn:microsoft.com/office/officeart/2005/8/layout/vList5"/>
    <dgm:cxn modelId="{04E0D36B-698B-41D9-AB52-3F1D1C1E6DFE}" type="presParOf" srcId="{699FE98D-861C-40D5-91A6-F4F58F1C7DF2}" destId="{33902961-D3EF-42D2-8888-2D76E6F0B095}" srcOrd="0" destOrd="0" presId="urn:microsoft.com/office/officeart/2005/8/layout/vList5"/>
    <dgm:cxn modelId="{18B0A81D-DE6E-4FDE-B0A9-CB122BE7CED9}" type="presParOf" srcId="{699FE98D-861C-40D5-91A6-F4F58F1C7DF2}" destId="{1CA7AF10-B9DF-4919-98F0-BF8C53356A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179A08-F76C-4754-8613-8DDACCD27580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B89E7AA-64E3-4EE6-8DF5-0770CABB7626}">
      <dgm:prSet/>
      <dgm:spPr/>
      <dgm:t>
        <a:bodyPr/>
        <a:lstStyle/>
        <a:p>
          <a:r>
            <a:rPr lang="en-US" dirty="0"/>
            <a:t>Classroom</a:t>
          </a:r>
        </a:p>
      </dgm:t>
    </dgm:pt>
    <dgm:pt modelId="{C114DDDB-CB46-40E6-A03C-E1AE338B1184}" type="parTrans" cxnId="{06D235E4-0327-49A6-9D2C-F16BE0CBA36A}">
      <dgm:prSet/>
      <dgm:spPr/>
      <dgm:t>
        <a:bodyPr/>
        <a:lstStyle/>
        <a:p>
          <a:endParaRPr lang="en-US"/>
        </a:p>
      </dgm:t>
    </dgm:pt>
    <dgm:pt modelId="{0BE37FA3-13A0-413F-8386-DDE1265145C3}" type="sibTrans" cxnId="{06D235E4-0327-49A6-9D2C-F16BE0CBA36A}">
      <dgm:prSet/>
      <dgm:spPr/>
      <dgm:t>
        <a:bodyPr/>
        <a:lstStyle/>
        <a:p>
          <a:endParaRPr lang="en-US"/>
        </a:p>
      </dgm:t>
    </dgm:pt>
    <dgm:pt modelId="{6DEE9F78-4292-4E84-84F4-C4C84229BE64}">
      <dgm:prSet custT="1"/>
      <dgm:spPr/>
      <dgm:t>
        <a:bodyPr/>
        <a:lstStyle/>
        <a:p>
          <a:pPr marL="171450" indent="0" rtl="1">
            <a:lnSpc>
              <a:spcPct val="100000"/>
            </a:lnSpc>
          </a:pPr>
          <a:r>
            <a:rPr lang="ar-IQ" sz="1700" dirty="0">
              <a:solidFill>
                <a:srgbClr val="082C2D"/>
              </a:solidFill>
              <a:latin typeface="Arial" charset="0"/>
              <a:cs typeface="Arial" charset="0"/>
            </a:rPr>
            <a:t> إحدى الحلول التي توفرها برامج إدارة التعلم (</a:t>
          </a:r>
          <a:r>
            <a:rPr lang="en-US" sz="1700" dirty="0">
              <a:solidFill>
                <a:srgbClr val="082C2D"/>
              </a:solidFill>
              <a:latin typeface="Arial" charset="0"/>
              <a:cs typeface="Arial" charset="0"/>
            </a:rPr>
            <a:t>LMS </a:t>
          </a:r>
          <a:r>
            <a:rPr lang="ar-IQ" sz="1700" dirty="0">
              <a:solidFill>
                <a:srgbClr val="082C2D"/>
              </a:solidFill>
              <a:latin typeface="Arial" charset="0"/>
              <a:cs typeface="Arial" charset="0"/>
            </a:rPr>
            <a:t>) والذي يربط تطبيقات </a:t>
          </a:r>
          <a:r>
            <a:rPr lang="en-US" sz="1700" dirty="0">
              <a:solidFill>
                <a:srgbClr val="082C2D"/>
              </a:solidFill>
              <a:latin typeface="Arial" charset="0"/>
              <a:cs typeface="Arial" charset="0"/>
            </a:rPr>
            <a:t>G Suite </a:t>
          </a:r>
          <a:r>
            <a:rPr lang="ar-IQ" sz="1700" dirty="0">
              <a:solidFill>
                <a:srgbClr val="082C2D"/>
              </a:solidFill>
              <a:latin typeface="Arial" charset="0"/>
              <a:cs typeface="Arial" charset="0"/>
            </a:rPr>
            <a:t> الأخرى معًا بطريقة منظمة.</a:t>
          </a:r>
          <a:endParaRPr lang="en-US" sz="1700" dirty="0"/>
        </a:p>
      </dgm:t>
    </dgm:pt>
    <dgm:pt modelId="{0E63C90D-6B02-4875-A785-3BBF86015938}" type="parTrans" cxnId="{6D3FDD33-6230-491A-82F0-14F67DAD3F31}">
      <dgm:prSet/>
      <dgm:spPr/>
      <dgm:t>
        <a:bodyPr/>
        <a:lstStyle/>
        <a:p>
          <a:endParaRPr lang="en-US"/>
        </a:p>
      </dgm:t>
    </dgm:pt>
    <dgm:pt modelId="{E7D1DD3D-4DE8-4386-A560-7D158D8505FD}" type="sibTrans" cxnId="{6D3FDD33-6230-491A-82F0-14F67DAD3F31}">
      <dgm:prSet/>
      <dgm:spPr/>
      <dgm:t>
        <a:bodyPr/>
        <a:lstStyle/>
        <a:p>
          <a:endParaRPr lang="en-US"/>
        </a:p>
      </dgm:t>
    </dgm:pt>
    <dgm:pt modelId="{4A8633F4-0922-4A43-A2DB-A03CE7294E03}">
      <dgm:prSet custT="1"/>
      <dgm:spPr/>
      <dgm:t>
        <a:bodyPr/>
        <a:lstStyle/>
        <a:p>
          <a:pPr marL="171450" indent="0" rtl="1">
            <a:lnSpc>
              <a:spcPct val="100000"/>
            </a:lnSpc>
          </a:pPr>
          <a:r>
            <a:rPr lang="ar-IQ" sz="1700" dirty="0">
              <a:solidFill>
                <a:srgbClr val="082C2D"/>
              </a:solidFill>
              <a:latin typeface="Arial" charset="0"/>
              <a:cs typeface="Arial" charset="0"/>
            </a:rPr>
            <a:t> مصمّمة لتسهيل التواصل التفاعلي بين الأستاذ و الطلبة من جهة و بين الطلبة أنفسهم من جهة اخرى</a:t>
          </a:r>
          <a:endParaRPr lang="en-US" sz="1700" dirty="0">
            <a:solidFill>
              <a:srgbClr val="082C2D"/>
            </a:solidFill>
            <a:latin typeface="Arial" charset="0"/>
            <a:cs typeface="Arial" charset="0"/>
          </a:endParaRPr>
        </a:p>
      </dgm:t>
    </dgm:pt>
    <dgm:pt modelId="{21D2CB7C-C717-45D4-9102-DA601D77A735}" type="parTrans" cxnId="{31197DCB-06A7-4725-BCEF-836DD5453481}">
      <dgm:prSet/>
      <dgm:spPr/>
      <dgm:t>
        <a:bodyPr/>
        <a:lstStyle/>
        <a:p>
          <a:endParaRPr lang="en-US"/>
        </a:p>
      </dgm:t>
    </dgm:pt>
    <dgm:pt modelId="{D4AC717E-405D-46FA-A51C-0C6992112068}" type="sibTrans" cxnId="{31197DCB-06A7-4725-BCEF-836DD5453481}">
      <dgm:prSet/>
      <dgm:spPr/>
      <dgm:t>
        <a:bodyPr/>
        <a:lstStyle/>
        <a:p>
          <a:endParaRPr lang="en-US"/>
        </a:p>
      </dgm:t>
    </dgm:pt>
    <dgm:pt modelId="{28FE2F57-D424-4992-AE1D-2F4874B0E241}">
      <dgm:prSet custT="1"/>
      <dgm:spPr/>
      <dgm:t>
        <a:bodyPr/>
        <a:lstStyle/>
        <a:p>
          <a:pPr marL="171450" indent="0" rtl="1">
            <a:lnSpc>
              <a:spcPct val="100000"/>
            </a:lnSpc>
          </a:pPr>
          <a:r>
            <a:rPr lang="ar-IQ" sz="1700" dirty="0">
              <a:solidFill>
                <a:srgbClr val="082C2D"/>
              </a:solidFill>
              <a:latin typeface="Arial" charset="0"/>
              <a:cs typeface="Arial" charset="0"/>
            </a:rPr>
            <a:t> المميزات البارزة:</a:t>
          </a:r>
          <a:endParaRPr lang="en-US" sz="1700" dirty="0">
            <a:solidFill>
              <a:srgbClr val="082C2D"/>
            </a:solidFill>
            <a:latin typeface="Arial" charset="0"/>
            <a:cs typeface="Arial" charset="0"/>
          </a:endParaRPr>
        </a:p>
      </dgm:t>
    </dgm:pt>
    <dgm:pt modelId="{5761D58F-D76A-47FD-91AD-D41C0806A8A8}" type="parTrans" cxnId="{22EB1B0D-A6B8-461A-854B-785F734AFA6E}">
      <dgm:prSet/>
      <dgm:spPr/>
      <dgm:t>
        <a:bodyPr/>
        <a:lstStyle/>
        <a:p>
          <a:endParaRPr lang="en-US"/>
        </a:p>
      </dgm:t>
    </dgm:pt>
    <dgm:pt modelId="{52D0ADEB-1B6A-4C34-8BB9-AE3F7D1F9A08}" type="sibTrans" cxnId="{22EB1B0D-A6B8-461A-854B-785F734AFA6E}">
      <dgm:prSet/>
      <dgm:spPr/>
      <dgm:t>
        <a:bodyPr/>
        <a:lstStyle/>
        <a:p>
          <a:endParaRPr lang="en-US"/>
        </a:p>
      </dgm:t>
    </dgm:pt>
    <dgm:pt modelId="{2D942E61-BC2A-4FD2-995D-EC81D787E360}">
      <dgm:prSet custT="1"/>
      <dgm:spPr/>
      <dgm:t>
        <a:bodyPr/>
        <a:lstStyle/>
        <a:p>
          <a:pPr marL="519113" indent="0" rtl="1">
            <a:lnSpc>
              <a:spcPct val="90000"/>
            </a:lnSpc>
          </a:pPr>
          <a:r>
            <a:rPr lang="ar-IQ" sz="1700" dirty="0">
              <a:solidFill>
                <a:srgbClr val="082C2D"/>
              </a:solidFill>
              <a:latin typeface="Arial" charset="0"/>
              <a:cs typeface="Arial" charset="0"/>
            </a:rPr>
            <a:t> إدارة الواجبات</a:t>
          </a:r>
          <a:endParaRPr lang="en-US" sz="1700" dirty="0">
            <a:solidFill>
              <a:srgbClr val="082C2D"/>
            </a:solidFill>
            <a:latin typeface="Arial" charset="0"/>
            <a:cs typeface="Arial" charset="0"/>
          </a:endParaRPr>
        </a:p>
      </dgm:t>
    </dgm:pt>
    <dgm:pt modelId="{5F7049DC-6F4E-4713-A1B9-A098E13F3FA0}" type="parTrans" cxnId="{4092EFD3-5FC8-4BB2-8FC5-EEE590218A36}">
      <dgm:prSet/>
      <dgm:spPr/>
      <dgm:t>
        <a:bodyPr/>
        <a:lstStyle/>
        <a:p>
          <a:endParaRPr lang="en-US"/>
        </a:p>
      </dgm:t>
    </dgm:pt>
    <dgm:pt modelId="{0E877082-71AA-4B26-8407-E63CE48B4883}" type="sibTrans" cxnId="{4092EFD3-5FC8-4BB2-8FC5-EEE590218A36}">
      <dgm:prSet/>
      <dgm:spPr/>
      <dgm:t>
        <a:bodyPr/>
        <a:lstStyle/>
        <a:p>
          <a:endParaRPr lang="en-US"/>
        </a:p>
      </dgm:t>
    </dgm:pt>
    <dgm:pt modelId="{4E637524-65DD-44E1-9BD8-F2F6319FBAC2}">
      <dgm:prSet custT="1"/>
      <dgm:spPr/>
      <dgm:t>
        <a:bodyPr/>
        <a:lstStyle/>
        <a:p>
          <a:pPr marL="519113" indent="0" rtl="1">
            <a:lnSpc>
              <a:spcPct val="90000"/>
            </a:lnSpc>
          </a:pPr>
          <a:r>
            <a:rPr lang="ar-IQ" sz="1700" dirty="0">
              <a:solidFill>
                <a:srgbClr val="082C2D"/>
              </a:solidFill>
              <a:latin typeface="Arial" charset="0"/>
              <a:cs typeface="Arial" charset="0"/>
            </a:rPr>
            <a:t> الخيارات المتاحة لجمع الآراء </a:t>
          </a:r>
          <a:endParaRPr lang="en-US" sz="1700" dirty="0">
            <a:solidFill>
              <a:srgbClr val="082C2D"/>
            </a:solidFill>
            <a:latin typeface="Arial" charset="0"/>
            <a:cs typeface="Arial" charset="0"/>
          </a:endParaRPr>
        </a:p>
      </dgm:t>
    </dgm:pt>
    <dgm:pt modelId="{F4C1A4BF-06A9-41F7-8839-1D5488EEEB0D}" type="parTrans" cxnId="{14891548-0257-409C-8B19-2E923BECF291}">
      <dgm:prSet/>
      <dgm:spPr/>
      <dgm:t>
        <a:bodyPr/>
        <a:lstStyle/>
        <a:p>
          <a:endParaRPr lang="en-US"/>
        </a:p>
      </dgm:t>
    </dgm:pt>
    <dgm:pt modelId="{4E2C6E19-6D96-4F40-85C8-88B653152FDF}" type="sibTrans" cxnId="{14891548-0257-409C-8B19-2E923BECF291}">
      <dgm:prSet/>
      <dgm:spPr/>
      <dgm:t>
        <a:bodyPr/>
        <a:lstStyle/>
        <a:p>
          <a:endParaRPr lang="en-US"/>
        </a:p>
      </dgm:t>
    </dgm:pt>
    <dgm:pt modelId="{A806A94F-9CFF-417F-9822-7CA24FD57B93}">
      <dgm:prSet custT="1"/>
      <dgm:spPr/>
      <dgm:t>
        <a:bodyPr/>
        <a:lstStyle/>
        <a:p>
          <a:pPr marL="519113" indent="0" rtl="1">
            <a:lnSpc>
              <a:spcPct val="90000"/>
            </a:lnSpc>
          </a:pPr>
          <a:r>
            <a:rPr lang="ar-IQ" sz="1700" dirty="0">
              <a:solidFill>
                <a:srgbClr val="082C2D"/>
              </a:solidFill>
              <a:latin typeface="Arial" charset="0"/>
              <a:cs typeface="Arial" charset="0"/>
            </a:rPr>
            <a:t> التقييم</a:t>
          </a:r>
          <a:endParaRPr lang="en-US" sz="1700" dirty="0">
            <a:solidFill>
              <a:srgbClr val="082C2D"/>
            </a:solidFill>
            <a:latin typeface="Arial" charset="0"/>
            <a:cs typeface="Arial" charset="0"/>
          </a:endParaRPr>
        </a:p>
      </dgm:t>
    </dgm:pt>
    <dgm:pt modelId="{5EEFA410-EF83-48FA-B064-16AB76DB9189}" type="parTrans" cxnId="{17964413-E443-479C-B284-B73727DEF2D0}">
      <dgm:prSet/>
      <dgm:spPr/>
      <dgm:t>
        <a:bodyPr/>
        <a:lstStyle/>
        <a:p>
          <a:endParaRPr lang="en-US"/>
        </a:p>
      </dgm:t>
    </dgm:pt>
    <dgm:pt modelId="{129AF4DA-A446-4C11-BCD4-68811614B5CF}" type="sibTrans" cxnId="{17964413-E443-479C-B284-B73727DEF2D0}">
      <dgm:prSet/>
      <dgm:spPr/>
      <dgm:t>
        <a:bodyPr/>
        <a:lstStyle/>
        <a:p>
          <a:endParaRPr lang="en-US"/>
        </a:p>
      </dgm:t>
    </dgm:pt>
    <dgm:pt modelId="{EF67D767-C113-4E9C-BC38-9462D0F2E715}">
      <dgm:prSet custT="1"/>
      <dgm:spPr/>
      <dgm:t>
        <a:bodyPr/>
        <a:lstStyle/>
        <a:p>
          <a:pPr marL="519113" indent="0" rtl="1">
            <a:lnSpc>
              <a:spcPct val="90000"/>
            </a:lnSpc>
          </a:pPr>
          <a:r>
            <a:rPr lang="ar-IQ" sz="1700" dirty="0">
              <a:solidFill>
                <a:srgbClr val="082C2D"/>
              </a:solidFill>
              <a:latin typeface="Arial" charset="0"/>
              <a:cs typeface="Arial" charset="0"/>
            </a:rPr>
            <a:t> التقرير التحويلي (متوفر فقط في الولايات المتحدة والمملكة المتحدة والمكسيك)</a:t>
          </a:r>
          <a:endParaRPr lang="en-US" sz="1700" dirty="0">
            <a:solidFill>
              <a:srgbClr val="082C2D"/>
            </a:solidFill>
            <a:latin typeface="Arial" charset="0"/>
            <a:cs typeface="Arial" charset="0"/>
          </a:endParaRPr>
        </a:p>
      </dgm:t>
    </dgm:pt>
    <dgm:pt modelId="{8D4BD6C4-F2E6-4DA3-8592-E0EA80C0510C}" type="parTrans" cxnId="{8A79B924-3724-46D1-9F5E-416E1EF504AB}">
      <dgm:prSet/>
      <dgm:spPr/>
      <dgm:t>
        <a:bodyPr/>
        <a:lstStyle/>
        <a:p>
          <a:endParaRPr lang="en-US"/>
        </a:p>
      </dgm:t>
    </dgm:pt>
    <dgm:pt modelId="{D4193F8A-C881-4891-93A1-89E74A53E49F}" type="sibTrans" cxnId="{8A79B924-3724-46D1-9F5E-416E1EF504AB}">
      <dgm:prSet/>
      <dgm:spPr/>
      <dgm:t>
        <a:bodyPr/>
        <a:lstStyle/>
        <a:p>
          <a:endParaRPr lang="en-US"/>
        </a:p>
      </dgm:t>
    </dgm:pt>
    <dgm:pt modelId="{F59476A0-E1C0-4EF6-85FF-E24A54B399B6}" type="pres">
      <dgm:prSet presAssocID="{C8179A08-F76C-4754-8613-8DDACCD27580}" presName="Name0" presStyleCnt="0">
        <dgm:presLayoutVars>
          <dgm:dir/>
          <dgm:animLvl val="lvl"/>
          <dgm:resizeHandles val="exact"/>
        </dgm:presLayoutVars>
      </dgm:prSet>
      <dgm:spPr/>
    </dgm:pt>
    <dgm:pt modelId="{699FE98D-861C-40D5-91A6-F4F58F1C7DF2}" type="pres">
      <dgm:prSet presAssocID="{5B89E7AA-64E3-4EE6-8DF5-0770CABB7626}" presName="linNode" presStyleCnt="0"/>
      <dgm:spPr/>
    </dgm:pt>
    <dgm:pt modelId="{33902961-D3EF-42D2-8888-2D76E6F0B095}" type="pres">
      <dgm:prSet presAssocID="{5B89E7AA-64E3-4EE6-8DF5-0770CABB7626}" presName="parentText" presStyleLbl="node1" presStyleIdx="0" presStyleCnt="1" custLinFactX="0" custLinFactNeighborX="100000" custLinFactNeighborY="-203">
        <dgm:presLayoutVars>
          <dgm:chMax val="1"/>
          <dgm:bulletEnabled val="1"/>
        </dgm:presLayoutVars>
      </dgm:prSet>
      <dgm:spPr/>
    </dgm:pt>
    <dgm:pt modelId="{1CA7AF10-B9DF-4919-98F0-BF8C53356A1A}" type="pres">
      <dgm:prSet presAssocID="{5B89E7AA-64E3-4EE6-8DF5-0770CABB7626}" presName="descendantText" presStyleLbl="alignAccFollowNode1" presStyleIdx="0" presStyleCnt="1" custScaleY="109845" custLinFactNeighborX="-97664" custLinFactNeighborY="809">
        <dgm:presLayoutVars>
          <dgm:bulletEnabled val="1"/>
        </dgm:presLayoutVars>
      </dgm:prSet>
      <dgm:spPr/>
    </dgm:pt>
  </dgm:ptLst>
  <dgm:cxnLst>
    <dgm:cxn modelId="{22EB1B0D-A6B8-461A-854B-785F734AFA6E}" srcId="{5B89E7AA-64E3-4EE6-8DF5-0770CABB7626}" destId="{28FE2F57-D424-4992-AE1D-2F4874B0E241}" srcOrd="2" destOrd="0" parTransId="{5761D58F-D76A-47FD-91AD-D41C0806A8A8}" sibTransId="{52D0ADEB-1B6A-4C34-8BB9-AE3F7D1F9A08}"/>
    <dgm:cxn modelId="{17964413-E443-479C-B284-B73727DEF2D0}" srcId="{5B89E7AA-64E3-4EE6-8DF5-0770CABB7626}" destId="{A806A94F-9CFF-417F-9822-7CA24FD57B93}" srcOrd="5" destOrd="0" parTransId="{5EEFA410-EF83-48FA-B064-16AB76DB9189}" sibTransId="{129AF4DA-A446-4C11-BCD4-68811614B5CF}"/>
    <dgm:cxn modelId="{8A79B924-3724-46D1-9F5E-416E1EF504AB}" srcId="{5B89E7AA-64E3-4EE6-8DF5-0770CABB7626}" destId="{EF67D767-C113-4E9C-BC38-9462D0F2E715}" srcOrd="6" destOrd="0" parTransId="{8D4BD6C4-F2E6-4DA3-8592-E0EA80C0510C}" sibTransId="{D4193F8A-C881-4891-93A1-89E74A53E49F}"/>
    <dgm:cxn modelId="{33F21225-853E-43DA-BAA5-8059CB3F698A}" type="presOf" srcId="{EF67D767-C113-4E9C-BC38-9462D0F2E715}" destId="{1CA7AF10-B9DF-4919-98F0-BF8C53356A1A}" srcOrd="0" destOrd="6" presId="urn:microsoft.com/office/officeart/2005/8/layout/vList5"/>
    <dgm:cxn modelId="{6D3FDD33-6230-491A-82F0-14F67DAD3F31}" srcId="{5B89E7AA-64E3-4EE6-8DF5-0770CABB7626}" destId="{6DEE9F78-4292-4E84-84F4-C4C84229BE64}" srcOrd="0" destOrd="0" parTransId="{0E63C90D-6B02-4875-A785-3BBF86015938}" sibTransId="{E7D1DD3D-4DE8-4386-A560-7D158D8505FD}"/>
    <dgm:cxn modelId="{46A70962-E820-44AF-88B8-638ACEEE0655}" type="presOf" srcId="{4E637524-65DD-44E1-9BD8-F2F6319FBAC2}" destId="{1CA7AF10-B9DF-4919-98F0-BF8C53356A1A}" srcOrd="0" destOrd="4" presId="urn:microsoft.com/office/officeart/2005/8/layout/vList5"/>
    <dgm:cxn modelId="{14891548-0257-409C-8B19-2E923BECF291}" srcId="{5B89E7AA-64E3-4EE6-8DF5-0770CABB7626}" destId="{4E637524-65DD-44E1-9BD8-F2F6319FBAC2}" srcOrd="4" destOrd="0" parTransId="{F4C1A4BF-06A9-41F7-8839-1D5488EEEB0D}" sibTransId="{4E2C6E19-6D96-4F40-85C8-88B653152FDF}"/>
    <dgm:cxn modelId="{8FB400A8-0237-4327-A94B-094AE59BAABE}" type="presOf" srcId="{C8179A08-F76C-4754-8613-8DDACCD27580}" destId="{F59476A0-E1C0-4EF6-85FF-E24A54B399B6}" srcOrd="0" destOrd="0" presId="urn:microsoft.com/office/officeart/2005/8/layout/vList5"/>
    <dgm:cxn modelId="{2F7615AF-8E98-49FA-B233-B865288B9DBE}" type="presOf" srcId="{6DEE9F78-4292-4E84-84F4-C4C84229BE64}" destId="{1CA7AF10-B9DF-4919-98F0-BF8C53356A1A}" srcOrd="0" destOrd="0" presId="urn:microsoft.com/office/officeart/2005/8/layout/vList5"/>
    <dgm:cxn modelId="{81CC53B1-35B9-461C-9A76-EF26098F3CF8}" type="presOf" srcId="{4A8633F4-0922-4A43-A2DB-A03CE7294E03}" destId="{1CA7AF10-B9DF-4919-98F0-BF8C53356A1A}" srcOrd="0" destOrd="1" presId="urn:microsoft.com/office/officeart/2005/8/layout/vList5"/>
    <dgm:cxn modelId="{AD09BEC1-5F86-47AB-9386-7668D7096D71}" type="presOf" srcId="{A806A94F-9CFF-417F-9822-7CA24FD57B93}" destId="{1CA7AF10-B9DF-4919-98F0-BF8C53356A1A}" srcOrd="0" destOrd="5" presId="urn:microsoft.com/office/officeart/2005/8/layout/vList5"/>
    <dgm:cxn modelId="{31197DCB-06A7-4725-BCEF-836DD5453481}" srcId="{5B89E7AA-64E3-4EE6-8DF5-0770CABB7626}" destId="{4A8633F4-0922-4A43-A2DB-A03CE7294E03}" srcOrd="1" destOrd="0" parTransId="{21D2CB7C-C717-45D4-9102-DA601D77A735}" sibTransId="{D4AC717E-405D-46FA-A51C-0C6992112068}"/>
    <dgm:cxn modelId="{87C547D3-CB71-4CCB-A772-88D479132D38}" type="presOf" srcId="{5B89E7AA-64E3-4EE6-8DF5-0770CABB7626}" destId="{33902961-D3EF-42D2-8888-2D76E6F0B095}" srcOrd="0" destOrd="0" presId="urn:microsoft.com/office/officeart/2005/8/layout/vList5"/>
    <dgm:cxn modelId="{4092EFD3-5FC8-4BB2-8FC5-EEE590218A36}" srcId="{5B89E7AA-64E3-4EE6-8DF5-0770CABB7626}" destId="{2D942E61-BC2A-4FD2-995D-EC81D787E360}" srcOrd="3" destOrd="0" parTransId="{5F7049DC-6F4E-4713-A1B9-A098E13F3FA0}" sibTransId="{0E877082-71AA-4B26-8407-E63CE48B4883}"/>
    <dgm:cxn modelId="{10E58BD7-9E62-4B34-A078-103E8B66EC1C}" type="presOf" srcId="{2D942E61-BC2A-4FD2-995D-EC81D787E360}" destId="{1CA7AF10-B9DF-4919-98F0-BF8C53356A1A}" srcOrd="0" destOrd="3" presId="urn:microsoft.com/office/officeart/2005/8/layout/vList5"/>
    <dgm:cxn modelId="{CDDA68DA-FB2C-4DA1-84EF-81786EA953FD}" type="presOf" srcId="{28FE2F57-D424-4992-AE1D-2F4874B0E241}" destId="{1CA7AF10-B9DF-4919-98F0-BF8C53356A1A}" srcOrd="0" destOrd="2" presId="urn:microsoft.com/office/officeart/2005/8/layout/vList5"/>
    <dgm:cxn modelId="{06D235E4-0327-49A6-9D2C-F16BE0CBA36A}" srcId="{C8179A08-F76C-4754-8613-8DDACCD27580}" destId="{5B89E7AA-64E3-4EE6-8DF5-0770CABB7626}" srcOrd="0" destOrd="0" parTransId="{C114DDDB-CB46-40E6-A03C-E1AE338B1184}" sibTransId="{0BE37FA3-13A0-413F-8386-DDE1265145C3}"/>
    <dgm:cxn modelId="{2F121CC4-14DD-4A75-A4CE-2E97CE46CC44}" type="presParOf" srcId="{F59476A0-E1C0-4EF6-85FF-E24A54B399B6}" destId="{699FE98D-861C-40D5-91A6-F4F58F1C7DF2}" srcOrd="0" destOrd="0" presId="urn:microsoft.com/office/officeart/2005/8/layout/vList5"/>
    <dgm:cxn modelId="{04E0D36B-698B-41D9-AB52-3F1D1C1E6DFE}" type="presParOf" srcId="{699FE98D-861C-40D5-91A6-F4F58F1C7DF2}" destId="{33902961-D3EF-42D2-8888-2D76E6F0B095}" srcOrd="0" destOrd="0" presId="urn:microsoft.com/office/officeart/2005/8/layout/vList5"/>
    <dgm:cxn modelId="{18B0A81D-DE6E-4FDE-B0A9-CB122BE7CED9}" type="presParOf" srcId="{699FE98D-861C-40D5-91A6-F4F58F1C7DF2}" destId="{1CA7AF10-B9DF-4919-98F0-BF8C53356A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179A08-F76C-4754-8613-8DDACCD27580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C6FFF5F-FE35-46B4-9624-B8D3CA71DBD8}">
      <dgm:prSet custT="1"/>
      <dgm:spPr/>
      <dgm:t>
        <a:bodyPr/>
        <a:lstStyle/>
        <a:p>
          <a:r>
            <a:rPr lang="ar-IQ" sz="3200" dirty="0"/>
            <a:t>التسجيل الجماعي</a:t>
          </a:r>
          <a:endParaRPr lang="en-US" sz="3200" dirty="0"/>
        </a:p>
      </dgm:t>
    </dgm:pt>
    <dgm:pt modelId="{D1EBBB53-60C5-4DC3-8A33-4CC6AD796A1E}" type="parTrans" cxnId="{66FF2E25-27B0-4408-94C0-A6DE50592E48}">
      <dgm:prSet/>
      <dgm:spPr/>
      <dgm:t>
        <a:bodyPr/>
        <a:lstStyle/>
        <a:p>
          <a:endParaRPr lang="en-US"/>
        </a:p>
      </dgm:t>
    </dgm:pt>
    <dgm:pt modelId="{C84F8B39-EE07-483F-866D-E3FB3D46EF42}" type="sibTrans" cxnId="{66FF2E25-27B0-4408-94C0-A6DE50592E48}">
      <dgm:prSet/>
      <dgm:spPr/>
      <dgm:t>
        <a:bodyPr/>
        <a:lstStyle/>
        <a:p>
          <a:endParaRPr lang="en-US"/>
        </a:p>
      </dgm:t>
    </dgm:pt>
    <dgm:pt modelId="{E4D43481-2BCC-45DE-BA19-37FA2A68F4A0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يسمح للتسجيل دفعة واحدة من قاعدة بيانات خارجية</a:t>
          </a:r>
          <a:endParaRPr lang="en-US" dirty="0"/>
        </a:p>
      </dgm:t>
    </dgm:pt>
    <dgm:pt modelId="{56943867-93DE-4172-852B-8FEF10189DE9}" type="parTrans" cxnId="{56490E7B-EAD6-46F2-A209-F220432E8BA7}">
      <dgm:prSet/>
      <dgm:spPr/>
      <dgm:t>
        <a:bodyPr/>
        <a:lstStyle/>
        <a:p>
          <a:endParaRPr lang="en-US"/>
        </a:p>
      </dgm:t>
    </dgm:pt>
    <dgm:pt modelId="{E17849D2-A46B-487A-AAEF-008CD0F36D11}" type="sibTrans" cxnId="{56490E7B-EAD6-46F2-A209-F220432E8BA7}">
      <dgm:prSet/>
      <dgm:spPr/>
      <dgm:t>
        <a:bodyPr/>
        <a:lstStyle/>
        <a:p>
          <a:endParaRPr lang="en-US"/>
        </a:p>
      </dgm:t>
    </dgm:pt>
    <dgm:pt modelId="{DA24B348-7995-49C7-8098-7D002873695B}">
      <dgm:prSet custT="1"/>
      <dgm:spPr/>
      <dgm:t>
        <a:bodyPr/>
        <a:lstStyle/>
        <a:p>
          <a:r>
            <a:rPr lang="ar-IQ" sz="4400" dirty="0"/>
            <a:t>متعدد اللغات</a:t>
          </a:r>
          <a:endParaRPr lang="en-US" sz="4400" dirty="0"/>
        </a:p>
      </dgm:t>
    </dgm:pt>
    <dgm:pt modelId="{C0254197-BED5-4932-9C90-9199B6825C2B}" type="parTrans" cxnId="{9190B011-8CD4-4342-B7E7-C76759A3951F}">
      <dgm:prSet/>
      <dgm:spPr/>
      <dgm:t>
        <a:bodyPr/>
        <a:lstStyle/>
        <a:p>
          <a:endParaRPr lang="en-US"/>
        </a:p>
      </dgm:t>
    </dgm:pt>
    <dgm:pt modelId="{EA889336-C95F-472E-8CDF-CADF5CD8E5E9}" type="sibTrans" cxnId="{9190B011-8CD4-4342-B7E7-C76759A3951F}">
      <dgm:prSet/>
      <dgm:spPr/>
      <dgm:t>
        <a:bodyPr/>
        <a:lstStyle/>
        <a:p>
          <a:endParaRPr lang="en-US"/>
        </a:p>
      </dgm:t>
    </dgm:pt>
    <dgm:pt modelId="{8294D026-9410-476C-9C56-E5B17E84B058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يتم اكتشاف اللغة الافتراضية تلقائيًا من إعدادات المتصفح</a:t>
          </a:r>
          <a:endParaRPr lang="en-US" dirty="0"/>
        </a:p>
      </dgm:t>
    </dgm:pt>
    <dgm:pt modelId="{7BE72255-AC61-434A-8C8E-3F77F4CC6959}" type="parTrans" cxnId="{A141A54C-55DF-4656-81AC-25C18F27EB37}">
      <dgm:prSet/>
      <dgm:spPr/>
      <dgm:t>
        <a:bodyPr/>
        <a:lstStyle/>
        <a:p>
          <a:endParaRPr lang="en-US"/>
        </a:p>
      </dgm:t>
    </dgm:pt>
    <dgm:pt modelId="{63133564-737E-4487-9F6E-700D2FC01A7F}" type="sibTrans" cxnId="{A141A54C-55DF-4656-81AC-25C18F27EB37}">
      <dgm:prSet/>
      <dgm:spPr/>
      <dgm:t>
        <a:bodyPr/>
        <a:lstStyle/>
        <a:p>
          <a:endParaRPr lang="en-US"/>
        </a:p>
      </dgm:t>
    </dgm:pt>
    <dgm:pt modelId="{75EB3124-9520-4242-B126-44D7D6D32D99}">
      <dgm:prSet custT="1"/>
      <dgm:spPr/>
      <dgm:t>
        <a:bodyPr/>
        <a:lstStyle/>
        <a:p>
          <a:r>
            <a:rPr lang="ar-IQ" sz="2400" dirty="0"/>
            <a:t>إنشاء الدورة التدريبية الجماعية</a:t>
          </a:r>
          <a:endParaRPr lang="en-US" sz="2400" dirty="0"/>
        </a:p>
      </dgm:t>
    </dgm:pt>
    <dgm:pt modelId="{0EDB303A-F883-4532-8090-E77C65BA1646}" type="parTrans" cxnId="{380C8F33-CC63-48DC-8B7B-78B433E43680}">
      <dgm:prSet/>
      <dgm:spPr/>
      <dgm:t>
        <a:bodyPr/>
        <a:lstStyle/>
        <a:p>
          <a:endParaRPr lang="en-US"/>
        </a:p>
      </dgm:t>
    </dgm:pt>
    <dgm:pt modelId="{0B255E43-10E7-49CF-8C28-93D8BADCA6DC}" type="sibTrans" cxnId="{380C8F33-CC63-48DC-8B7B-78B433E43680}">
      <dgm:prSet/>
      <dgm:spPr/>
      <dgm:t>
        <a:bodyPr/>
        <a:lstStyle/>
        <a:p>
          <a:endParaRPr lang="en-US"/>
        </a:p>
      </dgm:t>
    </dgm:pt>
    <dgm:pt modelId="{B3DFA1C8-D06D-4315-ABC3-14E04D6049DB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النسخ الاحتياطي واستعادة الدورات من النماذج.</a:t>
          </a:r>
          <a:endParaRPr lang="en-US" dirty="0"/>
        </a:p>
      </dgm:t>
    </dgm:pt>
    <dgm:pt modelId="{DCC74877-B25D-415B-85E4-70AE3BAF135D}" type="parTrans" cxnId="{C50DAA5B-1014-46CE-BF26-F8EB21A190F3}">
      <dgm:prSet/>
      <dgm:spPr/>
      <dgm:t>
        <a:bodyPr/>
        <a:lstStyle/>
        <a:p>
          <a:endParaRPr lang="en-US"/>
        </a:p>
      </dgm:t>
    </dgm:pt>
    <dgm:pt modelId="{360E52E3-5057-4519-AFC5-0E1B6C98528D}" type="sibTrans" cxnId="{C50DAA5B-1014-46CE-BF26-F8EB21A190F3}">
      <dgm:prSet/>
      <dgm:spPr/>
      <dgm:t>
        <a:bodyPr/>
        <a:lstStyle/>
        <a:p>
          <a:endParaRPr lang="en-US"/>
        </a:p>
      </dgm:t>
    </dgm:pt>
    <dgm:pt modelId="{5B89E7AA-64E3-4EE6-8DF5-0770CABB7626}">
      <dgm:prSet custT="1"/>
      <dgm:spPr/>
      <dgm:t>
        <a:bodyPr/>
        <a:lstStyle/>
        <a:p>
          <a:r>
            <a:rPr lang="ar-IQ" sz="3200" dirty="0"/>
            <a:t>التقارير والسجلات</a:t>
          </a:r>
          <a:endParaRPr lang="en-US" sz="3200" dirty="0"/>
        </a:p>
      </dgm:t>
    </dgm:pt>
    <dgm:pt modelId="{C114DDDB-CB46-40E6-A03C-E1AE338B1184}" type="parTrans" cxnId="{06D235E4-0327-49A6-9D2C-F16BE0CBA36A}">
      <dgm:prSet/>
      <dgm:spPr/>
      <dgm:t>
        <a:bodyPr/>
        <a:lstStyle/>
        <a:p>
          <a:endParaRPr lang="en-US"/>
        </a:p>
      </dgm:t>
    </dgm:pt>
    <dgm:pt modelId="{0BE37FA3-13A0-413F-8386-DDE1265145C3}" type="sibTrans" cxnId="{06D235E4-0327-49A6-9D2C-F16BE0CBA36A}">
      <dgm:prSet/>
      <dgm:spPr/>
      <dgm:t>
        <a:bodyPr/>
        <a:lstStyle/>
        <a:p>
          <a:endParaRPr lang="en-US"/>
        </a:p>
      </dgm:t>
    </dgm:pt>
    <dgm:pt modelId="{6DEE9F78-4292-4E84-84F4-C4C84229BE64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تشغيل تقارير الاستخدام على مستوى الموقع أو الدورة التدريبية</a:t>
          </a:r>
          <a:endParaRPr lang="en-US" dirty="0"/>
        </a:p>
      </dgm:t>
    </dgm:pt>
    <dgm:pt modelId="{0E63C90D-6B02-4875-A785-3BBF86015938}" type="parTrans" cxnId="{6D3FDD33-6230-491A-82F0-14F67DAD3F31}">
      <dgm:prSet/>
      <dgm:spPr/>
      <dgm:t>
        <a:bodyPr/>
        <a:lstStyle/>
        <a:p>
          <a:endParaRPr lang="en-US"/>
        </a:p>
      </dgm:t>
    </dgm:pt>
    <dgm:pt modelId="{E7D1DD3D-4DE8-4386-A560-7D158D8505FD}" type="sibTrans" cxnId="{6D3FDD33-6230-491A-82F0-14F67DAD3F31}">
      <dgm:prSet/>
      <dgm:spPr/>
      <dgm:t>
        <a:bodyPr/>
        <a:lstStyle/>
        <a:p>
          <a:endParaRPr lang="en-US"/>
        </a:p>
      </dgm:t>
    </dgm:pt>
    <dgm:pt modelId="{F59476A0-E1C0-4EF6-85FF-E24A54B399B6}" type="pres">
      <dgm:prSet presAssocID="{C8179A08-F76C-4754-8613-8DDACCD27580}" presName="Name0" presStyleCnt="0">
        <dgm:presLayoutVars>
          <dgm:dir/>
          <dgm:animLvl val="lvl"/>
          <dgm:resizeHandles val="exact"/>
        </dgm:presLayoutVars>
      </dgm:prSet>
      <dgm:spPr/>
    </dgm:pt>
    <dgm:pt modelId="{7A0E8C38-659E-41FF-B09F-7947E5F0C2C3}" type="pres">
      <dgm:prSet presAssocID="{2C6FFF5F-FE35-46B4-9624-B8D3CA71DBD8}" presName="linNode" presStyleCnt="0"/>
      <dgm:spPr/>
    </dgm:pt>
    <dgm:pt modelId="{81BB03DF-4C36-4B6B-AF1C-F186204603D4}" type="pres">
      <dgm:prSet presAssocID="{2C6FFF5F-FE35-46B4-9624-B8D3CA71DBD8}" presName="parentText" presStyleLbl="node1" presStyleIdx="0" presStyleCnt="4" custLinFactNeighborX="99926" custLinFactNeighborY="2561">
        <dgm:presLayoutVars>
          <dgm:chMax val="1"/>
          <dgm:bulletEnabled val="1"/>
        </dgm:presLayoutVars>
      </dgm:prSet>
      <dgm:spPr/>
    </dgm:pt>
    <dgm:pt modelId="{7DC8D43D-31A1-479D-823A-CF10A992A00B}" type="pres">
      <dgm:prSet presAssocID="{2C6FFF5F-FE35-46B4-9624-B8D3CA71DBD8}" presName="descendantText" presStyleLbl="alignAccFollowNode1" presStyleIdx="0" presStyleCnt="4" custLinFactNeighborX="-97543" custLinFactNeighborY="3201">
        <dgm:presLayoutVars>
          <dgm:bulletEnabled val="1"/>
        </dgm:presLayoutVars>
      </dgm:prSet>
      <dgm:spPr/>
    </dgm:pt>
    <dgm:pt modelId="{30ACC66B-AF4C-4EAA-9303-18D5D2764606}" type="pres">
      <dgm:prSet presAssocID="{C84F8B39-EE07-483F-866D-E3FB3D46EF42}" presName="sp" presStyleCnt="0"/>
      <dgm:spPr/>
    </dgm:pt>
    <dgm:pt modelId="{D3D83F4C-F862-4AA5-AAB3-8078C61EF936}" type="pres">
      <dgm:prSet presAssocID="{DA24B348-7995-49C7-8098-7D002873695B}" presName="linNode" presStyleCnt="0"/>
      <dgm:spPr/>
    </dgm:pt>
    <dgm:pt modelId="{0373C326-6E27-4CC9-A118-16253C855A7A}" type="pres">
      <dgm:prSet presAssocID="{DA24B348-7995-49C7-8098-7D002873695B}" presName="parentText" presStyleLbl="node1" presStyleIdx="1" presStyleCnt="4" custLinFactX="599" custLinFactNeighborX="100000" custLinFactNeighborY="-1042">
        <dgm:presLayoutVars>
          <dgm:chMax val="1"/>
          <dgm:bulletEnabled val="1"/>
        </dgm:presLayoutVars>
      </dgm:prSet>
      <dgm:spPr/>
    </dgm:pt>
    <dgm:pt modelId="{2CFFE887-8981-48CB-A1BC-A9163472E680}" type="pres">
      <dgm:prSet presAssocID="{DA24B348-7995-49C7-8098-7D002873695B}" presName="descendantText" presStyleLbl="alignAccFollowNode1" presStyleIdx="1" presStyleCnt="4" custLinFactNeighborX="-97543">
        <dgm:presLayoutVars>
          <dgm:bulletEnabled val="1"/>
        </dgm:presLayoutVars>
      </dgm:prSet>
      <dgm:spPr/>
    </dgm:pt>
    <dgm:pt modelId="{6B74BEDC-5D97-43BF-92B0-A6C859C29C0D}" type="pres">
      <dgm:prSet presAssocID="{EA889336-C95F-472E-8CDF-CADF5CD8E5E9}" presName="sp" presStyleCnt="0"/>
      <dgm:spPr/>
    </dgm:pt>
    <dgm:pt modelId="{67CB0E68-6F85-497A-9FED-7575F53F8401}" type="pres">
      <dgm:prSet presAssocID="{75EB3124-9520-4242-B126-44D7D6D32D99}" presName="linNode" presStyleCnt="0"/>
      <dgm:spPr/>
    </dgm:pt>
    <dgm:pt modelId="{6E4C5A58-EB42-4B84-AF54-4FE53DF78189}" type="pres">
      <dgm:prSet presAssocID="{75EB3124-9520-4242-B126-44D7D6D32D99}" presName="parentText" presStyleLbl="node1" presStyleIdx="2" presStyleCnt="4" custLinFactNeighborX="99720" custLinFactNeighborY="-1064">
        <dgm:presLayoutVars>
          <dgm:chMax val="1"/>
          <dgm:bulletEnabled val="1"/>
        </dgm:presLayoutVars>
      </dgm:prSet>
      <dgm:spPr/>
    </dgm:pt>
    <dgm:pt modelId="{930DB8E0-7064-4F16-92C7-2F2592C921CE}" type="pres">
      <dgm:prSet presAssocID="{75EB3124-9520-4242-B126-44D7D6D32D99}" presName="descendantText" presStyleLbl="alignAccFollowNode1" presStyleIdx="2" presStyleCnt="4" custLinFactNeighborX="-97543" custLinFactNeighborY="1847">
        <dgm:presLayoutVars>
          <dgm:bulletEnabled val="1"/>
        </dgm:presLayoutVars>
      </dgm:prSet>
      <dgm:spPr/>
    </dgm:pt>
    <dgm:pt modelId="{FB74B762-ACA2-49C3-81D6-3966286BD3A4}" type="pres">
      <dgm:prSet presAssocID="{0B255E43-10E7-49CF-8C28-93D8BADCA6DC}" presName="sp" presStyleCnt="0"/>
      <dgm:spPr/>
    </dgm:pt>
    <dgm:pt modelId="{699FE98D-861C-40D5-91A6-F4F58F1C7DF2}" type="pres">
      <dgm:prSet presAssocID="{5B89E7AA-64E3-4EE6-8DF5-0770CABB7626}" presName="linNode" presStyleCnt="0"/>
      <dgm:spPr/>
    </dgm:pt>
    <dgm:pt modelId="{33902961-D3EF-42D2-8888-2D76E6F0B095}" type="pres">
      <dgm:prSet presAssocID="{5B89E7AA-64E3-4EE6-8DF5-0770CABB7626}" presName="parentText" presStyleLbl="node1" presStyleIdx="3" presStyleCnt="4" custLinFactNeighborX="99720" custLinFactNeighborY="208">
        <dgm:presLayoutVars>
          <dgm:chMax val="1"/>
          <dgm:bulletEnabled val="1"/>
        </dgm:presLayoutVars>
      </dgm:prSet>
      <dgm:spPr/>
    </dgm:pt>
    <dgm:pt modelId="{1CA7AF10-B9DF-4919-98F0-BF8C53356A1A}" type="pres">
      <dgm:prSet presAssocID="{5B89E7AA-64E3-4EE6-8DF5-0770CABB7626}" presName="descendantText" presStyleLbl="alignAccFollowNode1" presStyleIdx="3" presStyleCnt="4" custLinFactNeighborX="-97543" custLinFactNeighborY="-1330">
        <dgm:presLayoutVars>
          <dgm:bulletEnabled val="1"/>
        </dgm:presLayoutVars>
      </dgm:prSet>
      <dgm:spPr/>
    </dgm:pt>
  </dgm:ptLst>
  <dgm:cxnLst>
    <dgm:cxn modelId="{9190B011-8CD4-4342-B7E7-C76759A3951F}" srcId="{C8179A08-F76C-4754-8613-8DDACCD27580}" destId="{DA24B348-7995-49C7-8098-7D002873695B}" srcOrd="1" destOrd="0" parTransId="{C0254197-BED5-4932-9C90-9199B6825C2B}" sibTransId="{EA889336-C95F-472E-8CDF-CADF5CD8E5E9}"/>
    <dgm:cxn modelId="{63ECF518-4B47-45D9-889E-151CA99C5173}" type="presOf" srcId="{DA24B348-7995-49C7-8098-7D002873695B}" destId="{0373C326-6E27-4CC9-A118-16253C855A7A}" srcOrd="0" destOrd="0" presId="urn:microsoft.com/office/officeart/2005/8/layout/vList5"/>
    <dgm:cxn modelId="{66FF2E25-27B0-4408-94C0-A6DE50592E48}" srcId="{C8179A08-F76C-4754-8613-8DDACCD27580}" destId="{2C6FFF5F-FE35-46B4-9624-B8D3CA71DBD8}" srcOrd="0" destOrd="0" parTransId="{D1EBBB53-60C5-4DC3-8A33-4CC6AD796A1E}" sibTransId="{C84F8B39-EE07-483F-866D-E3FB3D46EF42}"/>
    <dgm:cxn modelId="{732CE52B-81FE-4DA9-9C60-9CCD72A4772D}" type="presOf" srcId="{75EB3124-9520-4242-B126-44D7D6D32D99}" destId="{6E4C5A58-EB42-4B84-AF54-4FE53DF78189}" srcOrd="0" destOrd="0" presId="urn:microsoft.com/office/officeart/2005/8/layout/vList5"/>
    <dgm:cxn modelId="{380C8F33-CC63-48DC-8B7B-78B433E43680}" srcId="{C8179A08-F76C-4754-8613-8DDACCD27580}" destId="{75EB3124-9520-4242-B126-44D7D6D32D99}" srcOrd="2" destOrd="0" parTransId="{0EDB303A-F883-4532-8090-E77C65BA1646}" sibTransId="{0B255E43-10E7-49CF-8C28-93D8BADCA6DC}"/>
    <dgm:cxn modelId="{6D3FDD33-6230-491A-82F0-14F67DAD3F31}" srcId="{5B89E7AA-64E3-4EE6-8DF5-0770CABB7626}" destId="{6DEE9F78-4292-4E84-84F4-C4C84229BE64}" srcOrd="0" destOrd="0" parTransId="{0E63C90D-6B02-4875-A785-3BBF86015938}" sibTransId="{E7D1DD3D-4DE8-4386-A560-7D158D8505FD}"/>
    <dgm:cxn modelId="{C50DAA5B-1014-46CE-BF26-F8EB21A190F3}" srcId="{75EB3124-9520-4242-B126-44D7D6D32D99}" destId="{B3DFA1C8-D06D-4315-ABC3-14E04D6049DB}" srcOrd="0" destOrd="0" parTransId="{DCC74877-B25D-415B-85E4-70AE3BAF135D}" sibTransId="{360E52E3-5057-4519-AFC5-0E1B6C98528D}"/>
    <dgm:cxn modelId="{A141A54C-55DF-4656-81AC-25C18F27EB37}" srcId="{DA24B348-7995-49C7-8098-7D002873695B}" destId="{8294D026-9410-476C-9C56-E5B17E84B058}" srcOrd="0" destOrd="0" parTransId="{7BE72255-AC61-434A-8C8E-3F77F4CC6959}" sibTransId="{63133564-737E-4487-9F6E-700D2FC01A7F}"/>
    <dgm:cxn modelId="{1A757256-7A2B-4F0E-BBDD-12F5E5F041C4}" type="presOf" srcId="{2C6FFF5F-FE35-46B4-9624-B8D3CA71DBD8}" destId="{81BB03DF-4C36-4B6B-AF1C-F186204603D4}" srcOrd="0" destOrd="0" presId="urn:microsoft.com/office/officeart/2005/8/layout/vList5"/>
    <dgm:cxn modelId="{56490E7B-EAD6-46F2-A209-F220432E8BA7}" srcId="{2C6FFF5F-FE35-46B4-9624-B8D3CA71DBD8}" destId="{E4D43481-2BCC-45DE-BA19-37FA2A68F4A0}" srcOrd="0" destOrd="0" parTransId="{56943867-93DE-4172-852B-8FEF10189DE9}" sibTransId="{E17849D2-A46B-487A-AAEF-008CD0F36D11}"/>
    <dgm:cxn modelId="{8FB400A8-0237-4327-A94B-094AE59BAABE}" type="presOf" srcId="{C8179A08-F76C-4754-8613-8DDACCD27580}" destId="{F59476A0-E1C0-4EF6-85FF-E24A54B399B6}" srcOrd="0" destOrd="0" presId="urn:microsoft.com/office/officeart/2005/8/layout/vList5"/>
    <dgm:cxn modelId="{2F7615AF-8E98-49FA-B233-B865288B9DBE}" type="presOf" srcId="{6DEE9F78-4292-4E84-84F4-C4C84229BE64}" destId="{1CA7AF10-B9DF-4919-98F0-BF8C53356A1A}" srcOrd="0" destOrd="0" presId="urn:microsoft.com/office/officeart/2005/8/layout/vList5"/>
    <dgm:cxn modelId="{294434CF-073C-4EF6-82F9-C2DAE3D6B1D9}" type="presOf" srcId="{8294D026-9410-476C-9C56-E5B17E84B058}" destId="{2CFFE887-8981-48CB-A1BC-A9163472E680}" srcOrd="0" destOrd="0" presId="urn:microsoft.com/office/officeart/2005/8/layout/vList5"/>
    <dgm:cxn modelId="{71786BD2-F3AA-4D5E-A586-9D16D45C0ACA}" type="presOf" srcId="{B3DFA1C8-D06D-4315-ABC3-14E04D6049DB}" destId="{930DB8E0-7064-4F16-92C7-2F2592C921CE}" srcOrd="0" destOrd="0" presId="urn:microsoft.com/office/officeart/2005/8/layout/vList5"/>
    <dgm:cxn modelId="{87C547D3-CB71-4CCB-A772-88D479132D38}" type="presOf" srcId="{5B89E7AA-64E3-4EE6-8DF5-0770CABB7626}" destId="{33902961-D3EF-42D2-8888-2D76E6F0B095}" srcOrd="0" destOrd="0" presId="urn:microsoft.com/office/officeart/2005/8/layout/vList5"/>
    <dgm:cxn modelId="{06D235E4-0327-49A6-9D2C-F16BE0CBA36A}" srcId="{C8179A08-F76C-4754-8613-8DDACCD27580}" destId="{5B89E7AA-64E3-4EE6-8DF5-0770CABB7626}" srcOrd="3" destOrd="0" parTransId="{C114DDDB-CB46-40E6-A03C-E1AE338B1184}" sibTransId="{0BE37FA3-13A0-413F-8386-DDE1265145C3}"/>
    <dgm:cxn modelId="{84A04AEA-0117-4E0D-819E-B7C094547ACD}" type="presOf" srcId="{E4D43481-2BCC-45DE-BA19-37FA2A68F4A0}" destId="{7DC8D43D-31A1-479D-823A-CF10A992A00B}" srcOrd="0" destOrd="0" presId="urn:microsoft.com/office/officeart/2005/8/layout/vList5"/>
    <dgm:cxn modelId="{B0295AE3-DAB2-4010-ADFA-23C7544855DE}" type="presParOf" srcId="{F59476A0-E1C0-4EF6-85FF-E24A54B399B6}" destId="{7A0E8C38-659E-41FF-B09F-7947E5F0C2C3}" srcOrd="0" destOrd="0" presId="urn:microsoft.com/office/officeart/2005/8/layout/vList5"/>
    <dgm:cxn modelId="{15DBA438-DF21-42AE-A974-694597A807D0}" type="presParOf" srcId="{7A0E8C38-659E-41FF-B09F-7947E5F0C2C3}" destId="{81BB03DF-4C36-4B6B-AF1C-F186204603D4}" srcOrd="0" destOrd="0" presId="urn:microsoft.com/office/officeart/2005/8/layout/vList5"/>
    <dgm:cxn modelId="{F3CBBF75-3CAF-4D7B-89DD-B01DF71D62ED}" type="presParOf" srcId="{7A0E8C38-659E-41FF-B09F-7947E5F0C2C3}" destId="{7DC8D43D-31A1-479D-823A-CF10A992A00B}" srcOrd="1" destOrd="0" presId="urn:microsoft.com/office/officeart/2005/8/layout/vList5"/>
    <dgm:cxn modelId="{972713BB-CA84-4DCD-B8E6-68923619F469}" type="presParOf" srcId="{F59476A0-E1C0-4EF6-85FF-E24A54B399B6}" destId="{30ACC66B-AF4C-4EAA-9303-18D5D2764606}" srcOrd="1" destOrd="0" presId="urn:microsoft.com/office/officeart/2005/8/layout/vList5"/>
    <dgm:cxn modelId="{61F22E87-569E-43EC-B6D5-27A620B14592}" type="presParOf" srcId="{F59476A0-E1C0-4EF6-85FF-E24A54B399B6}" destId="{D3D83F4C-F862-4AA5-AAB3-8078C61EF936}" srcOrd="2" destOrd="0" presId="urn:microsoft.com/office/officeart/2005/8/layout/vList5"/>
    <dgm:cxn modelId="{74A2A749-8CEC-49DB-8F23-56E7442B9A7A}" type="presParOf" srcId="{D3D83F4C-F862-4AA5-AAB3-8078C61EF936}" destId="{0373C326-6E27-4CC9-A118-16253C855A7A}" srcOrd="0" destOrd="0" presId="urn:microsoft.com/office/officeart/2005/8/layout/vList5"/>
    <dgm:cxn modelId="{877CC63F-D375-4E74-8C1D-37D343613DBD}" type="presParOf" srcId="{D3D83F4C-F862-4AA5-AAB3-8078C61EF936}" destId="{2CFFE887-8981-48CB-A1BC-A9163472E680}" srcOrd="1" destOrd="0" presId="urn:microsoft.com/office/officeart/2005/8/layout/vList5"/>
    <dgm:cxn modelId="{4C254DDE-257B-4138-9B67-69F7B71AD789}" type="presParOf" srcId="{F59476A0-E1C0-4EF6-85FF-E24A54B399B6}" destId="{6B74BEDC-5D97-43BF-92B0-A6C859C29C0D}" srcOrd="3" destOrd="0" presId="urn:microsoft.com/office/officeart/2005/8/layout/vList5"/>
    <dgm:cxn modelId="{A468556B-8DDD-4369-A57B-422EE737C08D}" type="presParOf" srcId="{F59476A0-E1C0-4EF6-85FF-E24A54B399B6}" destId="{67CB0E68-6F85-497A-9FED-7575F53F8401}" srcOrd="4" destOrd="0" presId="urn:microsoft.com/office/officeart/2005/8/layout/vList5"/>
    <dgm:cxn modelId="{37C05B8A-46C7-421A-A54D-46E0E2422366}" type="presParOf" srcId="{67CB0E68-6F85-497A-9FED-7575F53F8401}" destId="{6E4C5A58-EB42-4B84-AF54-4FE53DF78189}" srcOrd="0" destOrd="0" presId="urn:microsoft.com/office/officeart/2005/8/layout/vList5"/>
    <dgm:cxn modelId="{6DDDCEE6-7190-4EEF-B118-5DDBD2C6817E}" type="presParOf" srcId="{67CB0E68-6F85-497A-9FED-7575F53F8401}" destId="{930DB8E0-7064-4F16-92C7-2F2592C921CE}" srcOrd="1" destOrd="0" presId="urn:microsoft.com/office/officeart/2005/8/layout/vList5"/>
    <dgm:cxn modelId="{50D01AEA-0B90-4720-AC6C-A9B597EEF113}" type="presParOf" srcId="{F59476A0-E1C0-4EF6-85FF-E24A54B399B6}" destId="{FB74B762-ACA2-49C3-81D6-3966286BD3A4}" srcOrd="5" destOrd="0" presId="urn:microsoft.com/office/officeart/2005/8/layout/vList5"/>
    <dgm:cxn modelId="{2F121CC4-14DD-4A75-A4CE-2E97CE46CC44}" type="presParOf" srcId="{F59476A0-E1C0-4EF6-85FF-E24A54B399B6}" destId="{699FE98D-861C-40D5-91A6-F4F58F1C7DF2}" srcOrd="6" destOrd="0" presId="urn:microsoft.com/office/officeart/2005/8/layout/vList5"/>
    <dgm:cxn modelId="{04E0D36B-698B-41D9-AB52-3F1D1C1E6DFE}" type="presParOf" srcId="{699FE98D-861C-40D5-91A6-F4F58F1C7DF2}" destId="{33902961-D3EF-42D2-8888-2D76E6F0B095}" srcOrd="0" destOrd="0" presId="urn:microsoft.com/office/officeart/2005/8/layout/vList5"/>
    <dgm:cxn modelId="{18B0A81D-DE6E-4FDE-B0A9-CB122BE7CED9}" type="presParOf" srcId="{699FE98D-861C-40D5-91A6-F4F58F1C7DF2}" destId="{1CA7AF10-B9DF-4919-98F0-BF8C53356A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179A08-F76C-4754-8613-8DDACCD27580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C6FFF5F-FE35-46B4-9624-B8D3CA71DBD8}">
      <dgm:prSet custT="1"/>
      <dgm:spPr/>
      <dgm:t>
        <a:bodyPr/>
        <a:lstStyle/>
        <a:p>
          <a:r>
            <a:rPr lang="ar-IQ" sz="4400" dirty="0"/>
            <a:t>الأنشطة</a:t>
          </a:r>
          <a:endParaRPr lang="en-US" sz="4900" dirty="0"/>
        </a:p>
      </dgm:t>
    </dgm:pt>
    <dgm:pt modelId="{D1EBBB53-60C5-4DC3-8A33-4CC6AD796A1E}" type="parTrans" cxnId="{66FF2E25-27B0-4408-94C0-A6DE50592E48}">
      <dgm:prSet/>
      <dgm:spPr/>
      <dgm:t>
        <a:bodyPr/>
        <a:lstStyle/>
        <a:p>
          <a:endParaRPr lang="en-US"/>
        </a:p>
      </dgm:t>
    </dgm:pt>
    <dgm:pt modelId="{C84F8B39-EE07-483F-866D-E3FB3D46EF42}" type="sibTrans" cxnId="{66FF2E25-27B0-4408-94C0-A6DE50592E48}">
      <dgm:prSet/>
      <dgm:spPr/>
      <dgm:t>
        <a:bodyPr/>
        <a:lstStyle/>
        <a:p>
          <a:endParaRPr lang="en-US"/>
        </a:p>
      </dgm:t>
    </dgm:pt>
    <dgm:pt modelId="{E4D43481-2BCC-45DE-BA19-37FA2A68F4A0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يمكن دمج مجموعة متنوعة من الأنشطة المختلفة.</a:t>
          </a:r>
          <a:endParaRPr lang="en-US" dirty="0"/>
        </a:p>
      </dgm:t>
    </dgm:pt>
    <dgm:pt modelId="{56943867-93DE-4172-852B-8FEF10189DE9}" type="parTrans" cxnId="{56490E7B-EAD6-46F2-A209-F220432E8BA7}">
      <dgm:prSet/>
      <dgm:spPr/>
      <dgm:t>
        <a:bodyPr/>
        <a:lstStyle/>
        <a:p>
          <a:endParaRPr lang="en-US"/>
        </a:p>
      </dgm:t>
    </dgm:pt>
    <dgm:pt modelId="{E17849D2-A46B-487A-AAEF-008CD0F36D11}" type="sibTrans" cxnId="{56490E7B-EAD6-46F2-A209-F220432E8BA7}">
      <dgm:prSet/>
      <dgm:spPr/>
      <dgm:t>
        <a:bodyPr/>
        <a:lstStyle/>
        <a:p>
          <a:endParaRPr lang="en-US"/>
        </a:p>
      </dgm:t>
    </dgm:pt>
    <dgm:pt modelId="{DA24B348-7995-49C7-8098-7D002873695B}">
      <dgm:prSet custT="1"/>
      <dgm:spPr/>
      <dgm:t>
        <a:bodyPr/>
        <a:lstStyle/>
        <a:p>
          <a:r>
            <a:rPr lang="ar-IQ" sz="4400" dirty="0"/>
            <a:t>المجاميع</a:t>
          </a:r>
          <a:endParaRPr lang="en-US" sz="4900" dirty="0"/>
        </a:p>
      </dgm:t>
    </dgm:pt>
    <dgm:pt modelId="{C0254197-BED5-4932-9C90-9199B6825C2B}" type="parTrans" cxnId="{9190B011-8CD4-4342-B7E7-C76759A3951F}">
      <dgm:prSet/>
      <dgm:spPr/>
      <dgm:t>
        <a:bodyPr/>
        <a:lstStyle/>
        <a:p>
          <a:endParaRPr lang="en-US"/>
        </a:p>
      </dgm:t>
    </dgm:pt>
    <dgm:pt modelId="{EA889336-C95F-472E-8CDF-CADF5CD8E5E9}" type="sibTrans" cxnId="{9190B011-8CD4-4342-B7E7-C76759A3951F}">
      <dgm:prSet/>
      <dgm:spPr/>
      <dgm:t>
        <a:bodyPr/>
        <a:lstStyle/>
        <a:p>
          <a:endParaRPr lang="en-US"/>
        </a:p>
      </dgm:t>
    </dgm:pt>
    <dgm:pt modelId="{8294D026-9410-476C-9C56-E5B17E84B058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تنظيم الطلبة في مجموعات للأنشطة على مستوى الدورة التدريبية.</a:t>
          </a:r>
          <a:endParaRPr lang="en-US" dirty="0"/>
        </a:p>
      </dgm:t>
    </dgm:pt>
    <dgm:pt modelId="{7BE72255-AC61-434A-8C8E-3F77F4CC6959}" type="parTrans" cxnId="{A141A54C-55DF-4656-81AC-25C18F27EB37}">
      <dgm:prSet/>
      <dgm:spPr/>
      <dgm:t>
        <a:bodyPr/>
        <a:lstStyle/>
        <a:p>
          <a:endParaRPr lang="en-US"/>
        </a:p>
      </dgm:t>
    </dgm:pt>
    <dgm:pt modelId="{63133564-737E-4487-9F6E-700D2FC01A7F}" type="sibTrans" cxnId="{A141A54C-55DF-4656-81AC-25C18F27EB37}">
      <dgm:prSet/>
      <dgm:spPr/>
      <dgm:t>
        <a:bodyPr/>
        <a:lstStyle/>
        <a:p>
          <a:endParaRPr lang="en-US"/>
        </a:p>
      </dgm:t>
    </dgm:pt>
    <dgm:pt modelId="{75EB3124-9520-4242-B126-44D7D6D32D99}">
      <dgm:prSet custT="1"/>
      <dgm:spPr/>
      <dgm:t>
        <a:bodyPr/>
        <a:lstStyle/>
        <a:p>
          <a:r>
            <a:rPr lang="ar-IQ" sz="4400" dirty="0"/>
            <a:t>التقييم</a:t>
          </a:r>
          <a:endParaRPr lang="en-US" sz="4900" dirty="0"/>
        </a:p>
      </dgm:t>
    </dgm:pt>
    <dgm:pt modelId="{0EDB303A-F883-4532-8090-E77C65BA1646}" type="parTrans" cxnId="{380C8F33-CC63-48DC-8B7B-78B433E43680}">
      <dgm:prSet/>
      <dgm:spPr/>
      <dgm:t>
        <a:bodyPr/>
        <a:lstStyle/>
        <a:p>
          <a:endParaRPr lang="en-US"/>
        </a:p>
      </dgm:t>
    </dgm:pt>
    <dgm:pt modelId="{0B255E43-10E7-49CF-8C28-93D8BADCA6DC}" type="sibTrans" cxnId="{380C8F33-CC63-48DC-8B7B-78B433E43680}">
      <dgm:prSet/>
      <dgm:spPr/>
      <dgm:t>
        <a:bodyPr/>
        <a:lstStyle/>
        <a:p>
          <a:endParaRPr lang="en-US"/>
        </a:p>
      </dgm:t>
    </dgm:pt>
    <dgm:pt modelId="{B3DFA1C8-D06D-4315-ABC3-14E04D6049DB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يسمح لكل من المعلم والأقران وممارسات التقييم الذاتي.</a:t>
          </a:r>
          <a:endParaRPr lang="en-US" dirty="0"/>
        </a:p>
      </dgm:t>
    </dgm:pt>
    <dgm:pt modelId="{DCC74877-B25D-415B-85E4-70AE3BAF135D}" type="parTrans" cxnId="{C50DAA5B-1014-46CE-BF26-F8EB21A190F3}">
      <dgm:prSet/>
      <dgm:spPr/>
      <dgm:t>
        <a:bodyPr/>
        <a:lstStyle/>
        <a:p>
          <a:endParaRPr lang="en-US"/>
        </a:p>
      </dgm:t>
    </dgm:pt>
    <dgm:pt modelId="{360E52E3-5057-4519-AFC5-0E1B6C98528D}" type="sibTrans" cxnId="{C50DAA5B-1014-46CE-BF26-F8EB21A190F3}">
      <dgm:prSet/>
      <dgm:spPr/>
      <dgm:t>
        <a:bodyPr/>
        <a:lstStyle/>
        <a:p>
          <a:endParaRPr lang="en-US"/>
        </a:p>
      </dgm:t>
    </dgm:pt>
    <dgm:pt modelId="{5B89E7AA-64E3-4EE6-8DF5-0770CABB7626}">
      <dgm:prSet custT="1"/>
      <dgm:spPr/>
      <dgm:t>
        <a:bodyPr/>
        <a:lstStyle/>
        <a:p>
          <a:r>
            <a:rPr lang="ar-IQ" sz="3200" b="0" dirty="0"/>
            <a:t>العلامات المميزة</a:t>
          </a:r>
          <a:endParaRPr lang="en-US" sz="4000" b="0" dirty="0"/>
        </a:p>
      </dgm:t>
    </dgm:pt>
    <dgm:pt modelId="{C114DDDB-CB46-40E6-A03C-E1AE338B1184}" type="parTrans" cxnId="{06D235E4-0327-49A6-9D2C-F16BE0CBA36A}">
      <dgm:prSet/>
      <dgm:spPr/>
      <dgm:t>
        <a:bodyPr/>
        <a:lstStyle/>
        <a:p>
          <a:endParaRPr lang="en-US"/>
        </a:p>
      </dgm:t>
    </dgm:pt>
    <dgm:pt modelId="{0BE37FA3-13A0-413F-8386-DDE1265145C3}" type="sibTrans" cxnId="{06D235E4-0327-49A6-9D2C-F16BE0CBA36A}">
      <dgm:prSet/>
      <dgm:spPr/>
      <dgm:t>
        <a:bodyPr/>
        <a:lstStyle/>
        <a:p>
          <a:endParaRPr lang="en-US"/>
        </a:p>
      </dgm:t>
    </dgm:pt>
    <dgm:pt modelId="{6DEE9F78-4292-4E84-84F4-C4C84229BE64}">
      <dgm:prSet/>
      <dgm:spPr/>
      <dgm:t>
        <a:bodyPr/>
        <a:lstStyle/>
        <a:p>
          <a:pPr rtl="1"/>
          <a:r>
            <a:rPr lang="ar-IQ" dirty="0">
              <a:solidFill>
                <a:srgbClr val="082C2D"/>
              </a:solidFill>
              <a:latin typeface="Arial" charset="0"/>
              <a:cs typeface="Arial" charset="0"/>
            </a:rPr>
            <a:t>ميزة التحفيز عبر مكافأة الطلبة عندما يصلون إلى النتائج المطلوبة.</a:t>
          </a:r>
          <a:endParaRPr lang="en-US" dirty="0"/>
        </a:p>
      </dgm:t>
    </dgm:pt>
    <dgm:pt modelId="{0E63C90D-6B02-4875-A785-3BBF86015938}" type="parTrans" cxnId="{6D3FDD33-6230-491A-82F0-14F67DAD3F31}">
      <dgm:prSet/>
      <dgm:spPr/>
      <dgm:t>
        <a:bodyPr/>
        <a:lstStyle/>
        <a:p>
          <a:endParaRPr lang="en-US"/>
        </a:p>
      </dgm:t>
    </dgm:pt>
    <dgm:pt modelId="{E7D1DD3D-4DE8-4386-A560-7D158D8505FD}" type="sibTrans" cxnId="{6D3FDD33-6230-491A-82F0-14F67DAD3F31}">
      <dgm:prSet/>
      <dgm:spPr/>
      <dgm:t>
        <a:bodyPr/>
        <a:lstStyle/>
        <a:p>
          <a:endParaRPr lang="en-US"/>
        </a:p>
      </dgm:t>
    </dgm:pt>
    <dgm:pt modelId="{F59476A0-E1C0-4EF6-85FF-E24A54B399B6}" type="pres">
      <dgm:prSet presAssocID="{C8179A08-F76C-4754-8613-8DDACCD27580}" presName="Name0" presStyleCnt="0">
        <dgm:presLayoutVars>
          <dgm:dir/>
          <dgm:animLvl val="lvl"/>
          <dgm:resizeHandles val="exact"/>
        </dgm:presLayoutVars>
      </dgm:prSet>
      <dgm:spPr/>
    </dgm:pt>
    <dgm:pt modelId="{7A0E8C38-659E-41FF-B09F-7947E5F0C2C3}" type="pres">
      <dgm:prSet presAssocID="{2C6FFF5F-FE35-46B4-9624-B8D3CA71DBD8}" presName="linNode" presStyleCnt="0"/>
      <dgm:spPr/>
    </dgm:pt>
    <dgm:pt modelId="{81BB03DF-4C36-4B6B-AF1C-F186204603D4}" type="pres">
      <dgm:prSet presAssocID="{2C6FFF5F-FE35-46B4-9624-B8D3CA71DBD8}" presName="parentText" presStyleLbl="node1" presStyleIdx="0" presStyleCnt="4" custLinFactX="234" custLinFactNeighborX="100000" custLinFactNeighborY="-789">
        <dgm:presLayoutVars>
          <dgm:chMax val="1"/>
          <dgm:bulletEnabled val="1"/>
        </dgm:presLayoutVars>
      </dgm:prSet>
      <dgm:spPr/>
    </dgm:pt>
    <dgm:pt modelId="{7DC8D43D-31A1-479D-823A-CF10A992A00B}" type="pres">
      <dgm:prSet presAssocID="{2C6FFF5F-FE35-46B4-9624-B8D3CA71DBD8}" presName="descendantText" presStyleLbl="alignAccFollowNode1" presStyleIdx="0" presStyleCnt="4" custLinFactNeighborX="-97664" custLinFactNeighborY="1486">
        <dgm:presLayoutVars>
          <dgm:bulletEnabled val="1"/>
        </dgm:presLayoutVars>
      </dgm:prSet>
      <dgm:spPr/>
    </dgm:pt>
    <dgm:pt modelId="{30ACC66B-AF4C-4EAA-9303-18D5D2764606}" type="pres">
      <dgm:prSet presAssocID="{C84F8B39-EE07-483F-866D-E3FB3D46EF42}" presName="sp" presStyleCnt="0"/>
      <dgm:spPr/>
    </dgm:pt>
    <dgm:pt modelId="{D3D83F4C-F862-4AA5-AAB3-8078C61EF936}" type="pres">
      <dgm:prSet presAssocID="{DA24B348-7995-49C7-8098-7D002873695B}" presName="linNode" presStyleCnt="0"/>
      <dgm:spPr/>
    </dgm:pt>
    <dgm:pt modelId="{0373C326-6E27-4CC9-A118-16253C855A7A}" type="pres">
      <dgm:prSet presAssocID="{DA24B348-7995-49C7-8098-7D002873695B}" presName="parentText" presStyleLbl="node1" presStyleIdx="1" presStyleCnt="4" custLinFactX="0" custLinFactNeighborX="100000" custLinFactNeighborY="1814">
        <dgm:presLayoutVars>
          <dgm:chMax val="1"/>
          <dgm:bulletEnabled val="1"/>
        </dgm:presLayoutVars>
      </dgm:prSet>
      <dgm:spPr/>
    </dgm:pt>
    <dgm:pt modelId="{2CFFE887-8981-48CB-A1BC-A9163472E680}" type="pres">
      <dgm:prSet presAssocID="{DA24B348-7995-49C7-8098-7D002873695B}" presName="descendantText" presStyleLbl="alignAccFollowNode1" presStyleIdx="1" presStyleCnt="4" custLinFactNeighborX="-97664" custLinFactNeighborY="7442">
        <dgm:presLayoutVars>
          <dgm:bulletEnabled val="1"/>
        </dgm:presLayoutVars>
      </dgm:prSet>
      <dgm:spPr/>
    </dgm:pt>
    <dgm:pt modelId="{6B74BEDC-5D97-43BF-92B0-A6C859C29C0D}" type="pres">
      <dgm:prSet presAssocID="{EA889336-C95F-472E-8CDF-CADF5CD8E5E9}" presName="sp" presStyleCnt="0"/>
      <dgm:spPr/>
    </dgm:pt>
    <dgm:pt modelId="{67CB0E68-6F85-497A-9FED-7575F53F8401}" type="pres">
      <dgm:prSet presAssocID="{75EB3124-9520-4242-B126-44D7D6D32D99}" presName="linNode" presStyleCnt="0"/>
      <dgm:spPr/>
    </dgm:pt>
    <dgm:pt modelId="{6E4C5A58-EB42-4B84-AF54-4FE53DF78189}" type="pres">
      <dgm:prSet presAssocID="{75EB3124-9520-4242-B126-44D7D6D32D99}" presName="parentText" presStyleLbl="node1" presStyleIdx="2" presStyleCnt="4" custLinFactX="234" custLinFactNeighborX="100000" custLinFactNeighborY="1064">
        <dgm:presLayoutVars>
          <dgm:chMax val="1"/>
          <dgm:bulletEnabled val="1"/>
        </dgm:presLayoutVars>
      </dgm:prSet>
      <dgm:spPr/>
    </dgm:pt>
    <dgm:pt modelId="{930DB8E0-7064-4F16-92C7-2F2592C921CE}" type="pres">
      <dgm:prSet presAssocID="{75EB3124-9520-4242-B126-44D7D6D32D99}" presName="descendantText" presStyleLbl="alignAccFollowNode1" presStyleIdx="2" presStyleCnt="4" custLinFactNeighborX="-97664" custLinFactNeighborY="517">
        <dgm:presLayoutVars>
          <dgm:bulletEnabled val="1"/>
        </dgm:presLayoutVars>
      </dgm:prSet>
      <dgm:spPr/>
    </dgm:pt>
    <dgm:pt modelId="{FB74B762-ACA2-49C3-81D6-3966286BD3A4}" type="pres">
      <dgm:prSet presAssocID="{0B255E43-10E7-49CF-8C28-93D8BADCA6DC}" presName="sp" presStyleCnt="0"/>
      <dgm:spPr/>
    </dgm:pt>
    <dgm:pt modelId="{699FE98D-861C-40D5-91A6-F4F58F1C7DF2}" type="pres">
      <dgm:prSet presAssocID="{5B89E7AA-64E3-4EE6-8DF5-0770CABB7626}" presName="linNode" presStyleCnt="0"/>
      <dgm:spPr/>
    </dgm:pt>
    <dgm:pt modelId="{33902961-D3EF-42D2-8888-2D76E6F0B095}" type="pres">
      <dgm:prSet presAssocID="{5B89E7AA-64E3-4EE6-8DF5-0770CABB7626}" presName="parentText" presStyleLbl="node1" presStyleIdx="3" presStyleCnt="4" custLinFactX="234" custLinFactNeighborX="100000" custLinFactNeighborY="-1164">
        <dgm:presLayoutVars>
          <dgm:chMax val="1"/>
          <dgm:bulletEnabled val="1"/>
        </dgm:presLayoutVars>
      </dgm:prSet>
      <dgm:spPr/>
    </dgm:pt>
    <dgm:pt modelId="{1CA7AF10-B9DF-4919-98F0-BF8C53356A1A}" type="pres">
      <dgm:prSet presAssocID="{5B89E7AA-64E3-4EE6-8DF5-0770CABB7626}" presName="descendantText" presStyleLbl="alignAccFollowNode1" presStyleIdx="3" presStyleCnt="4" custLinFactNeighborX="-97664" custLinFactNeighborY="-3990">
        <dgm:presLayoutVars>
          <dgm:bulletEnabled val="1"/>
        </dgm:presLayoutVars>
      </dgm:prSet>
      <dgm:spPr/>
    </dgm:pt>
  </dgm:ptLst>
  <dgm:cxnLst>
    <dgm:cxn modelId="{9190B011-8CD4-4342-B7E7-C76759A3951F}" srcId="{C8179A08-F76C-4754-8613-8DDACCD27580}" destId="{DA24B348-7995-49C7-8098-7D002873695B}" srcOrd="1" destOrd="0" parTransId="{C0254197-BED5-4932-9C90-9199B6825C2B}" sibTransId="{EA889336-C95F-472E-8CDF-CADF5CD8E5E9}"/>
    <dgm:cxn modelId="{63ECF518-4B47-45D9-889E-151CA99C5173}" type="presOf" srcId="{DA24B348-7995-49C7-8098-7D002873695B}" destId="{0373C326-6E27-4CC9-A118-16253C855A7A}" srcOrd="0" destOrd="0" presId="urn:microsoft.com/office/officeart/2005/8/layout/vList5"/>
    <dgm:cxn modelId="{66FF2E25-27B0-4408-94C0-A6DE50592E48}" srcId="{C8179A08-F76C-4754-8613-8DDACCD27580}" destId="{2C6FFF5F-FE35-46B4-9624-B8D3CA71DBD8}" srcOrd="0" destOrd="0" parTransId="{D1EBBB53-60C5-4DC3-8A33-4CC6AD796A1E}" sibTransId="{C84F8B39-EE07-483F-866D-E3FB3D46EF42}"/>
    <dgm:cxn modelId="{732CE52B-81FE-4DA9-9C60-9CCD72A4772D}" type="presOf" srcId="{75EB3124-9520-4242-B126-44D7D6D32D99}" destId="{6E4C5A58-EB42-4B84-AF54-4FE53DF78189}" srcOrd="0" destOrd="0" presId="urn:microsoft.com/office/officeart/2005/8/layout/vList5"/>
    <dgm:cxn modelId="{380C8F33-CC63-48DC-8B7B-78B433E43680}" srcId="{C8179A08-F76C-4754-8613-8DDACCD27580}" destId="{75EB3124-9520-4242-B126-44D7D6D32D99}" srcOrd="2" destOrd="0" parTransId="{0EDB303A-F883-4532-8090-E77C65BA1646}" sibTransId="{0B255E43-10E7-49CF-8C28-93D8BADCA6DC}"/>
    <dgm:cxn modelId="{6D3FDD33-6230-491A-82F0-14F67DAD3F31}" srcId="{5B89E7AA-64E3-4EE6-8DF5-0770CABB7626}" destId="{6DEE9F78-4292-4E84-84F4-C4C84229BE64}" srcOrd="0" destOrd="0" parTransId="{0E63C90D-6B02-4875-A785-3BBF86015938}" sibTransId="{E7D1DD3D-4DE8-4386-A560-7D158D8505FD}"/>
    <dgm:cxn modelId="{C50DAA5B-1014-46CE-BF26-F8EB21A190F3}" srcId="{75EB3124-9520-4242-B126-44D7D6D32D99}" destId="{B3DFA1C8-D06D-4315-ABC3-14E04D6049DB}" srcOrd="0" destOrd="0" parTransId="{DCC74877-B25D-415B-85E4-70AE3BAF135D}" sibTransId="{360E52E3-5057-4519-AFC5-0E1B6C98528D}"/>
    <dgm:cxn modelId="{A141A54C-55DF-4656-81AC-25C18F27EB37}" srcId="{DA24B348-7995-49C7-8098-7D002873695B}" destId="{8294D026-9410-476C-9C56-E5B17E84B058}" srcOrd="0" destOrd="0" parTransId="{7BE72255-AC61-434A-8C8E-3F77F4CC6959}" sibTransId="{63133564-737E-4487-9F6E-700D2FC01A7F}"/>
    <dgm:cxn modelId="{1A757256-7A2B-4F0E-BBDD-12F5E5F041C4}" type="presOf" srcId="{2C6FFF5F-FE35-46B4-9624-B8D3CA71DBD8}" destId="{81BB03DF-4C36-4B6B-AF1C-F186204603D4}" srcOrd="0" destOrd="0" presId="urn:microsoft.com/office/officeart/2005/8/layout/vList5"/>
    <dgm:cxn modelId="{56490E7B-EAD6-46F2-A209-F220432E8BA7}" srcId="{2C6FFF5F-FE35-46B4-9624-B8D3CA71DBD8}" destId="{E4D43481-2BCC-45DE-BA19-37FA2A68F4A0}" srcOrd="0" destOrd="0" parTransId="{56943867-93DE-4172-852B-8FEF10189DE9}" sibTransId="{E17849D2-A46B-487A-AAEF-008CD0F36D11}"/>
    <dgm:cxn modelId="{8FB400A8-0237-4327-A94B-094AE59BAABE}" type="presOf" srcId="{C8179A08-F76C-4754-8613-8DDACCD27580}" destId="{F59476A0-E1C0-4EF6-85FF-E24A54B399B6}" srcOrd="0" destOrd="0" presId="urn:microsoft.com/office/officeart/2005/8/layout/vList5"/>
    <dgm:cxn modelId="{2F7615AF-8E98-49FA-B233-B865288B9DBE}" type="presOf" srcId="{6DEE9F78-4292-4E84-84F4-C4C84229BE64}" destId="{1CA7AF10-B9DF-4919-98F0-BF8C53356A1A}" srcOrd="0" destOrd="0" presId="urn:microsoft.com/office/officeart/2005/8/layout/vList5"/>
    <dgm:cxn modelId="{294434CF-073C-4EF6-82F9-C2DAE3D6B1D9}" type="presOf" srcId="{8294D026-9410-476C-9C56-E5B17E84B058}" destId="{2CFFE887-8981-48CB-A1BC-A9163472E680}" srcOrd="0" destOrd="0" presId="urn:microsoft.com/office/officeart/2005/8/layout/vList5"/>
    <dgm:cxn modelId="{71786BD2-F3AA-4D5E-A586-9D16D45C0ACA}" type="presOf" srcId="{B3DFA1C8-D06D-4315-ABC3-14E04D6049DB}" destId="{930DB8E0-7064-4F16-92C7-2F2592C921CE}" srcOrd="0" destOrd="0" presId="urn:microsoft.com/office/officeart/2005/8/layout/vList5"/>
    <dgm:cxn modelId="{87C547D3-CB71-4CCB-A772-88D479132D38}" type="presOf" srcId="{5B89E7AA-64E3-4EE6-8DF5-0770CABB7626}" destId="{33902961-D3EF-42D2-8888-2D76E6F0B095}" srcOrd="0" destOrd="0" presId="urn:microsoft.com/office/officeart/2005/8/layout/vList5"/>
    <dgm:cxn modelId="{06D235E4-0327-49A6-9D2C-F16BE0CBA36A}" srcId="{C8179A08-F76C-4754-8613-8DDACCD27580}" destId="{5B89E7AA-64E3-4EE6-8DF5-0770CABB7626}" srcOrd="3" destOrd="0" parTransId="{C114DDDB-CB46-40E6-A03C-E1AE338B1184}" sibTransId="{0BE37FA3-13A0-413F-8386-DDE1265145C3}"/>
    <dgm:cxn modelId="{84A04AEA-0117-4E0D-819E-B7C094547ACD}" type="presOf" srcId="{E4D43481-2BCC-45DE-BA19-37FA2A68F4A0}" destId="{7DC8D43D-31A1-479D-823A-CF10A992A00B}" srcOrd="0" destOrd="0" presId="urn:microsoft.com/office/officeart/2005/8/layout/vList5"/>
    <dgm:cxn modelId="{B0295AE3-DAB2-4010-ADFA-23C7544855DE}" type="presParOf" srcId="{F59476A0-E1C0-4EF6-85FF-E24A54B399B6}" destId="{7A0E8C38-659E-41FF-B09F-7947E5F0C2C3}" srcOrd="0" destOrd="0" presId="urn:microsoft.com/office/officeart/2005/8/layout/vList5"/>
    <dgm:cxn modelId="{15DBA438-DF21-42AE-A974-694597A807D0}" type="presParOf" srcId="{7A0E8C38-659E-41FF-B09F-7947E5F0C2C3}" destId="{81BB03DF-4C36-4B6B-AF1C-F186204603D4}" srcOrd="0" destOrd="0" presId="urn:microsoft.com/office/officeart/2005/8/layout/vList5"/>
    <dgm:cxn modelId="{F3CBBF75-3CAF-4D7B-89DD-B01DF71D62ED}" type="presParOf" srcId="{7A0E8C38-659E-41FF-B09F-7947E5F0C2C3}" destId="{7DC8D43D-31A1-479D-823A-CF10A992A00B}" srcOrd="1" destOrd="0" presId="urn:microsoft.com/office/officeart/2005/8/layout/vList5"/>
    <dgm:cxn modelId="{972713BB-CA84-4DCD-B8E6-68923619F469}" type="presParOf" srcId="{F59476A0-E1C0-4EF6-85FF-E24A54B399B6}" destId="{30ACC66B-AF4C-4EAA-9303-18D5D2764606}" srcOrd="1" destOrd="0" presId="urn:microsoft.com/office/officeart/2005/8/layout/vList5"/>
    <dgm:cxn modelId="{61F22E87-569E-43EC-B6D5-27A620B14592}" type="presParOf" srcId="{F59476A0-E1C0-4EF6-85FF-E24A54B399B6}" destId="{D3D83F4C-F862-4AA5-AAB3-8078C61EF936}" srcOrd="2" destOrd="0" presId="urn:microsoft.com/office/officeart/2005/8/layout/vList5"/>
    <dgm:cxn modelId="{74A2A749-8CEC-49DB-8F23-56E7442B9A7A}" type="presParOf" srcId="{D3D83F4C-F862-4AA5-AAB3-8078C61EF936}" destId="{0373C326-6E27-4CC9-A118-16253C855A7A}" srcOrd="0" destOrd="0" presId="urn:microsoft.com/office/officeart/2005/8/layout/vList5"/>
    <dgm:cxn modelId="{877CC63F-D375-4E74-8C1D-37D343613DBD}" type="presParOf" srcId="{D3D83F4C-F862-4AA5-AAB3-8078C61EF936}" destId="{2CFFE887-8981-48CB-A1BC-A9163472E680}" srcOrd="1" destOrd="0" presId="urn:microsoft.com/office/officeart/2005/8/layout/vList5"/>
    <dgm:cxn modelId="{4C254DDE-257B-4138-9B67-69F7B71AD789}" type="presParOf" srcId="{F59476A0-E1C0-4EF6-85FF-E24A54B399B6}" destId="{6B74BEDC-5D97-43BF-92B0-A6C859C29C0D}" srcOrd="3" destOrd="0" presId="urn:microsoft.com/office/officeart/2005/8/layout/vList5"/>
    <dgm:cxn modelId="{A468556B-8DDD-4369-A57B-422EE737C08D}" type="presParOf" srcId="{F59476A0-E1C0-4EF6-85FF-E24A54B399B6}" destId="{67CB0E68-6F85-497A-9FED-7575F53F8401}" srcOrd="4" destOrd="0" presId="urn:microsoft.com/office/officeart/2005/8/layout/vList5"/>
    <dgm:cxn modelId="{37C05B8A-46C7-421A-A54D-46E0E2422366}" type="presParOf" srcId="{67CB0E68-6F85-497A-9FED-7575F53F8401}" destId="{6E4C5A58-EB42-4B84-AF54-4FE53DF78189}" srcOrd="0" destOrd="0" presId="urn:microsoft.com/office/officeart/2005/8/layout/vList5"/>
    <dgm:cxn modelId="{6DDDCEE6-7190-4EEF-B118-5DDBD2C6817E}" type="presParOf" srcId="{67CB0E68-6F85-497A-9FED-7575F53F8401}" destId="{930DB8E0-7064-4F16-92C7-2F2592C921CE}" srcOrd="1" destOrd="0" presId="urn:microsoft.com/office/officeart/2005/8/layout/vList5"/>
    <dgm:cxn modelId="{50D01AEA-0B90-4720-AC6C-A9B597EEF113}" type="presParOf" srcId="{F59476A0-E1C0-4EF6-85FF-E24A54B399B6}" destId="{FB74B762-ACA2-49C3-81D6-3966286BD3A4}" srcOrd="5" destOrd="0" presId="urn:microsoft.com/office/officeart/2005/8/layout/vList5"/>
    <dgm:cxn modelId="{2F121CC4-14DD-4A75-A4CE-2E97CE46CC44}" type="presParOf" srcId="{F59476A0-E1C0-4EF6-85FF-E24A54B399B6}" destId="{699FE98D-861C-40D5-91A6-F4F58F1C7DF2}" srcOrd="6" destOrd="0" presId="urn:microsoft.com/office/officeart/2005/8/layout/vList5"/>
    <dgm:cxn modelId="{04E0D36B-698B-41D9-AB52-3F1D1C1E6DFE}" type="presParOf" srcId="{699FE98D-861C-40D5-91A6-F4F58F1C7DF2}" destId="{33902961-D3EF-42D2-8888-2D76E6F0B095}" srcOrd="0" destOrd="0" presId="urn:microsoft.com/office/officeart/2005/8/layout/vList5"/>
    <dgm:cxn modelId="{18B0A81D-DE6E-4FDE-B0A9-CB122BE7CED9}" type="presParOf" srcId="{699FE98D-861C-40D5-91A6-F4F58F1C7DF2}" destId="{1CA7AF10-B9DF-4919-98F0-BF8C53356A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8D43D-31A1-479D-823A-CF10A992A00B}">
      <dsp:nvSpPr>
        <dsp:cNvPr id="0" name=""/>
        <dsp:cNvSpPr/>
      </dsp:nvSpPr>
      <dsp:spPr>
        <a:xfrm rot="5400000">
          <a:off x="2249120" y="-2125338"/>
          <a:ext cx="688305" cy="505373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000" kern="1200" dirty="0">
              <a:solidFill>
                <a:srgbClr val="082C2D"/>
              </a:solidFill>
              <a:latin typeface="Arial" charset="0"/>
              <a:cs typeface="Arial" charset="0"/>
            </a:rPr>
            <a:t>برنامج البريد الإلكتروني الداخلي من </a:t>
          </a:r>
          <a:r>
            <a:rPr lang="en-US" sz="2000" kern="1200" dirty="0">
              <a:solidFill>
                <a:srgbClr val="082C2D"/>
              </a:solidFill>
              <a:latin typeface="Arial" charset="0"/>
              <a:cs typeface="Arial" charset="0"/>
            </a:rPr>
            <a:t>Google</a:t>
          </a:r>
          <a:r>
            <a:rPr lang="ar-IQ" sz="2000" kern="1200" dirty="0">
              <a:solidFill>
                <a:srgbClr val="082C2D"/>
              </a:solidFill>
              <a:latin typeface="Arial" charset="0"/>
              <a:cs typeface="Arial" charset="0"/>
            </a:rPr>
            <a:t> </a:t>
          </a:r>
          <a:endParaRPr lang="en-US" sz="2000" kern="1200" dirty="0"/>
        </a:p>
      </dsp:txBody>
      <dsp:txXfrm rot="-5400000">
        <a:off x="66405" y="90977"/>
        <a:ext cx="5020135" cy="621105"/>
      </dsp:txXfrm>
    </dsp:sp>
    <dsp:sp modelId="{81BB03DF-4C36-4B6B-AF1C-F186204603D4}">
      <dsp:nvSpPr>
        <dsp:cNvPr id="0" name=""/>
        <dsp:cNvSpPr/>
      </dsp:nvSpPr>
      <dsp:spPr>
        <a:xfrm>
          <a:off x="5053735" y="0"/>
          <a:ext cx="2842725" cy="86038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Gmail</a:t>
          </a:r>
        </a:p>
      </dsp:txBody>
      <dsp:txXfrm>
        <a:off x="5095735" y="42000"/>
        <a:ext cx="2758725" cy="776381"/>
      </dsp:txXfrm>
    </dsp:sp>
    <dsp:sp modelId="{2CFFE887-8981-48CB-A1BC-A9163472E680}">
      <dsp:nvSpPr>
        <dsp:cNvPr id="0" name=""/>
        <dsp:cNvSpPr/>
      </dsp:nvSpPr>
      <dsp:spPr>
        <a:xfrm rot="5400000">
          <a:off x="2308420" y="-1235765"/>
          <a:ext cx="688305" cy="5053735"/>
        </a:xfrm>
        <a:prstGeom prst="round2Same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000" kern="1200" dirty="0">
              <a:solidFill>
                <a:srgbClr val="082C2D"/>
              </a:solidFill>
              <a:latin typeface="Arial" charset="0"/>
              <a:cs typeface="Arial" charset="0"/>
            </a:rPr>
            <a:t>مساحة تخزين ومشاركة. يتيح العمل المتزامن على المستندات المشتركة.</a:t>
          </a:r>
          <a:endParaRPr lang="en-US" sz="2000" kern="1200" dirty="0"/>
        </a:p>
      </dsp:txBody>
      <dsp:txXfrm rot="-5400000">
        <a:off x="125705" y="980550"/>
        <a:ext cx="5020135" cy="621105"/>
      </dsp:txXfrm>
    </dsp:sp>
    <dsp:sp modelId="{0373C326-6E27-4CC9-A118-16253C855A7A}">
      <dsp:nvSpPr>
        <dsp:cNvPr id="0" name=""/>
        <dsp:cNvSpPr/>
      </dsp:nvSpPr>
      <dsp:spPr>
        <a:xfrm>
          <a:off x="5053735" y="890571"/>
          <a:ext cx="2842725" cy="860381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Drive</a:t>
          </a:r>
        </a:p>
      </dsp:txBody>
      <dsp:txXfrm>
        <a:off x="5095735" y="932571"/>
        <a:ext cx="2758725" cy="776381"/>
      </dsp:txXfrm>
    </dsp:sp>
    <dsp:sp modelId="{930DB8E0-7064-4F16-92C7-2F2592C921CE}">
      <dsp:nvSpPr>
        <dsp:cNvPr id="0" name=""/>
        <dsp:cNvSpPr/>
      </dsp:nvSpPr>
      <dsp:spPr>
        <a:xfrm rot="5400000">
          <a:off x="2249120" y="-339275"/>
          <a:ext cx="688305" cy="5053735"/>
        </a:xfrm>
        <a:prstGeom prst="round2Same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000" kern="1200" dirty="0">
              <a:solidFill>
                <a:srgbClr val="082C2D"/>
              </a:solidFill>
              <a:latin typeface="Arial" charset="0"/>
              <a:cs typeface="Arial" charset="0"/>
            </a:rPr>
            <a:t>يتيح لك هذا التقويم تتبّع الأنشطة ومشاركتها عبر حسابات مختلفة.</a:t>
          </a:r>
          <a:endParaRPr lang="en-US" sz="2000" kern="1200" dirty="0"/>
        </a:p>
      </dsp:txBody>
      <dsp:txXfrm rot="-5400000">
        <a:off x="66405" y="1877040"/>
        <a:ext cx="5020135" cy="621105"/>
      </dsp:txXfrm>
    </dsp:sp>
    <dsp:sp modelId="{6E4C5A58-EB42-4B84-AF54-4FE53DF78189}">
      <dsp:nvSpPr>
        <dsp:cNvPr id="0" name=""/>
        <dsp:cNvSpPr/>
      </dsp:nvSpPr>
      <dsp:spPr>
        <a:xfrm>
          <a:off x="5039584" y="1848374"/>
          <a:ext cx="2842725" cy="860381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 Calendar</a:t>
          </a:r>
        </a:p>
      </dsp:txBody>
      <dsp:txXfrm>
        <a:off x="5081584" y="1890374"/>
        <a:ext cx="2758725" cy="776381"/>
      </dsp:txXfrm>
    </dsp:sp>
    <dsp:sp modelId="{1CA7AF10-B9DF-4919-98F0-BF8C53356A1A}">
      <dsp:nvSpPr>
        <dsp:cNvPr id="0" name=""/>
        <dsp:cNvSpPr/>
      </dsp:nvSpPr>
      <dsp:spPr>
        <a:xfrm rot="5400000">
          <a:off x="2249120" y="611115"/>
          <a:ext cx="688305" cy="5053735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000" kern="1200" dirty="0">
              <a:solidFill>
                <a:srgbClr val="082C2D"/>
              </a:solidFill>
              <a:latin typeface="Arial" charset="0"/>
              <a:cs typeface="Arial" charset="0"/>
            </a:rPr>
            <a:t>تطبيق معالجة النصوص الذي يسمح بالتحرير ويُتيح الملكية المشتركة للمستندات.</a:t>
          </a:r>
          <a:endParaRPr lang="en-US" sz="2000" kern="1200" dirty="0"/>
        </a:p>
      </dsp:txBody>
      <dsp:txXfrm rot="-5400000">
        <a:off x="66405" y="2827430"/>
        <a:ext cx="5020135" cy="621105"/>
      </dsp:txXfrm>
    </dsp:sp>
    <dsp:sp modelId="{33902961-D3EF-42D2-8888-2D76E6F0B095}">
      <dsp:nvSpPr>
        <dsp:cNvPr id="0" name=""/>
        <dsp:cNvSpPr/>
      </dsp:nvSpPr>
      <dsp:spPr>
        <a:xfrm>
          <a:off x="5018813" y="2713779"/>
          <a:ext cx="2842725" cy="860381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Docs</a:t>
          </a:r>
        </a:p>
      </dsp:txBody>
      <dsp:txXfrm>
        <a:off x="5060813" y="2755779"/>
        <a:ext cx="2758725" cy="776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8D43D-31A1-479D-823A-CF10A992A00B}">
      <dsp:nvSpPr>
        <dsp:cNvPr id="0" name=""/>
        <dsp:cNvSpPr/>
      </dsp:nvSpPr>
      <dsp:spPr>
        <a:xfrm rot="5400000">
          <a:off x="2249120" y="-2028631"/>
          <a:ext cx="688305" cy="505373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1800" kern="1200" dirty="0">
              <a:solidFill>
                <a:srgbClr val="082C2D"/>
              </a:solidFill>
              <a:latin typeface="Arial" charset="0"/>
              <a:cs typeface="Arial" charset="0"/>
            </a:rPr>
            <a:t>تطبيق جدول بيانات يدعم الملكية المشتركة أيضًا.</a:t>
          </a:r>
          <a:endParaRPr lang="en-US" sz="1800" kern="1200" dirty="0"/>
        </a:p>
      </dsp:txBody>
      <dsp:txXfrm rot="-5400000">
        <a:off x="66405" y="187684"/>
        <a:ext cx="5020135" cy="621105"/>
      </dsp:txXfrm>
    </dsp:sp>
    <dsp:sp modelId="{81BB03DF-4C36-4B6B-AF1C-F186204603D4}">
      <dsp:nvSpPr>
        <dsp:cNvPr id="0" name=""/>
        <dsp:cNvSpPr/>
      </dsp:nvSpPr>
      <dsp:spPr>
        <a:xfrm>
          <a:off x="5053735" y="41091"/>
          <a:ext cx="2842725" cy="86038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Sheets</a:t>
          </a:r>
        </a:p>
      </dsp:txBody>
      <dsp:txXfrm>
        <a:off x="5095735" y="83091"/>
        <a:ext cx="2758725" cy="776381"/>
      </dsp:txXfrm>
    </dsp:sp>
    <dsp:sp modelId="{2CFFE887-8981-48CB-A1BC-A9163472E680}">
      <dsp:nvSpPr>
        <dsp:cNvPr id="0" name=""/>
        <dsp:cNvSpPr/>
      </dsp:nvSpPr>
      <dsp:spPr>
        <a:xfrm rot="5400000">
          <a:off x="2249120" y="-1235765"/>
          <a:ext cx="688305" cy="5053735"/>
        </a:xfrm>
        <a:prstGeom prst="round2Same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1800" kern="1200" dirty="0">
              <a:solidFill>
                <a:srgbClr val="082C2D"/>
              </a:solidFill>
              <a:latin typeface="Arial" charset="0"/>
              <a:cs typeface="Arial" charset="0"/>
            </a:rPr>
            <a:t>أداة عرض تقديمي تتضمن العديد من الميزات الجيدة (على سبيل المثال ، ميزة السؤال والجواب).</a:t>
          </a:r>
          <a:endParaRPr lang="en-US" sz="1800" kern="1200" dirty="0"/>
        </a:p>
      </dsp:txBody>
      <dsp:txXfrm rot="-5400000">
        <a:off x="66405" y="980550"/>
        <a:ext cx="5020135" cy="621105"/>
      </dsp:txXfrm>
    </dsp:sp>
    <dsp:sp modelId="{0373C326-6E27-4CC9-A118-16253C855A7A}">
      <dsp:nvSpPr>
        <dsp:cNvPr id="0" name=""/>
        <dsp:cNvSpPr/>
      </dsp:nvSpPr>
      <dsp:spPr>
        <a:xfrm>
          <a:off x="5039584" y="939277"/>
          <a:ext cx="2842725" cy="860381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Slides</a:t>
          </a:r>
        </a:p>
      </dsp:txBody>
      <dsp:txXfrm>
        <a:off x="5081584" y="981277"/>
        <a:ext cx="2758725" cy="776381"/>
      </dsp:txXfrm>
    </dsp:sp>
    <dsp:sp modelId="{930DB8E0-7064-4F16-92C7-2F2592C921CE}">
      <dsp:nvSpPr>
        <dsp:cNvPr id="0" name=""/>
        <dsp:cNvSpPr/>
      </dsp:nvSpPr>
      <dsp:spPr>
        <a:xfrm rot="5400000">
          <a:off x="2249120" y="-218650"/>
          <a:ext cx="688305" cy="5053735"/>
        </a:xfrm>
        <a:prstGeom prst="round2Same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000" kern="1200" dirty="0">
              <a:solidFill>
                <a:srgbClr val="082C2D"/>
              </a:solidFill>
              <a:latin typeface="Arial" charset="0"/>
              <a:cs typeface="Arial" charset="0"/>
            </a:rPr>
            <a:t>أداة جمع / مسح بيانات تتكامل وتعمل مع "جداول البيانات" لجدولة البيانات وتحليلها.</a:t>
          </a:r>
          <a:endParaRPr lang="en-US" sz="2000" kern="1200" dirty="0"/>
        </a:p>
      </dsp:txBody>
      <dsp:txXfrm rot="-5400000">
        <a:off x="66405" y="1997665"/>
        <a:ext cx="5020135" cy="621105"/>
      </dsp:txXfrm>
    </dsp:sp>
    <dsp:sp modelId="{6E4C5A58-EB42-4B84-AF54-4FE53DF78189}">
      <dsp:nvSpPr>
        <dsp:cNvPr id="0" name=""/>
        <dsp:cNvSpPr/>
      </dsp:nvSpPr>
      <dsp:spPr>
        <a:xfrm>
          <a:off x="5039584" y="1848374"/>
          <a:ext cx="2842725" cy="860381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 Forms</a:t>
          </a:r>
        </a:p>
      </dsp:txBody>
      <dsp:txXfrm>
        <a:off x="5081584" y="1890374"/>
        <a:ext cx="2758725" cy="776381"/>
      </dsp:txXfrm>
    </dsp:sp>
    <dsp:sp modelId="{1CA7AF10-B9DF-4919-98F0-BF8C53356A1A}">
      <dsp:nvSpPr>
        <dsp:cNvPr id="0" name=""/>
        <dsp:cNvSpPr/>
      </dsp:nvSpPr>
      <dsp:spPr>
        <a:xfrm rot="5400000">
          <a:off x="2249120" y="611115"/>
          <a:ext cx="688305" cy="5053735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000" kern="1200" dirty="0">
              <a:solidFill>
                <a:srgbClr val="082C2D"/>
              </a:solidFill>
              <a:latin typeface="Arial" charset="0"/>
              <a:cs typeface="Arial" charset="0"/>
            </a:rPr>
            <a:t>تطبيق لتصميم مواقع الانترنت ومن ثم إطلاقها للعمل.</a:t>
          </a:r>
          <a:endParaRPr lang="en-US" sz="2000" kern="1200" dirty="0"/>
        </a:p>
      </dsp:txBody>
      <dsp:txXfrm rot="-5400000">
        <a:off x="66405" y="2827430"/>
        <a:ext cx="5020135" cy="621105"/>
      </dsp:txXfrm>
    </dsp:sp>
    <dsp:sp modelId="{33902961-D3EF-42D2-8888-2D76E6F0B095}">
      <dsp:nvSpPr>
        <dsp:cNvPr id="0" name=""/>
        <dsp:cNvSpPr/>
      </dsp:nvSpPr>
      <dsp:spPr>
        <a:xfrm>
          <a:off x="5039584" y="2713779"/>
          <a:ext cx="2842725" cy="860381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Sites</a:t>
          </a:r>
        </a:p>
      </dsp:txBody>
      <dsp:txXfrm>
        <a:off x="5081584" y="2755779"/>
        <a:ext cx="2758725" cy="7763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8D43D-31A1-479D-823A-CF10A992A00B}">
      <dsp:nvSpPr>
        <dsp:cNvPr id="0" name=""/>
        <dsp:cNvSpPr/>
      </dsp:nvSpPr>
      <dsp:spPr>
        <a:xfrm rot="5400000">
          <a:off x="2249120" y="-2099940"/>
          <a:ext cx="688305" cy="505373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000" kern="1200" dirty="0">
              <a:solidFill>
                <a:srgbClr val="082C2D"/>
              </a:solidFill>
              <a:latin typeface="Arial" charset="0"/>
              <a:cs typeface="Arial" charset="0"/>
            </a:rPr>
            <a:t>أداة تنظيم وتسهيل التواصل ضمن مجموعات محدّدة</a:t>
          </a:r>
          <a:endParaRPr lang="en-US" sz="2000" kern="1200" dirty="0"/>
        </a:p>
      </dsp:txBody>
      <dsp:txXfrm rot="-5400000">
        <a:off x="66405" y="116375"/>
        <a:ext cx="5020135" cy="621105"/>
      </dsp:txXfrm>
    </dsp:sp>
    <dsp:sp modelId="{81BB03DF-4C36-4B6B-AF1C-F186204603D4}">
      <dsp:nvSpPr>
        <dsp:cNvPr id="0" name=""/>
        <dsp:cNvSpPr/>
      </dsp:nvSpPr>
      <dsp:spPr>
        <a:xfrm>
          <a:off x="5053735" y="0"/>
          <a:ext cx="2842725" cy="86038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Groups</a:t>
          </a:r>
        </a:p>
      </dsp:txBody>
      <dsp:txXfrm>
        <a:off x="5095735" y="42000"/>
        <a:ext cx="2758725" cy="776381"/>
      </dsp:txXfrm>
    </dsp:sp>
    <dsp:sp modelId="{2CFFE887-8981-48CB-A1BC-A9163472E680}">
      <dsp:nvSpPr>
        <dsp:cNvPr id="0" name=""/>
        <dsp:cNvSpPr/>
      </dsp:nvSpPr>
      <dsp:spPr>
        <a:xfrm rot="5400000">
          <a:off x="2249120" y="-1194095"/>
          <a:ext cx="688305" cy="5053735"/>
        </a:xfrm>
        <a:prstGeom prst="round2Same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000" kern="1200" dirty="0">
              <a:solidFill>
                <a:srgbClr val="082C2D"/>
              </a:solidFill>
              <a:latin typeface="Arial" charset="0"/>
              <a:cs typeface="Arial" charset="0"/>
            </a:rPr>
            <a:t>أداة إقامة مؤتمرات الفيديو التي تتضمن وظائف الفيديو والصوت والدردشة.</a:t>
          </a:r>
          <a:endParaRPr lang="en-US" sz="2000" kern="1200" dirty="0"/>
        </a:p>
      </dsp:txBody>
      <dsp:txXfrm rot="-5400000">
        <a:off x="66405" y="1022220"/>
        <a:ext cx="5020135" cy="621105"/>
      </dsp:txXfrm>
    </dsp:sp>
    <dsp:sp modelId="{0373C326-6E27-4CC9-A118-16253C855A7A}">
      <dsp:nvSpPr>
        <dsp:cNvPr id="0" name=""/>
        <dsp:cNvSpPr/>
      </dsp:nvSpPr>
      <dsp:spPr>
        <a:xfrm>
          <a:off x="5053735" y="923885"/>
          <a:ext cx="2842725" cy="860381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Meet</a:t>
          </a:r>
        </a:p>
      </dsp:txBody>
      <dsp:txXfrm>
        <a:off x="5095735" y="965885"/>
        <a:ext cx="2758725" cy="776381"/>
      </dsp:txXfrm>
    </dsp:sp>
    <dsp:sp modelId="{930DB8E0-7064-4F16-92C7-2F2592C921CE}">
      <dsp:nvSpPr>
        <dsp:cNvPr id="0" name=""/>
        <dsp:cNvSpPr/>
      </dsp:nvSpPr>
      <dsp:spPr>
        <a:xfrm rot="5400000">
          <a:off x="2249120" y="-339275"/>
          <a:ext cx="688305" cy="5053735"/>
        </a:xfrm>
        <a:prstGeom prst="round2Same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000" kern="1200" dirty="0">
              <a:solidFill>
                <a:srgbClr val="082C2D"/>
              </a:solidFill>
              <a:latin typeface="Arial" charset="0"/>
              <a:cs typeface="Arial" charset="0"/>
            </a:rPr>
            <a:t>تطبيق السبورة التفاعلية</a:t>
          </a:r>
          <a:endParaRPr lang="en-US" sz="2000" kern="1200" dirty="0"/>
        </a:p>
      </dsp:txBody>
      <dsp:txXfrm rot="-5400000">
        <a:off x="66405" y="1877040"/>
        <a:ext cx="5020135" cy="621105"/>
      </dsp:txXfrm>
    </dsp:sp>
    <dsp:sp modelId="{6E4C5A58-EB42-4B84-AF54-4FE53DF78189}">
      <dsp:nvSpPr>
        <dsp:cNvPr id="0" name=""/>
        <dsp:cNvSpPr/>
      </dsp:nvSpPr>
      <dsp:spPr>
        <a:xfrm>
          <a:off x="5053735" y="1817589"/>
          <a:ext cx="2842725" cy="860381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 Jamboard</a:t>
          </a:r>
        </a:p>
      </dsp:txBody>
      <dsp:txXfrm>
        <a:off x="5095735" y="1859589"/>
        <a:ext cx="2758725" cy="776381"/>
      </dsp:txXfrm>
    </dsp:sp>
    <dsp:sp modelId="{1CA7AF10-B9DF-4919-98F0-BF8C53356A1A}">
      <dsp:nvSpPr>
        <dsp:cNvPr id="0" name=""/>
        <dsp:cNvSpPr/>
      </dsp:nvSpPr>
      <dsp:spPr>
        <a:xfrm rot="5400000">
          <a:off x="2249120" y="611115"/>
          <a:ext cx="688305" cy="5053735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000" kern="1200" dirty="0">
              <a:solidFill>
                <a:srgbClr val="082C2D"/>
              </a:solidFill>
              <a:latin typeface="Arial" charset="0"/>
              <a:cs typeface="Arial" charset="0"/>
            </a:rPr>
            <a:t>وظيفة تُتيح لك وضع البيانات في مكان آمن من الحذف العرضي أو المتعمد.</a:t>
          </a:r>
          <a:endParaRPr lang="en-US" sz="2000" kern="1200" dirty="0"/>
        </a:p>
      </dsp:txBody>
      <dsp:txXfrm rot="-5400000">
        <a:off x="66405" y="2827430"/>
        <a:ext cx="5020135" cy="621105"/>
      </dsp:txXfrm>
    </dsp:sp>
    <dsp:sp modelId="{33902961-D3EF-42D2-8888-2D76E6F0B095}">
      <dsp:nvSpPr>
        <dsp:cNvPr id="0" name=""/>
        <dsp:cNvSpPr/>
      </dsp:nvSpPr>
      <dsp:spPr>
        <a:xfrm>
          <a:off x="5053735" y="2713057"/>
          <a:ext cx="2842725" cy="860381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Vault</a:t>
          </a:r>
        </a:p>
      </dsp:txBody>
      <dsp:txXfrm>
        <a:off x="5095735" y="2755057"/>
        <a:ext cx="2758725" cy="7763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7AF10-B9DF-4919-98F0-BF8C53356A1A}">
      <dsp:nvSpPr>
        <dsp:cNvPr id="0" name=""/>
        <dsp:cNvSpPr/>
      </dsp:nvSpPr>
      <dsp:spPr>
        <a:xfrm rot="5400000">
          <a:off x="1024392" y="-716677"/>
          <a:ext cx="3137762" cy="505373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0" algn="r" defTabSz="755650" rt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1700" kern="1200" dirty="0">
              <a:solidFill>
                <a:srgbClr val="082C2D"/>
              </a:solidFill>
              <a:latin typeface="Arial" charset="0"/>
              <a:cs typeface="Arial" charset="0"/>
            </a:rPr>
            <a:t> إحدى الحلول التي توفرها برامج إدارة التعلم (</a:t>
          </a:r>
          <a:r>
            <a:rPr lang="en-US" sz="1700" kern="1200" dirty="0">
              <a:solidFill>
                <a:srgbClr val="082C2D"/>
              </a:solidFill>
              <a:latin typeface="Arial" charset="0"/>
              <a:cs typeface="Arial" charset="0"/>
            </a:rPr>
            <a:t>LMS </a:t>
          </a:r>
          <a:r>
            <a:rPr lang="ar-IQ" sz="1700" kern="1200" dirty="0">
              <a:solidFill>
                <a:srgbClr val="082C2D"/>
              </a:solidFill>
              <a:latin typeface="Arial" charset="0"/>
              <a:cs typeface="Arial" charset="0"/>
            </a:rPr>
            <a:t>) والذي يربط تطبيقات </a:t>
          </a:r>
          <a:r>
            <a:rPr lang="en-US" sz="1700" kern="1200" dirty="0">
              <a:solidFill>
                <a:srgbClr val="082C2D"/>
              </a:solidFill>
              <a:latin typeface="Arial" charset="0"/>
              <a:cs typeface="Arial" charset="0"/>
            </a:rPr>
            <a:t>G Suite </a:t>
          </a:r>
          <a:r>
            <a:rPr lang="ar-IQ" sz="1700" kern="1200" dirty="0">
              <a:solidFill>
                <a:srgbClr val="082C2D"/>
              </a:solidFill>
              <a:latin typeface="Arial" charset="0"/>
              <a:cs typeface="Arial" charset="0"/>
            </a:rPr>
            <a:t> الأخرى معًا بطريقة منظمة.</a:t>
          </a:r>
          <a:endParaRPr lang="en-US" sz="1700" kern="1200" dirty="0"/>
        </a:p>
        <a:p>
          <a:pPr marL="171450" lvl="1" indent="0" algn="r" defTabSz="755650" rt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1700" kern="1200" dirty="0">
              <a:solidFill>
                <a:srgbClr val="082C2D"/>
              </a:solidFill>
              <a:latin typeface="Arial" charset="0"/>
              <a:cs typeface="Arial" charset="0"/>
            </a:rPr>
            <a:t> مصمّمة لتسهيل التواصل التفاعلي بين الأستاذ و الطلبة من جهة و بين الطلبة أنفسهم من جهة اخرى</a:t>
          </a:r>
          <a:endParaRPr lang="en-US" sz="1700" kern="1200" dirty="0">
            <a:solidFill>
              <a:srgbClr val="082C2D"/>
            </a:solidFill>
            <a:latin typeface="Arial" charset="0"/>
            <a:cs typeface="Arial" charset="0"/>
          </a:endParaRPr>
        </a:p>
        <a:p>
          <a:pPr marL="171450" lvl="1" indent="0" algn="r" defTabSz="755650" rt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1700" kern="1200" dirty="0">
              <a:solidFill>
                <a:srgbClr val="082C2D"/>
              </a:solidFill>
              <a:latin typeface="Arial" charset="0"/>
              <a:cs typeface="Arial" charset="0"/>
            </a:rPr>
            <a:t> المميزات البارزة:</a:t>
          </a:r>
          <a:endParaRPr lang="en-US" sz="1700" kern="1200" dirty="0">
            <a:solidFill>
              <a:srgbClr val="082C2D"/>
            </a:solidFill>
            <a:latin typeface="Arial" charset="0"/>
            <a:cs typeface="Arial" charset="0"/>
          </a:endParaRPr>
        </a:p>
        <a:p>
          <a:pPr marL="519113" lvl="1" indent="0" algn="r" defTabSz="7556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1700" kern="1200" dirty="0">
              <a:solidFill>
                <a:srgbClr val="082C2D"/>
              </a:solidFill>
              <a:latin typeface="Arial" charset="0"/>
              <a:cs typeface="Arial" charset="0"/>
            </a:rPr>
            <a:t> إدارة الواجبات</a:t>
          </a:r>
          <a:endParaRPr lang="en-US" sz="1700" kern="1200" dirty="0">
            <a:solidFill>
              <a:srgbClr val="082C2D"/>
            </a:solidFill>
            <a:latin typeface="Arial" charset="0"/>
            <a:cs typeface="Arial" charset="0"/>
          </a:endParaRPr>
        </a:p>
        <a:p>
          <a:pPr marL="519113" lvl="1" indent="0" algn="r" defTabSz="7556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1700" kern="1200" dirty="0">
              <a:solidFill>
                <a:srgbClr val="082C2D"/>
              </a:solidFill>
              <a:latin typeface="Arial" charset="0"/>
              <a:cs typeface="Arial" charset="0"/>
            </a:rPr>
            <a:t> الخيارات المتاحة لجمع الآراء </a:t>
          </a:r>
          <a:endParaRPr lang="en-US" sz="1700" kern="1200" dirty="0">
            <a:solidFill>
              <a:srgbClr val="082C2D"/>
            </a:solidFill>
            <a:latin typeface="Arial" charset="0"/>
            <a:cs typeface="Arial" charset="0"/>
          </a:endParaRPr>
        </a:p>
        <a:p>
          <a:pPr marL="519113" lvl="1" indent="0" algn="r" defTabSz="7556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1700" kern="1200" dirty="0">
              <a:solidFill>
                <a:srgbClr val="082C2D"/>
              </a:solidFill>
              <a:latin typeface="Arial" charset="0"/>
              <a:cs typeface="Arial" charset="0"/>
            </a:rPr>
            <a:t> التقييم</a:t>
          </a:r>
          <a:endParaRPr lang="en-US" sz="1700" kern="1200" dirty="0">
            <a:solidFill>
              <a:srgbClr val="082C2D"/>
            </a:solidFill>
            <a:latin typeface="Arial" charset="0"/>
            <a:cs typeface="Arial" charset="0"/>
          </a:endParaRPr>
        </a:p>
        <a:p>
          <a:pPr marL="519113" lvl="1" indent="0" algn="r" defTabSz="7556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1700" kern="1200" dirty="0">
              <a:solidFill>
                <a:srgbClr val="082C2D"/>
              </a:solidFill>
              <a:latin typeface="Arial" charset="0"/>
              <a:cs typeface="Arial" charset="0"/>
            </a:rPr>
            <a:t> التقرير التحويلي (متوفر فقط في الولايات المتحدة والمملكة المتحدة والمكسيك)</a:t>
          </a:r>
          <a:endParaRPr lang="en-US" sz="1700" kern="1200" dirty="0">
            <a:solidFill>
              <a:srgbClr val="082C2D"/>
            </a:solidFill>
            <a:latin typeface="Arial" charset="0"/>
            <a:cs typeface="Arial" charset="0"/>
          </a:endParaRPr>
        </a:p>
      </dsp:txBody>
      <dsp:txXfrm rot="-5400000">
        <a:off x="66406" y="394482"/>
        <a:ext cx="4900562" cy="2831416"/>
      </dsp:txXfrm>
    </dsp:sp>
    <dsp:sp modelId="{33902961-D3EF-42D2-8888-2D76E6F0B095}">
      <dsp:nvSpPr>
        <dsp:cNvPr id="0" name=""/>
        <dsp:cNvSpPr/>
      </dsp:nvSpPr>
      <dsp:spPr>
        <a:xfrm>
          <a:off x="5053735" y="0"/>
          <a:ext cx="2842725" cy="35706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Classroom</a:t>
          </a:r>
        </a:p>
      </dsp:txBody>
      <dsp:txXfrm>
        <a:off x="5192505" y="138770"/>
        <a:ext cx="2565185" cy="32931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8D43D-31A1-479D-823A-CF10A992A00B}">
      <dsp:nvSpPr>
        <dsp:cNvPr id="0" name=""/>
        <dsp:cNvSpPr/>
      </dsp:nvSpPr>
      <dsp:spPr>
        <a:xfrm rot="5400000">
          <a:off x="2206091" y="-2011552"/>
          <a:ext cx="781243" cy="505373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200" kern="1200" dirty="0">
              <a:solidFill>
                <a:srgbClr val="082C2D"/>
              </a:solidFill>
              <a:latin typeface="Arial" charset="0"/>
              <a:cs typeface="Arial" charset="0"/>
            </a:rPr>
            <a:t>يسمح للتسجيل دفعة واحدة من قاعدة بيانات خارجية</a:t>
          </a:r>
          <a:endParaRPr lang="en-US" sz="2200" kern="1200" dirty="0"/>
        </a:p>
      </dsp:txBody>
      <dsp:txXfrm rot="-5400000">
        <a:off x="69846" y="162830"/>
        <a:ext cx="5015598" cy="704969"/>
      </dsp:txXfrm>
    </dsp:sp>
    <dsp:sp modelId="{81BB03DF-4C36-4B6B-AF1C-F186204603D4}">
      <dsp:nvSpPr>
        <dsp:cNvPr id="0" name=""/>
        <dsp:cNvSpPr/>
      </dsp:nvSpPr>
      <dsp:spPr>
        <a:xfrm>
          <a:off x="5049995" y="27039"/>
          <a:ext cx="2842725" cy="9765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200" kern="1200" dirty="0"/>
            <a:t>التسجيل الجماعي</a:t>
          </a:r>
          <a:endParaRPr lang="en-US" sz="3200" kern="1200" dirty="0"/>
        </a:p>
      </dsp:txBody>
      <dsp:txXfrm>
        <a:off x="5097666" y="74710"/>
        <a:ext cx="2747383" cy="881212"/>
      </dsp:txXfrm>
    </dsp:sp>
    <dsp:sp modelId="{2CFFE887-8981-48CB-A1BC-A9163472E680}">
      <dsp:nvSpPr>
        <dsp:cNvPr id="0" name=""/>
        <dsp:cNvSpPr/>
      </dsp:nvSpPr>
      <dsp:spPr>
        <a:xfrm rot="5400000">
          <a:off x="2206091" y="-1011178"/>
          <a:ext cx="781243" cy="5053735"/>
        </a:xfrm>
        <a:prstGeom prst="round2Same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200" kern="1200" dirty="0">
              <a:solidFill>
                <a:srgbClr val="082C2D"/>
              </a:solidFill>
              <a:latin typeface="Arial" charset="0"/>
              <a:cs typeface="Arial" charset="0"/>
            </a:rPr>
            <a:t>يتم اكتشاف اللغة الافتراضية تلقائيًا من إعدادات المتصفح</a:t>
          </a:r>
          <a:endParaRPr lang="en-US" sz="2200" kern="1200" dirty="0"/>
        </a:p>
      </dsp:txBody>
      <dsp:txXfrm rot="-5400000">
        <a:off x="69846" y="1163204"/>
        <a:ext cx="5015598" cy="704969"/>
      </dsp:txXfrm>
    </dsp:sp>
    <dsp:sp modelId="{0373C326-6E27-4CC9-A118-16253C855A7A}">
      <dsp:nvSpPr>
        <dsp:cNvPr id="0" name=""/>
        <dsp:cNvSpPr/>
      </dsp:nvSpPr>
      <dsp:spPr>
        <a:xfrm>
          <a:off x="5053735" y="1017236"/>
          <a:ext cx="2842725" cy="976554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4400" kern="1200" dirty="0"/>
            <a:t>متعدد اللغات</a:t>
          </a:r>
          <a:endParaRPr lang="en-US" sz="4400" kern="1200" dirty="0"/>
        </a:p>
      </dsp:txBody>
      <dsp:txXfrm>
        <a:off x="5101406" y="1064907"/>
        <a:ext cx="2747383" cy="881212"/>
      </dsp:txXfrm>
    </dsp:sp>
    <dsp:sp modelId="{930DB8E0-7064-4F16-92C7-2F2592C921CE}">
      <dsp:nvSpPr>
        <dsp:cNvPr id="0" name=""/>
        <dsp:cNvSpPr/>
      </dsp:nvSpPr>
      <dsp:spPr>
        <a:xfrm rot="5400000">
          <a:off x="2206091" y="28633"/>
          <a:ext cx="781243" cy="5053735"/>
        </a:xfrm>
        <a:prstGeom prst="round2Same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200" kern="1200" dirty="0">
              <a:solidFill>
                <a:srgbClr val="082C2D"/>
              </a:solidFill>
              <a:latin typeface="Arial" charset="0"/>
              <a:cs typeface="Arial" charset="0"/>
            </a:rPr>
            <a:t>النسخ الاحتياطي واستعادة الدورات من النماذج.</a:t>
          </a:r>
          <a:endParaRPr lang="en-US" sz="2200" kern="1200" dirty="0"/>
        </a:p>
      </dsp:txBody>
      <dsp:txXfrm rot="-5400000">
        <a:off x="69846" y="2203016"/>
        <a:ext cx="5015598" cy="704969"/>
      </dsp:txXfrm>
    </dsp:sp>
    <dsp:sp modelId="{6E4C5A58-EB42-4B84-AF54-4FE53DF78189}">
      <dsp:nvSpPr>
        <dsp:cNvPr id="0" name=""/>
        <dsp:cNvSpPr/>
      </dsp:nvSpPr>
      <dsp:spPr>
        <a:xfrm>
          <a:off x="5039584" y="2042403"/>
          <a:ext cx="2842725" cy="976554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400" kern="1200" dirty="0"/>
            <a:t>إنشاء الدورة التدريبية الجماعية</a:t>
          </a:r>
          <a:endParaRPr lang="en-US" sz="2400" kern="1200" dirty="0"/>
        </a:p>
      </dsp:txBody>
      <dsp:txXfrm>
        <a:off x="5087255" y="2090074"/>
        <a:ext cx="2747383" cy="881212"/>
      </dsp:txXfrm>
    </dsp:sp>
    <dsp:sp modelId="{1CA7AF10-B9DF-4919-98F0-BF8C53356A1A}">
      <dsp:nvSpPr>
        <dsp:cNvPr id="0" name=""/>
        <dsp:cNvSpPr/>
      </dsp:nvSpPr>
      <dsp:spPr>
        <a:xfrm rot="5400000">
          <a:off x="2206091" y="1029195"/>
          <a:ext cx="781243" cy="5053735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200" kern="1200" dirty="0">
              <a:solidFill>
                <a:srgbClr val="082C2D"/>
              </a:solidFill>
              <a:latin typeface="Arial" charset="0"/>
              <a:cs typeface="Arial" charset="0"/>
            </a:rPr>
            <a:t>تشغيل تقارير الاستخدام على مستوى الموقع أو الدورة التدريبية</a:t>
          </a:r>
          <a:endParaRPr lang="en-US" sz="2200" kern="1200" dirty="0"/>
        </a:p>
      </dsp:txBody>
      <dsp:txXfrm rot="-5400000">
        <a:off x="69846" y="3203578"/>
        <a:ext cx="5015598" cy="704969"/>
      </dsp:txXfrm>
    </dsp:sp>
    <dsp:sp modelId="{33902961-D3EF-42D2-8888-2D76E6F0B095}">
      <dsp:nvSpPr>
        <dsp:cNvPr id="0" name=""/>
        <dsp:cNvSpPr/>
      </dsp:nvSpPr>
      <dsp:spPr>
        <a:xfrm>
          <a:off x="5039584" y="3080206"/>
          <a:ext cx="2842725" cy="97655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200" kern="1200" dirty="0"/>
            <a:t>التقارير والسجلات</a:t>
          </a:r>
          <a:endParaRPr lang="en-US" sz="3200" kern="1200" dirty="0"/>
        </a:p>
      </dsp:txBody>
      <dsp:txXfrm>
        <a:off x="5087255" y="3127877"/>
        <a:ext cx="2747383" cy="8812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8D43D-31A1-479D-823A-CF10A992A00B}">
      <dsp:nvSpPr>
        <dsp:cNvPr id="0" name=""/>
        <dsp:cNvSpPr/>
      </dsp:nvSpPr>
      <dsp:spPr>
        <a:xfrm rot="5400000">
          <a:off x="2202651" y="-2024950"/>
          <a:ext cx="781243" cy="505373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200" kern="1200" dirty="0">
              <a:solidFill>
                <a:srgbClr val="082C2D"/>
              </a:solidFill>
              <a:latin typeface="Arial" charset="0"/>
              <a:cs typeface="Arial" charset="0"/>
            </a:rPr>
            <a:t>يمكن دمج مجموعة متنوعة من الأنشطة المختلفة.</a:t>
          </a:r>
          <a:endParaRPr lang="en-US" sz="2200" kern="1200" dirty="0"/>
        </a:p>
      </dsp:txBody>
      <dsp:txXfrm rot="-5400000">
        <a:off x="66406" y="149432"/>
        <a:ext cx="5015598" cy="704969"/>
      </dsp:txXfrm>
    </dsp:sp>
    <dsp:sp modelId="{81BB03DF-4C36-4B6B-AF1C-F186204603D4}">
      <dsp:nvSpPr>
        <dsp:cNvPr id="0" name=""/>
        <dsp:cNvSpPr/>
      </dsp:nvSpPr>
      <dsp:spPr>
        <a:xfrm>
          <a:off x="5053735" y="0"/>
          <a:ext cx="2842725" cy="9765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4400" kern="1200" dirty="0"/>
            <a:t>الأنشطة</a:t>
          </a:r>
          <a:endParaRPr lang="en-US" sz="4900" kern="1200" dirty="0"/>
        </a:p>
      </dsp:txBody>
      <dsp:txXfrm>
        <a:off x="5101406" y="47671"/>
        <a:ext cx="2747383" cy="881212"/>
      </dsp:txXfrm>
    </dsp:sp>
    <dsp:sp modelId="{2CFFE887-8981-48CB-A1BC-A9163472E680}">
      <dsp:nvSpPr>
        <dsp:cNvPr id="0" name=""/>
        <dsp:cNvSpPr/>
      </dsp:nvSpPr>
      <dsp:spPr>
        <a:xfrm rot="5400000">
          <a:off x="2202651" y="-953037"/>
          <a:ext cx="781243" cy="5053735"/>
        </a:xfrm>
        <a:prstGeom prst="round2Same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200" kern="1200" dirty="0">
              <a:solidFill>
                <a:srgbClr val="082C2D"/>
              </a:solidFill>
              <a:latin typeface="Arial" charset="0"/>
              <a:cs typeface="Arial" charset="0"/>
            </a:rPr>
            <a:t>تنظيم الطلبة في مجموعات للأنشطة على مستوى الدورة التدريبية.</a:t>
          </a:r>
          <a:endParaRPr lang="en-US" sz="2200" kern="1200" dirty="0"/>
        </a:p>
      </dsp:txBody>
      <dsp:txXfrm rot="-5400000">
        <a:off x="66406" y="1221345"/>
        <a:ext cx="5015598" cy="704969"/>
      </dsp:txXfrm>
    </dsp:sp>
    <dsp:sp modelId="{0373C326-6E27-4CC9-A118-16253C855A7A}">
      <dsp:nvSpPr>
        <dsp:cNvPr id="0" name=""/>
        <dsp:cNvSpPr/>
      </dsp:nvSpPr>
      <dsp:spPr>
        <a:xfrm>
          <a:off x="5053735" y="1045127"/>
          <a:ext cx="2842725" cy="976554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4400" kern="1200" dirty="0"/>
            <a:t>المجاميع</a:t>
          </a:r>
          <a:endParaRPr lang="en-US" sz="4900" kern="1200" dirty="0"/>
        </a:p>
      </dsp:txBody>
      <dsp:txXfrm>
        <a:off x="5101406" y="1092798"/>
        <a:ext cx="2747383" cy="881212"/>
      </dsp:txXfrm>
    </dsp:sp>
    <dsp:sp modelId="{930DB8E0-7064-4F16-92C7-2F2592C921CE}">
      <dsp:nvSpPr>
        <dsp:cNvPr id="0" name=""/>
        <dsp:cNvSpPr/>
      </dsp:nvSpPr>
      <dsp:spPr>
        <a:xfrm rot="5400000">
          <a:off x="2202651" y="18243"/>
          <a:ext cx="781243" cy="5053735"/>
        </a:xfrm>
        <a:prstGeom prst="round2Same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200" kern="1200" dirty="0">
              <a:solidFill>
                <a:srgbClr val="082C2D"/>
              </a:solidFill>
              <a:latin typeface="Arial" charset="0"/>
              <a:cs typeface="Arial" charset="0"/>
            </a:rPr>
            <a:t>يسمح لكل من المعلم والأقران وممارسات التقييم الذاتي.</a:t>
          </a:r>
          <a:endParaRPr lang="en-US" sz="2200" kern="1200" dirty="0"/>
        </a:p>
      </dsp:txBody>
      <dsp:txXfrm rot="-5400000">
        <a:off x="66406" y="2192626"/>
        <a:ext cx="5015598" cy="704969"/>
      </dsp:txXfrm>
    </dsp:sp>
    <dsp:sp modelId="{6E4C5A58-EB42-4B84-AF54-4FE53DF78189}">
      <dsp:nvSpPr>
        <dsp:cNvPr id="0" name=""/>
        <dsp:cNvSpPr/>
      </dsp:nvSpPr>
      <dsp:spPr>
        <a:xfrm>
          <a:off x="5053735" y="2063184"/>
          <a:ext cx="2842725" cy="976554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4400" kern="1200" dirty="0"/>
            <a:t>التقييم</a:t>
          </a:r>
          <a:endParaRPr lang="en-US" sz="4900" kern="1200" dirty="0"/>
        </a:p>
      </dsp:txBody>
      <dsp:txXfrm>
        <a:off x="5101406" y="2110855"/>
        <a:ext cx="2747383" cy="881212"/>
      </dsp:txXfrm>
    </dsp:sp>
    <dsp:sp modelId="{1CA7AF10-B9DF-4919-98F0-BF8C53356A1A}">
      <dsp:nvSpPr>
        <dsp:cNvPr id="0" name=""/>
        <dsp:cNvSpPr/>
      </dsp:nvSpPr>
      <dsp:spPr>
        <a:xfrm rot="5400000">
          <a:off x="2202651" y="1008414"/>
          <a:ext cx="781243" cy="5053735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IQ" sz="2200" kern="1200" dirty="0">
              <a:solidFill>
                <a:srgbClr val="082C2D"/>
              </a:solidFill>
              <a:latin typeface="Arial" charset="0"/>
              <a:cs typeface="Arial" charset="0"/>
            </a:rPr>
            <a:t>ميزة التحفيز عبر مكافأة الطلبة عندما يصلون إلى النتائج المطلوبة.</a:t>
          </a:r>
          <a:endParaRPr lang="en-US" sz="2200" kern="1200" dirty="0"/>
        </a:p>
      </dsp:txBody>
      <dsp:txXfrm rot="-5400000">
        <a:off x="66406" y="3182797"/>
        <a:ext cx="5015598" cy="704969"/>
      </dsp:txXfrm>
    </dsp:sp>
    <dsp:sp modelId="{33902961-D3EF-42D2-8888-2D76E6F0B095}">
      <dsp:nvSpPr>
        <dsp:cNvPr id="0" name=""/>
        <dsp:cNvSpPr/>
      </dsp:nvSpPr>
      <dsp:spPr>
        <a:xfrm>
          <a:off x="5053735" y="3066809"/>
          <a:ext cx="2842725" cy="97655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200" b="0" kern="1200" dirty="0"/>
            <a:t>العلامات المميزة</a:t>
          </a:r>
          <a:endParaRPr lang="en-US" sz="4000" b="0" kern="1200" dirty="0"/>
        </a:p>
      </dsp:txBody>
      <dsp:txXfrm>
        <a:off x="5101406" y="3114480"/>
        <a:ext cx="2747383" cy="881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93954A-C201-EB40-9459-342C786798D2}" type="datetimeFigureOut">
              <a:rPr lang="en-US" smtClean="0">
                <a:latin typeface="Arial" charset="0"/>
              </a:rPr>
              <a:t>5/10/2020</a:t>
            </a:fld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52853C-6216-544B-82BE-E4DDDB9FF424}" type="slidenum">
              <a:rPr lang="en-US" smtClean="0">
                <a:latin typeface="Arial" charset="0"/>
              </a:r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62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7D7D0FC4-79A4-4CD6-9D21-6D2AFDDF42EC}" type="datetimeFigureOut">
              <a:rPr lang="en-JM" smtClean="0"/>
              <a:pPr/>
              <a:t>10/5/2020</a:t>
            </a:fld>
            <a:endParaRPr lang="en-JM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JM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FEA829E4-7B8F-48ED-BCF8-1C0A3C644052}" type="slidenum">
              <a:rPr lang="en-JM" smtClean="0"/>
              <a:pPr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870379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58600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 into your Google Account and then hit the 9 squares next to your picture at the top right corner of the browser window.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11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123587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Quote from https://</a:t>
            </a:r>
            <a:r>
              <a:rPr lang="en-US" dirty="0" err="1"/>
              <a:t>docs.moodle.org</a:t>
            </a:r>
            <a:r>
              <a:rPr lang="en-US" dirty="0"/>
              <a:t>/38/</a:t>
            </a:r>
            <a:r>
              <a:rPr lang="en-US" dirty="0" err="1"/>
              <a:t>en</a:t>
            </a:r>
            <a:r>
              <a:rPr lang="en-US" dirty="0"/>
              <a:t>/Features &amp; Statistics from https://</a:t>
            </a:r>
            <a:r>
              <a:rPr lang="en-US" dirty="0" err="1"/>
              <a:t>stats.moodle.org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608922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taken from https://</a:t>
            </a:r>
            <a:r>
              <a:rPr lang="en-US" dirty="0" err="1"/>
              <a:t>stats.moodle.org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15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937785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several administrative features outside of these four: customizable layouts, user permissions and roles, open standards support, plugin management, interoperability features, and security updates.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298649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several course development and management features outside of these four: learning paths, external media embedding, marking workflow management, rubric development, competency-based marking among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342545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20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35380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21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969148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22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769889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 https://</a:t>
            </a:r>
            <a:r>
              <a:rPr lang="en-US" dirty="0" err="1"/>
              <a:t>actioncoach.co.uk</a:t>
            </a:r>
            <a:r>
              <a:rPr lang="en-US" dirty="0"/>
              <a:t>/coaches/</a:t>
            </a:r>
            <a:r>
              <a:rPr lang="en-US" dirty="0" err="1"/>
              <a:t>donnie-dhillon</a:t>
            </a:r>
            <a:r>
              <a:rPr lang="en-US" dirty="0"/>
              <a:t>/news/2019/06/17/developing-high-performing-teams-follows-a-set-path/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23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527104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team is not monitored or is not functioning properly, the “Potential Problem Area” is where things will fall apart and communication will break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20463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3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328882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www.belbin.com</a:t>
            </a:r>
            <a:r>
              <a:rPr lang="en-US" dirty="0"/>
              <a:t>/about/</a:t>
            </a:r>
            <a:r>
              <a:rPr lang="en-US" dirty="0" err="1"/>
              <a:t>belbin</a:t>
            </a:r>
            <a:r>
              <a:rPr lang="en-US" dirty="0"/>
              <a:t>-team-roles/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25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886014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 and images taken from https://</a:t>
            </a:r>
            <a:r>
              <a:rPr lang="en-US" dirty="0" err="1"/>
              <a:t>www.teachthought.com</a:t>
            </a:r>
            <a:r>
              <a:rPr lang="en-US" dirty="0"/>
              <a:t>/critical-thinking/8-science-based-strategies-for-critical-thinking/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26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189697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27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808966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Quote taken from http://</a:t>
            </a:r>
            <a:r>
              <a:rPr lang="en-US" dirty="0" err="1"/>
              <a:t>www.ala.org</a:t>
            </a:r>
            <a:r>
              <a:rPr lang="en-US" dirty="0"/>
              <a:t>/</a:t>
            </a:r>
            <a:r>
              <a:rPr lang="en-US" dirty="0" err="1"/>
              <a:t>acrl</a:t>
            </a:r>
            <a:r>
              <a:rPr lang="en-US" dirty="0"/>
              <a:t>/standards/</a:t>
            </a:r>
            <a:r>
              <a:rPr lang="en-US" dirty="0" err="1"/>
              <a:t>ilframework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28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198552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taken from https://</a:t>
            </a:r>
            <a:r>
              <a:rPr lang="en-US" dirty="0" err="1"/>
              <a:t>www.massey.ac.nz</a:t>
            </a:r>
            <a:r>
              <a:rPr lang="en-US" dirty="0"/>
              <a:t>/</a:t>
            </a:r>
            <a:r>
              <a:rPr lang="en-US" dirty="0" err="1"/>
              <a:t>massey</a:t>
            </a:r>
            <a:r>
              <a:rPr lang="en-US" dirty="0"/>
              <a:t>/research/library/about-us/information-literacy/information-</a:t>
            </a:r>
            <a:r>
              <a:rPr lang="en-US" dirty="0" err="1"/>
              <a:t>literacy_home.cfm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29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636816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34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68177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Quotes taken from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Learning_management_system</a:t>
            </a:r>
            <a:endParaRPr lang="en-US" dirty="0"/>
          </a:p>
          <a:p>
            <a:r>
              <a:rPr lang="en-US" dirty="0"/>
              <a:t>Additional information from https://</a:t>
            </a:r>
            <a:r>
              <a:rPr lang="en-US" dirty="0" err="1"/>
              <a:t>www.trustradius.com</a:t>
            </a:r>
            <a:r>
              <a:rPr lang="en-US" dirty="0"/>
              <a:t>/learning-management-</a:t>
            </a:r>
            <a:r>
              <a:rPr lang="en-US" dirty="0" err="1"/>
              <a:t>lms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2969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Quotes taken from https://</a:t>
            </a:r>
            <a:r>
              <a:rPr lang="en-US" dirty="0" err="1"/>
              <a:t>edu.google.com</a:t>
            </a:r>
            <a:r>
              <a:rPr lang="en-US" dirty="0"/>
              <a:t>/products/</a:t>
            </a:r>
            <a:r>
              <a:rPr lang="en-US" dirty="0" err="1"/>
              <a:t>gsuite</a:t>
            </a:r>
            <a:r>
              <a:rPr lang="en-US" dirty="0"/>
              <a:t>-for-education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5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8404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dashboard offered through google Transformation Report that shows administrators the usage of the G Suite tools throughout their educational organization.  Image from https://</a:t>
            </a:r>
            <a:r>
              <a:rPr lang="en-US" dirty="0" err="1"/>
              <a:t>edutransformationreport.withgoogle.com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6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231507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primary google features that most people would be familiar with.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17768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 few secondary google application that some users may be familiar with.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91372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 sample of features that users may never have even heard of before.  These three slides are not a comprehensive list of the features, though.  More are available.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86658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to mention that transformation report is only available in certain parts of the world.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397566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3955"/>
            <a:ext cx="7772400" cy="1102519"/>
          </a:xfrm>
        </p:spPr>
        <p:txBody>
          <a:bodyPr/>
          <a:lstStyle>
            <a:lvl1pPr algn="ctr">
              <a:defRPr baseline="0">
                <a:solidFill>
                  <a:srgbClr val="009BA0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40786"/>
            <a:ext cx="6400800" cy="664369"/>
          </a:xfrm>
        </p:spPr>
        <p:txBody>
          <a:bodyPr/>
          <a:lstStyle>
            <a:lvl1pPr marL="0" indent="0" algn="ctr">
              <a:buNone/>
              <a:defRPr>
                <a:solidFill>
                  <a:srgbClr val="1737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6325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518970" y="3638551"/>
            <a:ext cx="1843230" cy="6810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69"/>
          </p:nvPr>
        </p:nvSpPr>
        <p:spPr>
          <a:xfrm>
            <a:off x="2467803" y="3643312"/>
            <a:ext cx="1613026" cy="6810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70"/>
          </p:nvPr>
        </p:nvSpPr>
        <p:spPr>
          <a:xfrm>
            <a:off x="506133" y="3262312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72"/>
          </p:nvPr>
        </p:nvSpPr>
        <p:spPr>
          <a:xfrm>
            <a:off x="2467809" y="3262312"/>
            <a:ext cx="16017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74"/>
          </p:nvPr>
        </p:nvSpPr>
        <p:spPr>
          <a:xfrm>
            <a:off x="4267206" y="3643312"/>
            <a:ext cx="1675229" cy="6810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75"/>
          </p:nvPr>
        </p:nvSpPr>
        <p:spPr>
          <a:xfrm>
            <a:off x="4267206" y="3262312"/>
            <a:ext cx="166355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77"/>
          </p:nvPr>
        </p:nvSpPr>
        <p:spPr>
          <a:xfrm>
            <a:off x="6096636" y="3643312"/>
            <a:ext cx="1751964" cy="6810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78"/>
          </p:nvPr>
        </p:nvSpPr>
        <p:spPr>
          <a:xfrm>
            <a:off x="6096642" y="3262312"/>
            <a:ext cx="173975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80"/>
          </p:nvPr>
        </p:nvSpPr>
        <p:spPr>
          <a:xfrm>
            <a:off x="517806" y="1657350"/>
            <a:ext cx="1691999" cy="1447800"/>
          </a:xfrm>
        </p:spPr>
        <p:txBody>
          <a:bodyPr>
            <a:normAutofit/>
          </a:bodyPr>
          <a:lstStyle>
            <a:lvl1pPr>
              <a:defRPr sz="1050" b="0" i="0">
                <a:latin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81"/>
          </p:nvPr>
        </p:nvSpPr>
        <p:spPr>
          <a:xfrm>
            <a:off x="2422806" y="1657350"/>
            <a:ext cx="1691999" cy="1447800"/>
          </a:xfrm>
        </p:spPr>
        <p:txBody>
          <a:bodyPr>
            <a:normAutofit/>
          </a:bodyPr>
          <a:lstStyle>
            <a:lvl1pPr>
              <a:defRPr sz="1050" b="0" i="0">
                <a:latin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82"/>
          </p:nvPr>
        </p:nvSpPr>
        <p:spPr>
          <a:xfrm>
            <a:off x="4251602" y="1657350"/>
            <a:ext cx="1691999" cy="1447800"/>
          </a:xfrm>
        </p:spPr>
        <p:txBody>
          <a:bodyPr>
            <a:normAutofit/>
          </a:bodyPr>
          <a:lstStyle>
            <a:lvl1pPr>
              <a:defRPr sz="1050" b="0" i="0">
                <a:latin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83"/>
          </p:nvPr>
        </p:nvSpPr>
        <p:spPr>
          <a:xfrm>
            <a:off x="6080407" y="1657350"/>
            <a:ext cx="1691999" cy="1447800"/>
          </a:xfrm>
        </p:spPr>
        <p:txBody>
          <a:bodyPr>
            <a:normAutofit/>
          </a:bodyPr>
          <a:lstStyle>
            <a:lvl1pPr>
              <a:defRPr sz="1050" b="0" i="0">
                <a:latin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135416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1581150"/>
            <a:ext cx="8229600" cy="2819400"/>
          </a:xfrm>
        </p:spPr>
        <p:txBody>
          <a:bodyPr>
            <a:normAutofit/>
          </a:bodyPr>
          <a:lstStyle>
            <a:lvl1pPr marL="342900" indent="-342900">
              <a:buFont typeface="Courier New" pitchFamily="49" charset="0"/>
              <a:buChar char="o"/>
              <a:defRPr sz="1100" b="0" i="0">
                <a:solidFill>
                  <a:srgbClr val="A6A6A6"/>
                </a:solidFill>
                <a:latin typeface="Arial" charset="0"/>
              </a:defRPr>
            </a:lvl1pPr>
            <a:lvl2pPr marL="742950" indent="-28575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2pPr>
            <a:lvl3pPr marL="11430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3pPr>
            <a:lvl4pPr marL="16002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4pPr>
            <a:lvl5pPr marL="20574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1070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47"/>
          </p:nvPr>
        </p:nvSpPr>
        <p:spPr>
          <a:xfrm>
            <a:off x="1021944" y="1714502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48"/>
          </p:nvPr>
        </p:nvSpPr>
        <p:spPr>
          <a:xfrm>
            <a:off x="1022262" y="2282828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49"/>
          </p:nvPr>
        </p:nvSpPr>
        <p:spPr>
          <a:xfrm>
            <a:off x="1022580" y="2845366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50"/>
          </p:nvPr>
        </p:nvSpPr>
        <p:spPr>
          <a:xfrm>
            <a:off x="1022580" y="340099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51"/>
          </p:nvPr>
        </p:nvSpPr>
        <p:spPr>
          <a:xfrm>
            <a:off x="1022580" y="3912166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55" hasCustomPrompt="1"/>
          </p:nvPr>
        </p:nvSpPr>
        <p:spPr>
          <a:xfrm>
            <a:off x="533400" y="17487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60"/>
          </p:nvPr>
        </p:nvSpPr>
        <p:spPr>
          <a:xfrm>
            <a:off x="5105082" y="1714502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61"/>
          </p:nvPr>
        </p:nvSpPr>
        <p:spPr>
          <a:xfrm>
            <a:off x="5105400" y="2282828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62"/>
          </p:nvPr>
        </p:nvSpPr>
        <p:spPr>
          <a:xfrm>
            <a:off x="5105400" y="2845366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63"/>
          </p:nvPr>
        </p:nvSpPr>
        <p:spPr>
          <a:xfrm>
            <a:off x="5105400" y="340099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64"/>
          </p:nvPr>
        </p:nvSpPr>
        <p:spPr>
          <a:xfrm>
            <a:off x="5105400" y="3912166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Content Placeholder 6"/>
          <p:cNvSpPr>
            <a:spLocks noGrp="1"/>
          </p:cNvSpPr>
          <p:nvPr>
            <p:ph sz="quarter" idx="65" hasCustomPrompt="1"/>
          </p:nvPr>
        </p:nvSpPr>
        <p:spPr>
          <a:xfrm>
            <a:off x="533400" y="229743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66" hasCustomPrompt="1"/>
          </p:nvPr>
        </p:nvSpPr>
        <p:spPr>
          <a:xfrm>
            <a:off x="533400" y="28917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67" hasCustomPrompt="1"/>
          </p:nvPr>
        </p:nvSpPr>
        <p:spPr>
          <a:xfrm>
            <a:off x="533400" y="34251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68" hasCustomPrompt="1"/>
          </p:nvPr>
        </p:nvSpPr>
        <p:spPr>
          <a:xfrm>
            <a:off x="533400" y="39585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1" name="Content Placeholder 6"/>
          <p:cNvSpPr>
            <a:spLocks noGrp="1" noChangeAspect="1"/>
          </p:cNvSpPr>
          <p:nvPr>
            <p:ph sz="quarter" idx="69" hasCustomPrompt="1"/>
          </p:nvPr>
        </p:nvSpPr>
        <p:spPr>
          <a:xfrm>
            <a:off x="4648200" y="17487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2" name="Content Placeholder 6"/>
          <p:cNvSpPr>
            <a:spLocks noGrp="1" noChangeAspect="1"/>
          </p:cNvSpPr>
          <p:nvPr>
            <p:ph sz="quarter" idx="70" hasCustomPrompt="1"/>
          </p:nvPr>
        </p:nvSpPr>
        <p:spPr>
          <a:xfrm>
            <a:off x="4648200" y="229743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3" name="Content Placeholder 6"/>
          <p:cNvSpPr>
            <a:spLocks noGrp="1" noChangeAspect="1"/>
          </p:cNvSpPr>
          <p:nvPr>
            <p:ph sz="quarter" idx="71" hasCustomPrompt="1"/>
          </p:nvPr>
        </p:nvSpPr>
        <p:spPr>
          <a:xfrm>
            <a:off x="4648200" y="28917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4" name="Content Placeholder 6"/>
          <p:cNvSpPr>
            <a:spLocks noGrp="1" noChangeAspect="1"/>
          </p:cNvSpPr>
          <p:nvPr>
            <p:ph sz="quarter" idx="72" hasCustomPrompt="1"/>
          </p:nvPr>
        </p:nvSpPr>
        <p:spPr>
          <a:xfrm>
            <a:off x="4648200" y="34251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5" name="Content Placeholder 6"/>
          <p:cNvSpPr>
            <a:spLocks noGrp="1" noChangeAspect="1"/>
          </p:cNvSpPr>
          <p:nvPr>
            <p:ph sz="quarter" idx="73" hasCustomPrompt="1"/>
          </p:nvPr>
        </p:nvSpPr>
        <p:spPr>
          <a:xfrm>
            <a:off x="4648200" y="39585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88901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557684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1151"/>
            <a:ext cx="8229600" cy="297180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 b="0" i="0">
                <a:latin typeface="Arial" charset="0"/>
                <a:cs typeface="Arial" charset="0"/>
              </a:defRPr>
            </a:lvl2pPr>
            <a:lvl3pPr>
              <a:defRPr sz="1100" b="0" i="0">
                <a:latin typeface="Arial" charset="0"/>
                <a:cs typeface="Arial" charset="0"/>
              </a:defRPr>
            </a:lvl3pPr>
            <a:lvl4pPr>
              <a:defRPr sz="1050" b="0" i="0">
                <a:latin typeface="Arial" charset="0"/>
                <a:cs typeface="Arial" charset="0"/>
              </a:defRPr>
            </a:lvl4pPr>
            <a:lvl5pPr>
              <a:defRPr sz="1050" b="0" i="0">
                <a:latin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188825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838200" y="16116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ED3645"/>
                </a:solidFill>
                <a:latin typeface="Lato Regular"/>
                <a:cs typeface="Lato Regular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34"/>
          </p:nvPr>
        </p:nvSpPr>
        <p:spPr>
          <a:xfrm>
            <a:off x="838200" y="18097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838200" y="26784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ED3645"/>
                </a:solidFill>
                <a:latin typeface="Lato Regular"/>
                <a:cs typeface="Lato Regular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36"/>
          </p:nvPr>
        </p:nvSpPr>
        <p:spPr>
          <a:xfrm>
            <a:off x="838200" y="28765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838200" y="37452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ED3645"/>
                </a:solidFill>
                <a:latin typeface="Lato Regular"/>
                <a:cs typeface="Lato Regular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38"/>
          </p:nvPr>
        </p:nvSpPr>
        <p:spPr>
          <a:xfrm>
            <a:off x="838200" y="39433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424369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52400"/>
            <a:ext cx="9144000" cy="2266950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4350"/>
            <a:ext cx="3657600" cy="1371600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0" y="2419350"/>
            <a:ext cx="9144000" cy="27432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62"/>
          </p:nvPr>
        </p:nvSpPr>
        <p:spPr>
          <a:xfrm>
            <a:off x="3469120" y="1123950"/>
            <a:ext cx="2093480" cy="8991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63"/>
          </p:nvPr>
        </p:nvSpPr>
        <p:spPr>
          <a:xfrm>
            <a:off x="6212320" y="1123950"/>
            <a:ext cx="2093480" cy="8991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244115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1216" y="-18290"/>
            <a:ext cx="9144000" cy="365684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093885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56"/>
          </p:nvPr>
        </p:nvSpPr>
        <p:spPr>
          <a:xfrm>
            <a:off x="533400" y="16573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57"/>
          </p:nvPr>
        </p:nvSpPr>
        <p:spPr>
          <a:xfrm>
            <a:off x="2760662" y="16573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58"/>
          </p:nvPr>
        </p:nvSpPr>
        <p:spPr>
          <a:xfrm>
            <a:off x="533400" y="31051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59"/>
          </p:nvPr>
        </p:nvSpPr>
        <p:spPr>
          <a:xfrm>
            <a:off x="2760662" y="31051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060513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11" name="Picture 10" descr="MacBook-Pro-mock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40" y="1721425"/>
            <a:ext cx="4817160" cy="2245888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67200" y="1885950"/>
            <a:ext cx="3528000" cy="1674000"/>
          </a:xfrm>
        </p:spPr>
        <p:txBody>
          <a:bodyPr>
            <a:normAutofit/>
          </a:bodyPr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2138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0" y="1504953"/>
            <a:ext cx="3429000" cy="30829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3733800" y="2046286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6407150" y="203834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3736975" y="3633926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8"/>
          </p:nvPr>
        </p:nvSpPr>
        <p:spPr>
          <a:xfrm>
            <a:off x="6410325" y="362598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4114800" y="1673225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6781800" y="1673225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4114800" y="3257552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32"/>
          <p:cNvSpPr>
            <a:spLocks noGrp="1"/>
          </p:cNvSpPr>
          <p:nvPr>
            <p:ph type="body" sz="quarter" idx="22"/>
          </p:nvPr>
        </p:nvSpPr>
        <p:spPr>
          <a:xfrm>
            <a:off x="6781800" y="3257552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88178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8906" y="0"/>
            <a:ext cx="9152906" cy="3105150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solidFill>
                <a:srgbClr val="F34F57"/>
              </a:solidFill>
              <a:latin typeface="Arial" charset="0"/>
            </a:endParaRPr>
          </a:p>
        </p:txBody>
      </p:sp>
      <p:sp>
        <p:nvSpPr>
          <p:cNvPr id="15" name="Picture Placeholder 17"/>
          <p:cNvSpPr>
            <a:spLocks noGrp="1" noChangeAspect="1"/>
          </p:cNvSpPr>
          <p:nvPr>
            <p:ph type="pic" sz="quarter" idx="23"/>
          </p:nvPr>
        </p:nvSpPr>
        <p:spPr>
          <a:xfrm>
            <a:off x="4014001" y="1143000"/>
            <a:ext cx="1115998" cy="836998"/>
          </a:xfrm>
          <a:prstGeom prst="ellipse">
            <a:avLst/>
          </a:prstGeom>
          <a:ln w="28575" cmpd="sng">
            <a:solidFill>
              <a:srgbClr val="FFFFFF"/>
            </a:solidFill>
          </a:ln>
        </p:spPr>
        <p:txBody>
          <a:bodyPr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endParaRPr lang="en-JM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09600" y="224057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28370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solidFill>
                <a:srgbClr val="F34F57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solidFill>
                <a:srgbClr val="F34F57"/>
              </a:solidFill>
              <a:latin typeface="Arial" charset="0"/>
            </a:endParaRPr>
          </a:p>
        </p:txBody>
      </p:sp>
      <p:sp>
        <p:nvSpPr>
          <p:cNvPr id="15" name="Picture Placeholder 17"/>
          <p:cNvSpPr>
            <a:spLocks noGrp="1" noChangeAspect="1"/>
          </p:cNvSpPr>
          <p:nvPr>
            <p:ph type="pic" sz="quarter" idx="23"/>
          </p:nvPr>
        </p:nvSpPr>
        <p:spPr>
          <a:xfrm>
            <a:off x="1600205" y="1280705"/>
            <a:ext cx="1187997" cy="890997"/>
          </a:xfrm>
          <a:prstGeom prst="ellipse">
            <a:avLst/>
          </a:prstGeom>
          <a:ln w="9525" cmpd="sng">
            <a:solidFill>
              <a:schemeClr val="bg1">
                <a:lumMod val="95000"/>
              </a:schemeClr>
            </a:solidFill>
          </a:ln>
        </p:spPr>
        <p:txBody>
          <a:bodyPr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endParaRPr lang="en-JM"/>
          </a:p>
        </p:txBody>
      </p:sp>
      <p:sp>
        <p:nvSpPr>
          <p:cNvPr id="5" name="Picture Placeholder 17"/>
          <p:cNvSpPr>
            <a:spLocks noGrp="1" noChangeAspect="1"/>
          </p:cNvSpPr>
          <p:nvPr>
            <p:ph type="pic" sz="quarter" idx="24"/>
          </p:nvPr>
        </p:nvSpPr>
        <p:spPr>
          <a:xfrm>
            <a:off x="6172205" y="1280705"/>
            <a:ext cx="1187997" cy="890997"/>
          </a:xfrm>
          <a:prstGeom prst="ellipse">
            <a:avLst/>
          </a:prstGeom>
          <a:ln w="28575" cmpd="sng">
            <a:solidFill>
              <a:srgbClr val="FFFFFF"/>
            </a:solidFill>
          </a:ln>
        </p:spPr>
        <p:txBody>
          <a:bodyPr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327145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11" name="Picture 10" descr="MacBook-Pro-mock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85950"/>
            <a:ext cx="4817160" cy="2245888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58560" y="2050475"/>
            <a:ext cx="3528000" cy="1674000"/>
          </a:xfrm>
        </p:spPr>
        <p:txBody>
          <a:bodyPr>
            <a:normAutofit/>
          </a:bodyPr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877273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6255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28874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98"/>
          <p:cNvSpPr/>
          <p:nvPr userDrawn="1"/>
        </p:nvSpPr>
        <p:spPr bwMode="auto">
          <a:xfrm rot="10800000" flipV="1">
            <a:off x="639176" y="4408565"/>
            <a:ext cx="2286001" cy="22058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tx1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Ellipse 98"/>
          <p:cNvSpPr/>
          <p:nvPr userDrawn="1"/>
        </p:nvSpPr>
        <p:spPr bwMode="auto">
          <a:xfrm rot="10800000" flipV="1">
            <a:off x="3077576" y="4398338"/>
            <a:ext cx="2362199" cy="22058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tx1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Ellipse 98"/>
          <p:cNvSpPr/>
          <p:nvPr userDrawn="1"/>
        </p:nvSpPr>
        <p:spPr bwMode="auto">
          <a:xfrm rot="10800000" flipV="1">
            <a:off x="5668371" y="4398338"/>
            <a:ext cx="2286000" cy="22058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tx1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 rot="16200000" flipH="1">
            <a:off x="1136447" y="2735686"/>
            <a:ext cx="1261308" cy="2314996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16200000" flipH="1">
            <a:off x="3651051" y="2730708"/>
            <a:ext cx="1261307" cy="2314996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16200000" flipH="1">
            <a:off x="6148862" y="2730709"/>
            <a:ext cx="1261308" cy="2314994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latin typeface="Arial" charset="0"/>
              <a:cs typeface="Arial" charset="0"/>
            </a:endParaRPr>
          </a:p>
        </p:txBody>
      </p:sp>
      <p:sp>
        <p:nvSpPr>
          <p:cNvPr id="18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715372" y="3707770"/>
            <a:ext cx="2110248" cy="73105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 b="0" i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9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3229972" y="3707770"/>
            <a:ext cx="2110248" cy="73105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 b="0" i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0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5727787" y="3707770"/>
            <a:ext cx="2110248" cy="73105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 b="0" i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1" name="Text Placeholder 37"/>
          <p:cNvSpPr>
            <a:spLocks noGrp="1"/>
          </p:cNvSpPr>
          <p:nvPr>
            <p:ph type="body" sz="quarter" idx="19"/>
          </p:nvPr>
        </p:nvSpPr>
        <p:spPr>
          <a:xfrm>
            <a:off x="685808" y="3389324"/>
            <a:ext cx="2138867" cy="25876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2pPr>
            <a:lvl3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3pPr>
            <a:lvl4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4pPr>
            <a:lvl5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37"/>
          <p:cNvSpPr>
            <a:spLocks noGrp="1"/>
          </p:cNvSpPr>
          <p:nvPr>
            <p:ph type="body" sz="quarter" idx="20"/>
          </p:nvPr>
        </p:nvSpPr>
        <p:spPr>
          <a:xfrm>
            <a:off x="3215193" y="3371852"/>
            <a:ext cx="2138867" cy="25876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2pPr>
            <a:lvl3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3pPr>
            <a:lvl4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4pPr>
            <a:lvl5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37"/>
          <p:cNvSpPr>
            <a:spLocks noGrp="1"/>
          </p:cNvSpPr>
          <p:nvPr>
            <p:ph type="body" sz="quarter" idx="21"/>
          </p:nvPr>
        </p:nvSpPr>
        <p:spPr>
          <a:xfrm>
            <a:off x="5727796" y="3371852"/>
            <a:ext cx="2138867" cy="25876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2pPr>
            <a:lvl3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3pPr>
            <a:lvl4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4pPr>
            <a:lvl5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4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609606" y="1509930"/>
            <a:ext cx="2315571" cy="1752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25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3124206" y="1504950"/>
            <a:ext cx="2315571" cy="1752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26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5621400" y="1504950"/>
            <a:ext cx="2315571" cy="1752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43527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514350"/>
            <a:ext cx="3810000" cy="857250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3500"/>
          </a:xfrm>
        </p:spPr>
        <p:txBody>
          <a:bodyPr/>
          <a:lstStyle/>
          <a:p>
            <a:endParaRPr lang="en-JM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5029200" y="2041523"/>
            <a:ext cx="3505200" cy="990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6"/>
          </p:nvPr>
        </p:nvSpPr>
        <p:spPr>
          <a:xfrm>
            <a:off x="5638800" y="3108328"/>
            <a:ext cx="2438400" cy="3079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7"/>
          </p:nvPr>
        </p:nvSpPr>
        <p:spPr>
          <a:xfrm>
            <a:off x="5638800" y="3562353"/>
            <a:ext cx="2438400" cy="46511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029200" y="1733555"/>
            <a:ext cx="3505200" cy="3571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9144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3716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18288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407023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63"/>
          </p:nvPr>
        </p:nvSpPr>
        <p:spPr>
          <a:xfrm>
            <a:off x="0" y="1733550"/>
            <a:ext cx="4724400" cy="2895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66"/>
          </p:nvPr>
        </p:nvSpPr>
        <p:spPr>
          <a:xfrm>
            <a:off x="5475297" y="2274270"/>
            <a:ext cx="2994025" cy="121981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5965832" y="1916118"/>
            <a:ext cx="1730375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ED3645"/>
                </a:solidFill>
                <a:latin typeface="Lato Regular"/>
                <a:cs typeface="Lato Regular"/>
              </a:defRPr>
            </a:lvl1pPr>
            <a:lvl2pPr marL="457200" indent="0">
              <a:buFontTx/>
              <a:buNone/>
              <a:defRPr sz="1400">
                <a:latin typeface="Franklin Gothic Medium" pitchFamily="34" charset="0"/>
              </a:defRPr>
            </a:lvl2pPr>
            <a:lvl3pPr marL="914400" indent="0">
              <a:buFontTx/>
              <a:buNone/>
              <a:defRPr sz="1400">
                <a:latin typeface="Franklin Gothic Medium" pitchFamily="34" charset="0"/>
              </a:defRPr>
            </a:lvl3pPr>
            <a:lvl4pPr marL="1371600" indent="0">
              <a:buFontTx/>
              <a:buNone/>
              <a:defRPr sz="1400">
                <a:latin typeface="Franklin Gothic Medium" pitchFamily="34" charset="0"/>
              </a:defRPr>
            </a:lvl4pPr>
            <a:lvl5pPr marL="1828800" indent="0">
              <a:buFontTx/>
              <a:buNone/>
              <a:defRPr sz="1400">
                <a:latin typeface="Franklin Gothic Medium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98135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63"/>
          </p:nvPr>
        </p:nvSpPr>
        <p:spPr>
          <a:xfrm>
            <a:off x="0" y="1504950"/>
            <a:ext cx="9144000" cy="2133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243209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pic>
        <p:nvPicPr>
          <p:cNvPr id="7" name="Picture 6" descr="01-iPad-Air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79" y="950310"/>
            <a:ext cx="2655651" cy="2800350"/>
          </a:xfrm>
          <a:prstGeom prst="rect">
            <a:avLst/>
          </a:prstGeom>
        </p:spPr>
      </p:pic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476547" y="1350359"/>
            <a:ext cx="2190904" cy="2106000"/>
          </a:xfrm>
        </p:spPr>
        <p:txBody>
          <a:bodyPr/>
          <a:lstStyle/>
          <a:p>
            <a:endParaRPr lang="en-JM"/>
          </a:p>
        </p:txBody>
      </p:sp>
      <p:sp>
        <p:nvSpPr>
          <p:cNvPr id="9" name="Oval 8"/>
          <p:cNvSpPr/>
          <p:nvPr userDrawn="1"/>
        </p:nvSpPr>
        <p:spPr>
          <a:xfrm>
            <a:off x="8334300" y="537368"/>
            <a:ext cx="324000" cy="228600"/>
          </a:xfrm>
          <a:prstGeom prst="ellipse">
            <a:avLst/>
          </a:prstGeom>
          <a:solidFill>
            <a:srgbClr val="048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 dirty="0">
              <a:latin typeface="Arial" charset="0"/>
            </a:endParaRPr>
          </a:p>
        </p:txBody>
      </p:sp>
      <p:sp>
        <p:nvSpPr>
          <p:cNvPr id="10" name="Slide Number Placeholder 8"/>
          <p:cNvSpPr txBox="1">
            <a:spLocks/>
          </p:cNvSpPr>
          <p:nvPr userDrawn="1"/>
        </p:nvSpPr>
        <p:spPr>
          <a:xfrm>
            <a:off x="8305800" y="514353"/>
            <a:ext cx="381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D9E213-597C-AF4D-9FA4-E6EB34EC18B6}" type="slidenum">
              <a:rPr lang="en-US" sz="800" smtClean="0">
                <a:solidFill>
                  <a:srgbClr val="FFFFFF"/>
                </a:solidFill>
                <a:latin typeface="Lato Light"/>
                <a:cs typeface="Lato Light"/>
              </a:rPr>
              <a:pPr algn="ctr"/>
              <a:t>‹#›</a:t>
            </a:fld>
            <a:endParaRPr lang="en-US" sz="900" dirty="0">
              <a:solidFill>
                <a:srgbClr val="FFFFFF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3295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11" name="Picture 10" descr="iMac-Cinema-Monitor-Style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86003"/>
            <a:ext cx="4267200" cy="2488997"/>
          </a:xfrm>
          <a:prstGeom prst="rect">
            <a:avLst/>
          </a:prstGeom>
        </p:spPr>
      </p:pic>
      <p:sp>
        <p:nvSpPr>
          <p:cNvPr id="1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2716924" y="2505696"/>
            <a:ext cx="3531476" cy="165538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14733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4299000" y="1657350"/>
            <a:ext cx="1797000" cy="25146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539800" y="1657350"/>
            <a:ext cx="1797000" cy="25146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45458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pic>
        <p:nvPicPr>
          <p:cNvPr id="8" name="Picture 7" descr="iPhone-5S-3-colors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5" y="1028703"/>
            <a:ext cx="2304029" cy="3444125"/>
          </a:xfrm>
          <a:prstGeom prst="rect">
            <a:avLst/>
          </a:prstGeom>
        </p:spPr>
      </p:pic>
      <p:sp>
        <p:nvSpPr>
          <p:cNvPr id="9" name="Picture Placeholder 19"/>
          <p:cNvSpPr>
            <a:spLocks noGrp="1"/>
          </p:cNvSpPr>
          <p:nvPr>
            <p:ph type="pic" sz="quarter" idx="64"/>
          </p:nvPr>
        </p:nvSpPr>
        <p:spPr>
          <a:xfrm>
            <a:off x="3675633" y="1595128"/>
            <a:ext cx="1758559" cy="2306198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10" name="Oval 9"/>
          <p:cNvSpPr/>
          <p:nvPr userDrawn="1"/>
        </p:nvSpPr>
        <p:spPr>
          <a:xfrm>
            <a:off x="8334300" y="537368"/>
            <a:ext cx="324000" cy="228600"/>
          </a:xfrm>
          <a:prstGeom prst="ellipse">
            <a:avLst/>
          </a:prstGeom>
          <a:solidFill>
            <a:srgbClr val="048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 dirty="0">
              <a:latin typeface="Arial" charset="0"/>
            </a:endParaRPr>
          </a:p>
        </p:txBody>
      </p:sp>
      <p:sp>
        <p:nvSpPr>
          <p:cNvPr id="11" name="Slide Number Placeholder 8"/>
          <p:cNvSpPr txBox="1">
            <a:spLocks/>
          </p:cNvSpPr>
          <p:nvPr userDrawn="1"/>
        </p:nvSpPr>
        <p:spPr>
          <a:xfrm>
            <a:off x="8305800" y="514353"/>
            <a:ext cx="381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D9E213-597C-AF4D-9FA4-E6EB34EC18B6}" type="slidenum">
              <a:rPr lang="en-US" sz="800" smtClean="0">
                <a:solidFill>
                  <a:srgbClr val="FFFFFF"/>
                </a:solidFill>
                <a:latin typeface="Lato Light"/>
                <a:cs typeface="Lato Light"/>
              </a:rPr>
              <a:pPr algn="ctr"/>
              <a:t>‹#›</a:t>
            </a:fld>
            <a:endParaRPr lang="en-US" sz="900" dirty="0">
              <a:solidFill>
                <a:srgbClr val="FFFFFF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4071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11" name="Picture 10" descr="iPhone-5S-3-colors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1124"/>
            <a:ext cx="1828800" cy="2733740"/>
          </a:xfrm>
          <a:prstGeom prst="rect">
            <a:avLst/>
          </a:prstGeom>
        </p:spPr>
      </p:pic>
      <p:sp>
        <p:nvSpPr>
          <p:cNvPr id="12" name="Picture Placeholder 19"/>
          <p:cNvSpPr>
            <a:spLocks noGrp="1"/>
          </p:cNvSpPr>
          <p:nvPr>
            <p:ph type="pic" sz="quarter" idx="64"/>
          </p:nvPr>
        </p:nvSpPr>
        <p:spPr>
          <a:xfrm>
            <a:off x="4776362" y="2457450"/>
            <a:ext cx="1395838" cy="1676400"/>
          </a:xfrm>
        </p:spPr>
        <p:txBody>
          <a:bodyPr/>
          <a:lstStyle/>
          <a:p>
            <a:endParaRPr lang="en-JM" dirty="0"/>
          </a:p>
        </p:txBody>
      </p:sp>
      <p:pic>
        <p:nvPicPr>
          <p:cNvPr id="13" name="Picture 12" descr="iPhone-5S-3-colors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81124"/>
            <a:ext cx="1828800" cy="2733740"/>
          </a:xfrm>
          <a:prstGeom prst="rect">
            <a:avLst/>
          </a:prstGeom>
        </p:spPr>
      </p:pic>
      <p:sp>
        <p:nvSpPr>
          <p:cNvPr id="17" name="Picture Placeholder 19"/>
          <p:cNvSpPr>
            <a:spLocks noGrp="1"/>
          </p:cNvSpPr>
          <p:nvPr>
            <p:ph type="pic" sz="quarter" idx="65"/>
          </p:nvPr>
        </p:nvSpPr>
        <p:spPr>
          <a:xfrm>
            <a:off x="2947562" y="2457450"/>
            <a:ext cx="1395838" cy="1676400"/>
          </a:xfrm>
        </p:spPr>
        <p:txBody>
          <a:bodyPr/>
          <a:lstStyle/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43334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867400" y="1962150"/>
            <a:ext cx="1600200" cy="3048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 b="0" i="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9"/>
          </p:nvPr>
        </p:nvSpPr>
        <p:spPr>
          <a:xfrm>
            <a:off x="5867400" y="2190751"/>
            <a:ext cx="2643188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867400" y="2876550"/>
            <a:ext cx="1600200" cy="3048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 b="0" i="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22"/>
          </p:nvPr>
        </p:nvSpPr>
        <p:spPr>
          <a:xfrm>
            <a:off x="5867400" y="3105151"/>
            <a:ext cx="2643188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5867400" y="3790950"/>
            <a:ext cx="1600200" cy="3048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 b="0" i="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24"/>
          </p:nvPr>
        </p:nvSpPr>
        <p:spPr>
          <a:xfrm>
            <a:off x="5867400" y="4019551"/>
            <a:ext cx="2643188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18" name="Picture 17" descr="FireFox-Flat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5" y="2528889"/>
            <a:ext cx="4622459" cy="2614613"/>
          </a:xfrm>
          <a:prstGeom prst="rect">
            <a:avLst/>
          </a:prstGeom>
        </p:spPr>
      </p:pic>
      <p:sp>
        <p:nvSpPr>
          <p:cNvPr id="20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8400" y="2956725"/>
            <a:ext cx="4419600" cy="217170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759885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7"/>
          <p:cNvSpPr>
            <a:spLocks noGrp="1"/>
          </p:cNvSpPr>
          <p:nvPr>
            <p:ph sz="quarter" idx="18"/>
          </p:nvPr>
        </p:nvSpPr>
        <p:spPr>
          <a:xfrm>
            <a:off x="2536203" y="1581150"/>
            <a:ext cx="1524000" cy="304800"/>
          </a:xfrm>
        </p:spPr>
        <p:txBody>
          <a:bodyPr>
            <a:noAutofit/>
          </a:bodyPr>
          <a:lstStyle>
            <a:lvl1pPr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Content Placeholder 37"/>
          <p:cNvSpPr>
            <a:spLocks noGrp="1"/>
          </p:cNvSpPr>
          <p:nvPr>
            <p:ph sz="quarter" idx="19"/>
          </p:nvPr>
        </p:nvSpPr>
        <p:spPr>
          <a:xfrm>
            <a:off x="4443222" y="1581150"/>
            <a:ext cx="1524000" cy="304800"/>
          </a:xfrm>
        </p:spPr>
        <p:txBody>
          <a:bodyPr>
            <a:noAutofit/>
          </a:bodyPr>
          <a:lstStyle>
            <a:lvl1pPr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9" name="Content Placeholder 37"/>
          <p:cNvSpPr>
            <a:spLocks noGrp="1"/>
          </p:cNvSpPr>
          <p:nvPr>
            <p:ph sz="quarter" idx="20"/>
          </p:nvPr>
        </p:nvSpPr>
        <p:spPr>
          <a:xfrm>
            <a:off x="6400800" y="1581150"/>
            <a:ext cx="1524000" cy="304800"/>
          </a:xfrm>
        </p:spPr>
        <p:txBody>
          <a:bodyPr>
            <a:noAutofit/>
          </a:bodyPr>
          <a:lstStyle>
            <a:lvl1pPr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0" name="Content Placeholder 37"/>
          <p:cNvSpPr>
            <a:spLocks noGrp="1"/>
          </p:cNvSpPr>
          <p:nvPr>
            <p:ph sz="quarter" idx="21"/>
          </p:nvPr>
        </p:nvSpPr>
        <p:spPr>
          <a:xfrm>
            <a:off x="609600" y="1581150"/>
            <a:ext cx="1524000" cy="304800"/>
          </a:xfrm>
        </p:spPr>
        <p:txBody>
          <a:bodyPr>
            <a:noAutofit/>
          </a:bodyPr>
          <a:lstStyle>
            <a:lvl1pPr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50"/>
          </p:nvPr>
        </p:nvSpPr>
        <p:spPr>
          <a:xfrm>
            <a:off x="609605" y="2006529"/>
            <a:ext cx="1691997" cy="1268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17252F"/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2" name="Picture Placeholder 28"/>
          <p:cNvSpPr>
            <a:spLocks noGrp="1"/>
          </p:cNvSpPr>
          <p:nvPr>
            <p:ph type="pic" sz="quarter" idx="51"/>
          </p:nvPr>
        </p:nvSpPr>
        <p:spPr>
          <a:xfrm>
            <a:off x="2514605" y="2006530"/>
            <a:ext cx="1691997" cy="1268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17252F"/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3" name="Picture Placeholder 28"/>
          <p:cNvSpPr>
            <a:spLocks noGrp="1"/>
          </p:cNvSpPr>
          <p:nvPr>
            <p:ph type="pic" sz="quarter" idx="52"/>
          </p:nvPr>
        </p:nvSpPr>
        <p:spPr>
          <a:xfrm>
            <a:off x="4443227" y="2046154"/>
            <a:ext cx="1691997" cy="1268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17252F"/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4" name="Picture Placeholder 28"/>
          <p:cNvSpPr>
            <a:spLocks noGrp="1"/>
          </p:cNvSpPr>
          <p:nvPr>
            <p:ph type="pic" sz="quarter" idx="53"/>
          </p:nvPr>
        </p:nvSpPr>
        <p:spPr>
          <a:xfrm>
            <a:off x="6400805" y="2038534"/>
            <a:ext cx="1691997" cy="1268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17252F"/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1"/>
          </p:nvPr>
        </p:nvSpPr>
        <p:spPr>
          <a:xfrm>
            <a:off x="2438400" y="3790950"/>
            <a:ext cx="18288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2"/>
          </p:nvPr>
        </p:nvSpPr>
        <p:spPr>
          <a:xfrm>
            <a:off x="4419600" y="3790950"/>
            <a:ext cx="18288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63"/>
          </p:nvPr>
        </p:nvSpPr>
        <p:spPr>
          <a:xfrm>
            <a:off x="6400800" y="3790950"/>
            <a:ext cx="18288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64"/>
          </p:nvPr>
        </p:nvSpPr>
        <p:spPr>
          <a:xfrm>
            <a:off x="381000" y="3790950"/>
            <a:ext cx="18288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983968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827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6394"/>
            <a:ext cx="4038600" cy="292655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 b="0" i="0">
                <a:latin typeface="Arial" charset="0"/>
                <a:cs typeface="Arial" charset="0"/>
              </a:defRPr>
            </a:lvl2pPr>
            <a:lvl3pPr>
              <a:defRPr sz="1100" b="0" i="0">
                <a:latin typeface="Arial" charset="0"/>
                <a:cs typeface="Arial" charset="0"/>
              </a:defRPr>
            </a:lvl3pPr>
            <a:lvl4pPr>
              <a:defRPr sz="1050" b="0" i="0">
                <a:latin typeface="Arial" charset="0"/>
                <a:cs typeface="Arial" charset="0"/>
              </a:defRPr>
            </a:lvl4pPr>
            <a:lvl5pPr>
              <a:defRPr sz="1050" b="0" i="0">
                <a:latin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6394"/>
            <a:ext cx="4038600" cy="292655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 b="0" i="0">
                <a:latin typeface="Arial" charset="0"/>
                <a:cs typeface="Arial" charset="0"/>
              </a:defRPr>
            </a:lvl2pPr>
            <a:lvl3pPr>
              <a:defRPr sz="1100" b="0" i="0">
                <a:latin typeface="Arial" charset="0"/>
                <a:cs typeface="Arial" charset="0"/>
              </a:defRPr>
            </a:lvl3pPr>
            <a:lvl4pPr>
              <a:defRPr sz="1050" b="0" i="0">
                <a:latin typeface="Arial" charset="0"/>
                <a:cs typeface="Arial" charset="0"/>
              </a:defRPr>
            </a:lvl4pPr>
            <a:lvl5pPr>
              <a:defRPr sz="1050" b="0" i="0">
                <a:latin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43128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9066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70484"/>
            <a:ext cx="4040188" cy="243006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 b="0" i="0">
                <a:latin typeface="Arial" charset="0"/>
                <a:cs typeface="Arial" charset="0"/>
              </a:defRPr>
            </a:lvl2pPr>
            <a:lvl3pPr>
              <a:defRPr sz="1050" b="0" i="0">
                <a:latin typeface="Arial" charset="0"/>
                <a:cs typeface="Arial" charset="0"/>
              </a:defRPr>
            </a:lvl3pPr>
            <a:lvl4pPr>
              <a:defRPr sz="1000" b="0" i="0">
                <a:latin typeface="Arial" charset="0"/>
                <a:cs typeface="Arial" charset="0"/>
              </a:defRPr>
            </a:lvl4pPr>
            <a:lvl5pPr>
              <a:defRPr sz="1000" b="0" i="0">
                <a:latin typeface="Arial" charset="0"/>
                <a:cs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9066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970484"/>
            <a:ext cx="4041775" cy="243006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 b="0" i="0">
                <a:latin typeface="Arial" charset="0"/>
                <a:cs typeface="Arial" charset="0"/>
              </a:defRPr>
            </a:lvl2pPr>
            <a:lvl3pPr>
              <a:defRPr sz="1050" b="0" i="0">
                <a:latin typeface="Arial" charset="0"/>
                <a:cs typeface="Arial" charset="0"/>
              </a:defRPr>
            </a:lvl3pPr>
            <a:lvl4pPr>
              <a:defRPr sz="1000" b="0" i="0">
                <a:latin typeface="Arial" charset="0"/>
                <a:cs typeface="Arial" charset="0"/>
              </a:defRPr>
            </a:lvl4pPr>
            <a:lvl5pPr>
              <a:defRPr sz="1000" b="0" i="0">
                <a:latin typeface="Arial" charset="0"/>
                <a:cs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036456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166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78647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8334300" y="537368"/>
            <a:ext cx="324000" cy="228600"/>
          </a:xfrm>
          <a:prstGeom prst="ellipse">
            <a:avLst/>
          </a:prstGeom>
          <a:solidFill>
            <a:srgbClr val="048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 dirty="0">
              <a:latin typeface="Arial" charset="0"/>
            </a:endParaRPr>
          </a:p>
        </p:txBody>
      </p:sp>
      <p:sp>
        <p:nvSpPr>
          <p:cNvPr id="7" name="Slide Number Placeholder 8"/>
          <p:cNvSpPr txBox="1">
            <a:spLocks/>
          </p:cNvSpPr>
          <p:nvPr userDrawn="1"/>
        </p:nvSpPr>
        <p:spPr>
          <a:xfrm>
            <a:off x="8305800" y="514353"/>
            <a:ext cx="381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D9E213-597C-AF4D-9FA4-E6EB34EC18B6}" type="slidenum">
              <a:rPr lang="en-US" sz="800" smtClean="0">
                <a:solidFill>
                  <a:srgbClr val="FFFFFF"/>
                </a:solidFill>
                <a:latin typeface="Lato Light"/>
                <a:cs typeface="Lato Light"/>
              </a:rPr>
              <a:pPr algn="ctr"/>
              <a:t>‹#›</a:t>
            </a:fld>
            <a:endParaRPr lang="en-US" sz="900" dirty="0">
              <a:solidFill>
                <a:srgbClr val="FFFFFF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618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60"/>
          </p:nvPr>
        </p:nvSpPr>
        <p:spPr>
          <a:xfrm>
            <a:off x="4572006" y="1711278"/>
            <a:ext cx="2919699" cy="304800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70"/>
          </p:nvPr>
        </p:nvSpPr>
        <p:spPr>
          <a:xfrm>
            <a:off x="624505" y="3867150"/>
            <a:ext cx="233654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4071423" y="2152650"/>
            <a:ext cx="4081981" cy="8763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>
                <a:solidFill>
                  <a:srgbClr val="A6A6A6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28"/>
          <p:cNvSpPr>
            <a:spLocks noGrp="1" noChangeAspect="1"/>
          </p:cNvSpPr>
          <p:nvPr>
            <p:ph type="pic" sz="quarter" idx="50"/>
          </p:nvPr>
        </p:nvSpPr>
        <p:spPr>
          <a:xfrm>
            <a:off x="700710" y="1771650"/>
            <a:ext cx="2271095" cy="1701000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07511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8"/>
          <p:cNvSpPr>
            <a:spLocks noGrp="1" noChangeAspect="1"/>
          </p:cNvSpPr>
          <p:nvPr>
            <p:ph type="pic" sz="quarter" idx="50"/>
          </p:nvPr>
        </p:nvSpPr>
        <p:spPr>
          <a:xfrm>
            <a:off x="2622005" y="18097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0" name="Picture Placeholder 28"/>
          <p:cNvSpPr>
            <a:spLocks noGrp="1" noChangeAspect="1"/>
          </p:cNvSpPr>
          <p:nvPr>
            <p:ph type="pic" sz="quarter" idx="51"/>
          </p:nvPr>
        </p:nvSpPr>
        <p:spPr>
          <a:xfrm>
            <a:off x="3894905" y="18097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4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5167802" y="18097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6" name="Picture Placeholder 28"/>
          <p:cNvSpPr>
            <a:spLocks noGrp="1" noChangeAspect="1"/>
          </p:cNvSpPr>
          <p:nvPr>
            <p:ph type="pic" sz="quarter" idx="53"/>
          </p:nvPr>
        </p:nvSpPr>
        <p:spPr>
          <a:xfrm>
            <a:off x="3262805" y="28765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7" name="Picture Placeholder 28"/>
          <p:cNvSpPr>
            <a:spLocks noGrp="1" noChangeAspect="1"/>
          </p:cNvSpPr>
          <p:nvPr>
            <p:ph type="pic" sz="quarter" idx="54"/>
          </p:nvPr>
        </p:nvSpPr>
        <p:spPr>
          <a:xfrm>
            <a:off x="4558204" y="28765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9" name="Picture Placeholder 28"/>
          <p:cNvSpPr>
            <a:spLocks noGrp="1" noChangeAspect="1"/>
          </p:cNvSpPr>
          <p:nvPr>
            <p:ph type="pic" sz="quarter" idx="55"/>
          </p:nvPr>
        </p:nvSpPr>
        <p:spPr>
          <a:xfrm>
            <a:off x="6432005" y="18097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20" name="Picture Placeholder 28"/>
          <p:cNvSpPr>
            <a:spLocks noGrp="1" noChangeAspect="1"/>
          </p:cNvSpPr>
          <p:nvPr>
            <p:ph type="pic" sz="quarter" idx="56"/>
          </p:nvPr>
        </p:nvSpPr>
        <p:spPr>
          <a:xfrm>
            <a:off x="5777405" y="28765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72029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1153"/>
            <a:ext cx="8229600" cy="304799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12252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>
            <a:spLocks noGrp="1"/>
          </p:cNvSpPr>
          <p:nvPr>
            <p:ph sz="quarter" idx="13"/>
          </p:nvPr>
        </p:nvSpPr>
        <p:spPr>
          <a:xfrm>
            <a:off x="609600" y="2133600"/>
            <a:ext cx="2362200" cy="2266950"/>
          </a:xfrm>
        </p:spPr>
        <p:txBody>
          <a:bodyPr>
            <a:normAutofit/>
          </a:bodyPr>
          <a:lstStyle>
            <a:lvl1pPr algn="ctr"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42"/>
          </p:nvPr>
        </p:nvSpPr>
        <p:spPr>
          <a:xfrm>
            <a:off x="3429000" y="2133600"/>
            <a:ext cx="2362200" cy="2266950"/>
          </a:xfrm>
        </p:spPr>
        <p:txBody>
          <a:bodyPr>
            <a:normAutofit/>
          </a:bodyPr>
          <a:lstStyle>
            <a:lvl1pPr algn="ctr"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43"/>
          </p:nvPr>
        </p:nvSpPr>
        <p:spPr>
          <a:xfrm>
            <a:off x="6324600" y="2133600"/>
            <a:ext cx="2362200" cy="2266950"/>
          </a:xfrm>
        </p:spPr>
        <p:txBody>
          <a:bodyPr>
            <a:normAutofit/>
          </a:bodyPr>
          <a:lstStyle>
            <a:lvl1pPr algn="ctr"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0488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0" y="1486852"/>
            <a:ext cx="2276856" cy="24231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8" name="Picture Placeholder 27"/>
          <p:cNvSpPr>
            <a:spLocks noGrp="1"/>
          </p:cNvSpPr>
          <p:nvPr>
            <p:ph type="pic" sz="quarter" idx="25"/>
          </p:nvPr>
        </p:nvSpPr>
        <p:spPr>
          <a:xfrm>
            <a:off x="2286000" y="1486852"/>
            <a:ext cx="2276856" cy="24231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9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4572000" y="1485900"/>
            <a:ext cx="2276856" cy="24231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27"/>
          </p:nvPr>
        </p:nvSpPr>
        <p:spPr>
          <a:xfrm>
            <a:off x="6858000" y="1485900"/>
            <a:ext cx="2286000" cy="24231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4297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8"/>
          <p:cNvSpPr>
            <a:spLocks noGrp="1" noChangeAspect="1"/>
          </p:cNvSpPr>
          <p:nvPr>
            <p:ph type="pic" sz="quarter" idx="50"/>
          </p:nvPr>
        </p:nvSpPr>
        <p:spPr>
          <a:xfrm>
            <a:off x="609603" y="1885952"/>
            <a:ext cx="1727999" cy="1295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5" name="Picture Placeholder 28"/>
          <p:cNvSpPr>
            <a:spLocks noGrp="1" noChangeAspect="1"/>
          </p:cNvSpPr>
          <p:nvPr>
            <p:ph type="pic" sz="quarter" idx="51"/>
          </p:nvPr>
        </p:nvSpPr>
        <p:spPr>
          <a:xfrm>
            <a:off x="2463001" y="1885952"/>
            <a:ext cx="1727999" cy="1295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6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4346453" y="1885952"/>
            <a:ext cx="1727999" cy="1295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7" name="Picture Placeholder 28"/>
          <p:cNvSpPr>
            <a:spLocks noGrp="1" noChangeAspect="1"/>
          </p:cNvSpPr>
          <p:nvPr>
            <p:ph type="pic" sz="quarter" idx="53"/>
          </p:nvPr>
        </p:nvSpPr>
        <p:spPr>
          <a:xfrm>
            <a:off x="6273006" y="1885952"/>
            <a:ext cx="1727999" cy="1295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57"/>
          </p:nvPr>
        </p:nvSpPr>
        <p:spPr>
          <a:xfrm>
            <a:off x="2514600" y="3638550"/>
            <a:ext cx="167640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58"/>
          </p:nvPr>
        </p:nvSpPr>
        <p:spPr>
          <a:xfrm>
            <a:off x="4419600" y="3638550"/>
            <a:ext cx="167640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59"/>
          </p:nvPr>
        </p:nvSpPr>
        <p:spPr>
          <a:xfrm>
            <a:off x="6273001" y="3638550"/>
            <a:ext cx="167640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60"/>
          </p:nvPr>
        </p:nvSpPr>
        <p:spPr>
          <a:xfrm>
            <a:off x="609600" y="3638550"/>
            <a:ext cx="167640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61"/>
          </p:nvPr>
        </p:nvSpPr>
        <p:spPr>
          <a:xfrm>
            <a:off x="2514600" y="3867150"/>
            <a:ext cx="16764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2"/>
          </p:nvPr>
        </p:nvSpPr>
        <p:spPr>
          <a:xfrm>
            <a:off x="4419600" y="3867150"/>
            <a:ext cx="16764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63"/>
          </p:nvPr>
        </p:nvSpPr>
        <p:spPr>
          <a:xfrm>
            <a:off x="6273001" y="3867150"/>
            <a:ext cx="16764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64"/>
          </p:nvPr>
        </p:nvSpPr>
        <p:spPr>
          <a:xfrm>
            <a:off x="609600" y="3867150"/>
            <a:ext cx="16764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69286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4953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3" name="Slide Number Placeholder 8"/>
          <p:cNvSpPr txBox="1">
            <a:spLocks/>
          </p:cNvSpPr>
          <p:nvPr userDrawn="1"/>
        </p:nvSpPr>
        <p:spPr>
          <a:xfrm>
            <a:off x="8305800" y="514353"/>
            <a:ext cx="381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D9E213-597C-AF4D-9FA4-E6EB34EC18B6}" type="slidenum">
              <a:rPr lang="en-US" sz="800" smtClean="0">
                <a:solidFill>
                  <a:srgbClr val="FFFFFF"/>
                </a:solidFill>
                <a:latin typeface="Lato Light"/>
                <a:cs typeface="Lato Light"/>
              </a:rPr>
              <a:pPr algn="ctr"/>
              <a:t>‹#›</a:t>
            </a:fld>
            <a:endParaRPr lang="en-US" sz="900" dirty="0">
              <a:solidFill>
                <a:srgbClr val="FFFFFF"/>
              </a:solidFill>
              <a:latin typeface="Lato Light"/>
              <a:cs typeface="Lato Light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68200" y="1028700"/>
            <a:ext cx="395998" cy="0"/>
          </a:xfrm>
          <a:prstGeom prst="line">
            <a:avLst/>
          </a:prstGeom>
          <a:ln w="12700" cmpd="sng">
            <a:solidFill>
              <a:srgbClr val="343E4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33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4" r:id="rId3"/>
    <p:sldLayoutId id="2147483698" r:id="rId4"/>
    <p:sldLayoutId id="2147483699" r:id="rId5"/>
    <p:sldLayoutId id="2147483679" r:id="rId6"/>
    <p:sldLayoutId id="2147483688" r:id="rId7"/>
    <p:sldLayoutId id="2147483703" r:id="rId8"/>
    <p:sldLayoutId id="2147483686" r:id="rId9"/>
    <p:sldLayoutId id="2147483696" r:id="rId10"/>
    <p:sldLayoutId id="2147483684" r:id="rId11"/>
    <p:sldLayoutId id="2147483683" r:id="rId12"/>
    <p:sldLayoutId id="2147483682" r:id="rId13"/>
    <p:sldLayoutId id="2147483680" r:id="rId14"/>
    <p:sldLayoutId id="2147483681" r:id="rId15"/>
    <p:sldLayoutId id="2147483678" r:id="rId16"/>
    <p:sldLayoutId id="2147483705" r:id="rId17"/>
    <p:sldLayoutId id="2147483677" r:id="rId18"/>
    <p:sldLayoutId id="2147483672" r:id="rId19"/>
    <p:sldLayoutId id="2147483697" r:id="rId20"/>
    <p:sldLayoutId id="2147483702" r:id="rId21"/>
    <p:sldLayoutId id="2147483694" r:id="rId22"/>
    <p:sldLayoutId id="2147483671" r:id="rId23"/>
    <p:sldLayoutId id="2147483692" r:id="rId24"/>
    <p:sldLayoutId id="2147483669" r:id="rId25"/>
    <p:sldLayoutId id="2147483667" r:id="rId26"/>
    <p:sldLayoutId id="2147483701" r:id="rId27"/>
    <p:sldLayoutId id="2147483693" r:id="rId28"/>
    <p:sldLayoutId id="2147483665" r:id="rId29"/>
    <p:sldLayoutId id="2147483664" r:id="rId30"/>
    <p:sldLayoutId id="2147483700" r:id="rId31"/>
    <p:sldLayoutId id="2147483666" r:id="rId32"/>
    <p:sldLayoutId id="2147483660" r:id="rId33"/>
    <p:sldLayoutId id="2147483651" r:id="rId34"/>
    <p:sldLayoutId id="2147483652" r:id="rId35"/>
    <p:sldLayoutId id="2147483653" r:id="rId36"/>
    <p:sldLayoutId id="2147483654" r:id="rId37"/>
    <p:sldLayoutId id="2147483695" r:id="rId38"/>
    <p:sldLayoutId id="2147483655" r:id="rId3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000" b="0" i="0" kern="1200">
          <a:solidFill>
            <a:srgbClr val="343E48"/>
          </a:solidFill>
          <a:latin typeface="Lato Regular"/>
          <a:ea typeface="Arial" charset="0"/>
          <a:cs typeface="Lato Regular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0" i="0" kern="1200">
          <a:solidFill>
            <a:schemeClr val="bg1">
              <a:lumMod val="65000"/>
            </a:schemeClr>
          </a:solidFill>
          <a:latin typeface="Arial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b="0" i="0" kern="1200">
          <a:solidFill>
            <a:schemeClr val="bg1">
              <a:lumMod val="65000"/>
            </a:schemeClr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b="0" i="0" kern="1200">
          <a:solidFill>
            <a:schemeClr val="bg1">
              <a:lumMod val="65000"/>
            </a:schemeClr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b="0" i="0" kern="1200">
          <a:solidFill>
            <a:schemeClr val="bg1">
              <a:lumMod val="65000"/>
            </a:schemeClr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b="0" i="0" kern="1200">
          <a:solidFill>
            <a:schemeClr val="bg1">
              <a:lumMod val="65000"/>
            </a:schemeClr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9"/>
          <a:stretch/>
        </p:blipFill>
        <p:spPr>
          <a:xfrm>
            <a:off x="0" y="-170176"/>
            <a:ext cx="9144000" cy="43243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20699" y="2064040"/>
            <a:ext cx="8523547" cy="147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200" b="0" kern="1200">
                <a:solidFill>
                  <a:srgbClr val="343E48"/>
                </a:solidFill>
                <a:latin typeface="Lato Regular"/>
                <a:ea typeface="Calibri"/>
                <a:cs typeface="Lato Regular"/>
              </a:defRPr>
            </a:lvl1pPr>
          </a:lstStyle>
          <a:p>
            <a:pPr algn="r" rtl="1"/>
            <a:r>
              <a:rPr lang="en-US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IQ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تطبيقات التعلّم الإلكتروني + تنمية المهارات من خلال الفصول الإلكترونية</a:t>
            </a:r>
            <a:endParaRPr lang="en-JM" sz="4400" kern="0" spc="-50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3835" y="4351508"/>
            <a:ext cx="475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IQ" sz="2800" b="1">
                <a:latin typeface="Arial" charset="0"/>
                <a:ea typeface="Arial" charset="0"/>
                <a:cs typeface="Arial" charset="0"/>
              </a:rPr>
              <a:t>القسم 1 ، الوحدة 5    11 مايو 2020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37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خصائص مجموعة </a:t>
            </a:r>
            <a:r>
              <a:rPr lang="en-JM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 for Education</a:t>
            </a:r>
            <a:r>
              <a:rPr lang="ar-IQ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</a:t>
            </a:r>
            <a:endParaRPr lang="en-US" sz="26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0717" y="1003468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200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C8739-36CC-4E85-895F-BFE1ADD521DA}"/>
              </a:ext>
            </a:extLst>
          </p:cNvPr>
          <p:cNvSpPr txBox="1"/>
          <p:nvPr/>
        </p:nvSpPr>
        <p:spPr>
          <a:xfrm>
            <a:off x="656972" y="1867437"/>
            <a:ext cx="361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8E0B549-CE18-4C74-A469-A928186B0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998128"/>
              </p:ext>
            </p:extLst>
          </p:nvPr>
        </p:nvGraphicFramePr>
        <p:xfrm>
          <a:off x="590566" y="1346200"/>
          <a:ext cx="7896461" cy="3574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D7D37F5-81B3-E34C-BDF9-F23F42CC180E}"/>
              </a:ext>
            </a:extLst>
          </p:cNvPr>
          <p:cNvSpPr txBox="1"/>
          <p:nvPr/>
        </p:nvSpPr>
        <p:spPr>
          <a:xfrm>
            <a:off x="187286" y="819547"/>
            <a:ext cx="849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000" b="1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يتم توظيف كل ما سبق في: </a:t>
            </a:r>
            <a:endParaRPr lang="en-US" sz="2000" b="1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الوصول الى تطبيقات مجموعة </a:t>
            </a:r>
            <a:r>
              <a:rPr lang="en-JM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C787BB6-7246-594F-9724-9F4D3C8CA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10" y="828196"/>
            <a:ext cx="2847450" cy="4129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6BD252-2596-0D47-ABE2-69458E959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272" y="828196"/>
            <a:ext cx="2847450" cy="4129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FD0283-E1D5-AF42-B1E8-5C8A4ECE5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410" y="812419"/>
            <a:ext cx="2853225" cy="413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52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40296" y="0"/>
            <a:ext cx="3703704" cy="5059363"/>
          </a:xfrm>
          <a:prstGeom prst="rect">
            <a:avLst/>
          </a:prstGeom>
          <a:solidFill>
            <a:srgbClr val="99B83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21863" y="1936691"/>
            <a:ext cx="32778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 charset="0"/>
                <a:ea typeface="Arial" charset="0"/>
                <a:cs typeface="Arial Regular" charset="0"/>
              </a:rPr>
              <a:t>وقت للتأمل</a:t>
            </a:r>
            <a:endParaRPr lang="en-US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640" y="841822"/>
            <a:ext cx="46655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من المحتمل أنك تستخدم بالفعل العديد من أدوات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Google</a:t>
            </a:r>
            <a:r>
              <a:rPr lang="ar-IQ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IQ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التي تم وصفها في الشرائح القليلة الأخيرة.</a:t>
            </a:r>
          </a:p>
          <a:p>
            <a:pPr algn="r" rtl="1"/>
            <a:endParaRPr lang="ar-IQ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r" rtl="1"/>
            <a:r>
              <a:rPr lang="ar-IQ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ما هي التطبيقات الأخرى التي استخدمتها شخصيًا ، وكيف يمكن استخدامها تعليميًا؟</a:t>
            </a:r>
            <a:endParaRPr lang="en-US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727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40296" y="0"/>
            <a:ext cx="3703704" cy="5059363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44155" y="1954777"/>
            <a:ext cx="265953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سؤال اقتراع</a:t>
            </a:r>
            <a:endParaRPr lang="en-JM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799" y="1229240"/>
            <a:ext cx="3365607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rtl="1"/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ما هي الميزة غير المتاحة حول العالم ضمن مجموعة برامج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G Suite</a:t>
            </a:r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:</a:t>
            </a:r>
          </a:p>
          <a:p>
            <a:pPr algn="r" rtl="1"/>
            <a:endParaRPr lang="ar-IQ" sz="2000" dirty="0">
              <a:solidFill>
                <a:srgbClr val="000000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 typeface="+mj-lt"/>
              <a:buAutoNum type="alphaUcPeriod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Jamboard</a:t>
            </a:r>
          </a:p>
          <a:p>
            <a:pPr marL="342900" indent="-342900" algn="r" rtl="1">
              <a:buFont typeface="+mj-lt"/>
              <a:buAutoNum type="alphaUcPeriod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Calendar</a:t>
            </a:r>
            <a:endParaRPr lang="ar-IQ" sz="2000" dirty="0">
              <a:solidFill>
                <a:srgbClr val="000000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 typeface="+mj-lt"/>
              <a:buAutoNum type="alphaUcPeriod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Gmail</a:t>
            </a:r>
          </a:p>
          <a:p>
            <a:pPr marL="342900" indent="-342900" algn="r" rtl="1">
              <a:buFont typeface="+mj-lt"/>
              <a:buAutoNum type="alphaUcPeriod"/>
            </a:pPr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التقرير التحويلي</a:t>
            </a:r>
            <a:endParaRPr lang="en-US" sz="2000" dirty="0">
              <a:solidFill>
                <a:srgbClr val="000000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335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en-JM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Moodle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0567" y="954206"/>
            <a:ext cx="808988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 Moodle </a:t>
            </a:r>
            <a:r>
              <a:rPr lang="ar-IQ" sz="1700" dirty="0">
                <a:solidFill>
                  <a:srgbClr val="000000"/>
                </a:solidFill>
              </a:rPr>
              <a:t>هو نظام مجاني لإدارة التعلم عبر الإنترنت يتيح للأستاذ إنشاء موقع انترنت خاص به لإقامة الدورات التفاعلية والتي تعمل على توسيع نطاق التعلّم في أي وقت وفي أي مكان.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1700" dirty="0">
                <a:solidFill>
                  <a:srgbClr val="000000"/>
                </a:solidFill>
              </a:rPr>
              <a:t>على عكس برامج مجموعة </a:t>
            </a:r>
            <a:r>
              <a:rPr lang="en-US" sz="1700" dirty="0">
                <a:solidFill>
                  <a:srgbClr val="000000"/>
                </a:solidFill>
              </a:rPr>
              <a:t>G Suite ، </a:t>
            </a:r>
            <a:r>
              <a:rPr lang="ar-IQ" sz="1700" dirty="0">
                <a:solidFill>
                  <a:srgbClr val="000000"/>
                </a:solidFill>
              </a:rPr>
              <a:t>بدأ </a:t>
            </a:r>
            <a:r>
              <a:rPr lang="en-US" sz="1700" dirty="0">
                <a:solidFill>
                  <a:srgbClr val="000000"/>
                </a:solidFill>
              </a:rPr>
              <a:t>Moodle </a:t>
            </a:r>
            <a:r>
              <a:rPr lang="ar-IQ" sz="1700" dirty="0">
                <a:solidFill>
                  <a:srgbClr val="000000"/>
                </a:solidFill>
              </a:rPr>
              <a:t> بإعتباره أحد انظمة التعلّم </a:t>
            </a:r>
            <a:r>
              <a:rPr lang="en-US" sz="1700" dirty="0">
                <a:solidFill>
                  <a:srgbClr val="000000"/>
                </a:solidFill>
              </a:rPr>
              <a:t>LMS</a:t>
            </a:r>
            <a:r>
              <a:rPr lang="ar-IQ" sz="1700" dirty="0">
                <a:solidFill>
                  <a:srgbClr val="000000"/>
                </a:solidFill>
              </a:rPr>
              <a:t> 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ar-IQ" sz="1700" dirty="0">
                <a:solidFill>
                  <a:srgbClr val="000000"/>
                </a:solidFill>
              </a:rPr>
              <a:t>وتم تصميم ميزاته على هذا الأساس.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1700" dirty="0">
                <a:solidFill>
                  <a:srgbClr val="000000"/>
                </a:solidFill>
              </a:rPr>
              <a:t>يمكن لهذة المنصة أن تكون ذاتية الاستضافة أو تتم إقامتها على السحابة الرقمية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1700" dirty="0">
                <a:solidFill>
                  <a:srgbClr val="000000"/>
                </a:solidFill>
              </a:rPr>
              <a:t>تتطلب الاستضافة الذاتية خبرة فنية ولكنها "مجانية"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1700" dirty="0">
                <a:solidFill>
                  <a:srgbClr val="000000"/>
                </a:solidFill>
              </a:rPr>
              <a:t>يُعد استخدام تقنية السحابة الرقمية أسهل من الناحية الفنية ، ولكنها تتطلب رسوم اشتراك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1700" dirty="0">
                <a:solidFill>
                  <a:srgbClr val="000000"/>
                </a:solidFill>
              </a:rPr>
              <a:t>وفقًا لإحصائيات نظام </a:t>
            </a:r>
            <a:r>
              <a:rPr lang="en-US" sz="1700" dirty="0">
                <a:solidFill>
                  <a:srgbClr val="000000"/>
                </a:solidFill>
              </a:rPr>
              <a:t>Moodle</a:t>
            </a:r>
            <a:r>
              <a:rPr lang="ar-IQ" sz="1700" dirty="0">
                <a:solidFill>
                  <a:srgbClr val="000000"/>
                </a:solidFill>
              </a:rPr>
              <a:t> ، توجد في جميع أنحاء العالم: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1700" dirty="0">
                <a:solidFill>
                  <a:srgbClr val="000000"/>
                </a:solidFill>
              </a:rPr>
              <a:t>150.000 موقع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1700" dirty="0">
                <a:solidFill>
                  <a:srgbClr val="000000"/>
                </a:solidFill>
              </a:rPr>
              <a:t>24،000،000 دورة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1700" dirty="0">
                <a:solidFill>
                  <a:srgbClr val="000000"/>
                </a:solidFill>
              </a:rPr>
              <a:t>200.000.000 مستخدم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1700" dirty="0">
                <a:solidFill>
                  <a:srgbClr val="000000"/>
                </a:solidFill>
              </a:rPr>
              <a:t>1،005،00،000 تسجيل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1700" dirty="0">
                <a:solidFill>
                  <a:srgbClr val="000000"/>
                </a:solidFill>
              </a:rPr>
              <a:t>يُستخدم موودل في 242 دولة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1700" dirty="0">
                <a:solidFill>
                  <a:srgbClr val="000000"/>
                </a:solidFill>
              </a:rPr>
              <a:t>335 موقع موودل مسجل في العراق</a:t>
            </a:r>
            <a:endParaRPr lang="en-US" sz="17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89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en-JM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Moodle Features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0567" y="954206"/>
            <a:ext cx="8089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48DF1-2AE9-8645-BA2F-3B7FDD9CE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141"/>
            <a:ext cx="9144000" cy="46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4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الميزات الإدارية في </a:t>
            </a:r>
            <a:r>
              <a:rPr lang="en-US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Moodle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5C8739-36CC-4E85-895F-BFE1ADD521DA}"/>
              </a:ext>
            </a:extLst>
          </p:cNvPr>
          <p:cNvSpPr txBox="1"/>
          <p:nvPr/>
        </p:nvSpPr>
        <p:spPr>
          <a:xfrm>
            <a:off x="656972" y="1867437"/>
            <a:ext cx="361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8E0B549-CE18-4C74-A469-A928186B0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346683"/>
              </p:ext>
            </p:extLst>
          </p:nvPr>
        </p:nvGraphicFramePr>
        <p:xfrm>
          <a:off x="463550" y="850202"/>
          <a:ext cx="7896461" cy="4056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4100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ميزات تطوير دورة </a:t>
            </a:r>
            <a:r>
              <a:rPr lang="en-US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Moodle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5C8739-36CC-4E85-895F-BFE1ADD521DA}"/>
              </a:ext>
            </a:extLst>
          </p:cNvPr>
          <p:cNvSpPr txBox="1"/>
          <p:nvPr/>
        </p:nvSpPr>
        <p:spPr>
          <a:xfrm>
            <a:off x="656972" y="1867437"/>
            <a:ext cx="361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8E0B549-CE18-4C74-A469-A928186B0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416457"/>
              </p:ext>
            </p:extLst>
          </p:nvPr>
        </p:nvGraphicFramePr>
        <p:xfrm>
          <a:off x="590566" y="863600"/>
          <a:ext cx="7896461" cy="4056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2272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40296" y="12700"/>
            <a:ext cx="3703704" cy="5059363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74986" y="1827302"/>
            <a:ext cx="265953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سؤال اقتراع</a:t>
            </a:r>
            <a:endParaRPr lang="en-JM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004" y="1303173"/>
            <a:ext cx="3900288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rtl="1"/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أي مما يلي يُعد الوصف الافضل لطبيعة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Moodle:</a:t>
            </a:r>
          </a:p>
          <a:p>
            <a:pPr algn="r" rtl="1"/>
            <a:endParaRPr lang="en-US" sz="2000" dirty="0">
              <a:solidFill>
                <a:srgbClr val="000000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 typeface="+mj-lt"/>
              <a:buAutoNum type="alphaUcPeriod"/>
            </a:pPr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نظام إدارة التعلّم</a:t>
            </a:r>
          </a:p>
          <a:p>
            <a:pPr marL="342900" indent="-342900" algn="r" rtl="1">
              <a:buFont typeface="+mj-lt"/>
              <a:buAutoNum type="alphaUcPeriod"/>
            </a:pPr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أداة تطوير مواقع الأنترنت</a:t>
            </a:r>
          </a:p>
          <a:p>
            <a:pPr marL="342900" indent="-342900" algn="r" rtl="1">
              <a:buFont typeface="+mj-lt"/>
              <a:buAutoNum type="alphaUcPeriod"/>
            </a:pPr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منصة وسائل التواصل الاجتماعي</a:t>
            </a:r>
          </a:p>
          <a:p>
            <a:pPr marL="342900" indent="-342900" algn="r" rtl="1">
              <a:buFont typeface="+mj-lt"/>
              <a:buAutoNum type="alphaUcPeriod"/>
            </a:pPr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أداة لتطوير وسائل الإعلام والمشاركة</a:t>
            </a:r>
            <a:endParaRPr lang="en-US" sz="2000" dirty="0">
              <a:solidFill>
                <a:srgbClr val="000000"/>
              </a:solidFill>
              <a:latin typeface="Arial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71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40296" y="13505"/>
            <a:ext cx="3703704" cy="5059363"/>
          </a:xfrm>
          <a:prstGeom prst="rect">
            <a:avLst/>
          </a:prstGeom>
          <a:solidFill>
            <a:srgbClr val="99B83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96055" y="1803340"/>
            <a:ext cx="32778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 charset="0"/>
                <a:ea typeface="Arial" charset="0"/>
                <a:cs typeface="Arial Regular" charset="0"/>
              </a:rPr>
              <a:t>وقتٌ للتأمل</a:t>
            </a:r>
            <a:endParaRPr lang="en-US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764" y="1236403"/>
            <a:ext cx="4269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بحسب ما تعلمته عن تطبيق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Moodle</a:t>
            </a:r>
            <a:r>
              <a:rPr lang="ar-IQ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IQ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ومجموعة برامج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 Suite </a:t>
            </a:r>
            <a:r>
              <a:rPr lang="ar-IQ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للتعليم ، من منهم سيكون خيارًا أفضل لسياقك التعليمي؟ لماذا ا؟</a:t>
            </a:r>
            <a:endParaRPr lang="en-US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70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الترحيب والمقدمة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0567" y="954206"/>
            <a:ext cx="808988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r" rtl="1">
              <a:buFont typeface="Arial" charset="0"/>
              <a:buChar char="•"/>
            </a:pPr>
            <a:r>
              <a:rPr lang="ar-IQ" sz="2000" b="1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 فهم أهدافك التعليمية من أجل إيجاد الأدوات المناسبة.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762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7BC235-DF51-4FA2-BB4B-8182FC21243E}"/>
              </a:ext>
            </a:extLst>
          </p:cNvPr>
          <p:cNvSpPr/>
          <p:nvPr/>
        </p:nvSpPr>
        <p:spPr>
          <a:xfrm>
            <a:off x="5063778" y="3223"/>
            <a:ext cx="4080222" cy="5072063"/>
          </a:xfrm>
          <a:prstGeom prst="rect">
            <a:avLst/>
          </a:prstGeom>
          <a:solidFill>
            <a:srgbClr val="009BA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41359" y="2095257"/>
            <a:ext cx="232505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/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تغيير التركيز</a:t>
            </a:r>
            <a:endParaRPr lang="en-US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926" y="938833"/>
            <a:ext cx="4023926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rtl="1"/>
            <a:r>
              <a:rPr lang="ar-IQ" sz="2000" dirty="0">
                <a:solidFill>
                  <a:srgbClr val="000000"/>
                </a:solidFill>
                <a:latin typeface="Arial" panose="020B0604020202020204" pitchFamily="34" charset="0"/>
              </a:rPr>
              <a:t>حتى هذه اللحظة ، إطلعنا على مثالين لأنظمة إدارة التعلّم.</a:t>
            </a:r>
          </a:p>
          <a:p>
            <a:pPr algn="r" rtl="1"/>
            <a:endParaRPr lang="ar-IQ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r" rtl="1"/>
            <a:r>
              <a:rPr lang="ar-IQ" sz="2000" dirty="0">
                <a:solidFill>
                  <a:srgbClr val="000000"/>
                </a:solidFill>
                <a:latin typeface="Arial" panose="020B0604020202020204" pitchFamily="34" charset="0"/>
              </a:rPr>
              <a:t>الآن سنغير تركيزنا قليلاً للتفكير في المهارات التي يمكن أن تعززها هذه الأدوات ، بما في ذلك التفكير النقدي والتواصل والتعاون والإبداع ومحو الأمية المعلوماتية.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336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لماذا من المهم التحدث عن هذه القضايا؟</a:t>
            </a:r>
            <a:endParaRPr lang="en-US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0567" y="954206"/>
            <a:ext cx="808988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توفر هذه التكنولوجيا ألياتٍ لإقامة الصفوف ، و لكن :</a:t>
            </a:r>
          </a:p>
          <a:p>
            <a:pPr marL="285750" indent="-285750" algn="r" rtl="1">
              <a:buFont typeface="Arial" charset="0"/>
              <a:buChar char="•"/>
            </a:pPr>
            <a:endParaRPr lang="ar-IQ" sz="1100" dirty="0">
              <a:solidFill>
                <a:srgbClr val="082C2D"/>
              </a:solidFill>
              <a:ea typeface="Arial" charset="0"/>
              <a:cs typeface="Arial" charset="0"/>
            </a:endParaRPr>
          </a:p>
          <a:p>
            <a:pPr marL="68580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يمكن أن يؤدي التعلّم عن بعد إلى شعور بالعزلة للمشاركين.</a:t>
            </a:r>
          </a:p>
          <a:p>
            <a:pPr marL="68580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بالإضافة إلى ذلك ، سوف يتخلف الطلبة غير المُحفزّين عن المشاركة.</a:t>
            </a:r>
          </a:p>
          <a:p>
            <a:pPr marL="400050" algn="r" rtl="1"/>
            <a:endParaRPr lang="ar-IQ" sz="1100" dirty="0">
              <a:solidFill>
                <a:srgbClr val="082C2D"/>
              </a:solidFill>
              <a:ea typeface="Arial" charset="0"/>
              <a:cs typeface="Arial" charset="0"/>
            </a:endParaRPr>
          </a:p>
          <a:p>
            <a:pPr marL="28575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التواصل والتعاون أدوات عملية لتسهيل مشاركة الطلبة.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التفكير النقدي والإبداع عنصران أساسيان لضمان شعور الطلبة بالتمكين وتحفيزهم على التفاعل مع المحتوى.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يتكون محو الأمية المعلوماتية من المهارات اللازمة لتوفير السياق اللازم للمحتوى بشكل فعّال.</a:t>
            </a:r>
            <a:endParaRPr lang="en-US" sz="2400" dirty="0">
              <a:solidFill>
                <a:srgbClr val="082C2D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31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التواصل والتعاون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0567" y="954206"/>
            <a:ext cx="80898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صُممت أدوات معظم أنظمة إدارة التعلّم </a:t>
            </a:r>
            <a:r>
              <a:rPr lang="en-US" sz="2400" dirty="0">
                <a:solidFill>
                  <a:srgbClr val="082C2D"/>
                </a:solidFill>
                <a:ea typeface="Arial" charset="0"/>
                <a:cs typeface="Arial" charset="0"/>
              </a:rPr>
              <a:t>LMS</a:t>
            </a: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082C2D"/>
                </a:solidFill>
                <a:ea typeface="Arial" charset="0"/>
                <a:cs typeface="Arial" charset="0"/>
              </a:rPr>
              <a:t> </a:t>
            </a: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خصيصًا لتسهيل الاتصال والتعاون</a:t>
            </a:r>
          </a:p>
          <a:p>
            <a:pPr marL="747713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ناقشنا أدوات الاتصال مسبقاً</a:t>
            </a:r>
          </a:p>
          <a:p>
            <a:pPr marL="114300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منتديات المناقشة في </a:t>
            </a:r>
            <a:r>
              <a:rPr lang="en-US" sz="2400" dirty="0">
                <a:solidFill>
                  <a:srgbClr val="082C2D"/>
                </a:solidFill>
                <a:ea typeface="Arial" charset="0"/>
                <a:cs typeface="Arial" charset="0"/>
              </a:rPr>
              <a:t>Moodle</a:t>
            </a:r>
            <a:endParaRPr lang="ar-IQ" sz="2400" dirty="0">
              <a:solidFill>
                <a:srgbClr val="082C2D"/>
              </a:solidFill>
              <a:ea typeface="Arial" charset="0"/>
              <a:cs typeface="Arial" charset="0"/>
            </a:endParaRPr>
          </a:p>
          <a:p>
            <a:pPr marL="114300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المجاميع و </a:t>
            </a:r>
            <a:r>
              <a:rPr lang="en-US" sz="2400" dirty="0">
                <a:solidFill>
                  <a:srgbClr val="082C2D"/>
                </a:solidFill>
                <a:ea typeface="Arial" charset="0"/>
                <a:cs typeface="Arial" charset="0"/>
              </a:rPr>
              <a:t>Gmail</a:t>
            </a: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082C2D"/>
                </a:solidFill>
                <a:ea typeface="Arial" charset="0"/>
                <a:cs typeface="Arial" charset="0"/>
              </a:rPr>
              <a:t> </a:t>
            </a: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في مجموعة </a:t>
            </a:r>
            <a:r>
              <a:rPr lang="en-US" sz="2400" dirty="0">
                <a:solidFill>
                  <a:srgbClr val="082C2D"/>
                </a:solidFill>
                <a:ea typeface="Arial" charset="0"/>
                <a:cs typeface="Arial" charset="0"/>
              </a:rPr>
              <a:t>G Suite</a:t>
            </a:r>
          </a:p>
          <a:p>
            <a:pPr marL="747713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أدوات التعاون التي نوقشت بالفعل</a:t>
            </a:r>
          </a:p>
          <a:p>
            <a:pPr marL="114300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مشاركة المستندات وتحريرها في </a:t>
            </a:r>
            <a:r>
              <a:rPr lang="en-US" sz="2400" dirty="0">
                <a:solidFill>
                  <a:srgbClr val="082C2D"/>
                </a:solidFill>
                <a:ea typeface="Arial" charset="0"/>
                <a:cs typeface="Arial" charset="0"/>
              </a:rPr>
              <a:t>G Suite</a:t>
            </a:r>
          </a:p>
          <a:p>
            <a:pPr marL="114300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82C2D"/>
                </a:solidFill>
                <a:ea typeface="Arial" charset="0"/>
                <a:cs typeface="Arial" charset="0"/>
              </a:rPr>
              <a:t>تقييم الأقران في </a:t>
            </a:r>
            <a:r>
              <a:rPr lang="en-US" sz="2400" dirty="0">
                <a:solidFill>
                  <a:srgbClr val="082C2D"/>
                </a:solidFill>
                <a:ea typeface="Arial" charset="0"/>
                <a:cs typeface="Arial" charset="0"/>
              </a:rPr>
              <a:t>Moodle</a:t>
            </a:r>
          </a:p>
        </p:txBody>
      </p:sp>
    </p:spTree>
    <p:extLst>
      <p:ext uri="{BB962C8B-B14F-4D97-AF65-F5344CB8AC3E}">
        <p14:creationId xmlns:p14="http://schemas.microsoft.com/office/powerpoint/2010/main" val="525859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نموذج تطوير مجموعة </a:t>
            </a:r>
            <a:r>
              <a:rPr lang="en-JM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Tuckman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ADD4720-1B72-2940-A4DD-A4FB03B6D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819" y="861478"/>
            <a:ext cx="6428954" cy="3864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687926-1570-4805-9244-ADFB75ACBAB2}"/>
              </a:ext>
            </a:extLst>
          </p:cNvPr>
          <p:cNvSpPr txBox="1"/>
          <p:nvPr/>
        </p:nvSpPr>
        <p:spPr>
          <a:xfrm>
            <a:off x="2209800" y="2210570"/>
            <a:ext cx="1579418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dirty="0"/>
              <a:t>       التشكيل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06CCA-C55A-4491-85F3-906B5C91E276}"/>
              </a:ext>
            </a:extLst>
          </p:cNvPr>
          <p:cNvSpPr txBox="1"/>
          <p:nvPr/>
        </p:nvSpPr>
        <p:spPr>
          <a:xfrm>
            <a:off x="5781060" y="2026420"/>
            <a:ext cx="1579418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dirty="0"/>
              <a:t>الإنهاء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EB4C1-2A2D-4700-B781-62F81E9DB624}"/>
              </a:ext>
            </a:extLst>
          </p:cNvPr>
          <p:cNvSpPr txBox="1"/>
          <p:nvPr/>
        </p:nvSpPr>
        <p:spPr>
          <a:xfrm>
            <a:off x="4558090" y="1353897"/>
            <a:ext cx="1579418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dirty="0"/>
              <a:t>الأداء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3E0BFB-ED66-41FA-BAF4-E81A36A46DA1}"/>
              </a:ext>
            </a:extLst>
          </p:cNvPr>
          <p:cNvSpPr txBox="1"/>
          <p:nvPr/>
        </p:nvSpPr>
        <p:spPr>
          <a:xfrm>
            <a:off x="2566554" y="3557540"/>
            <a:ext cx="1579418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dirty="0"/>
              <a:t>العصف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B6F818-30DA-429D-9D8C-2D91FB17DD67}"/>
              </a:ext>
            </a:extLst>
          </p:cNvPr>
          <p:cNvSpPr txBox="1"/>
          <p:nvPr/>
        </p:nvSpPr>
        <p:spPr>
          <a:xfrm>
            <a:off x="4319154" y="2631787"/>
            <a:ext cx="1579418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dirty="0"/>
              <a:t>الإستقرار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BE3E6-4D4A-4BAB-A280-2C98DC8FBBD0}"/>
              </a:ext>
            </a:extLst>
          </p:cNvPr>
          <p:cNvSpPr txBox="1"/>
          <p:nvPr/>
        </p:nvSpPr>
        <p:spPr>
          <a:xfrm rot="5400000">
            <a:off x="574634" y="2574637"/>
            <a:ext cx="2334107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dirty="0"/>
              <a:t>  مدى فاعلية الفريق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4AE7D-4120-4534-935D-9B8753236D9F}"/>
              </a:ext>
            </a:extLst>
          </p:cNvPr>
          <p:cNvSpPr txBox="1"/>
          <p:nvPr/>
        </p:nvSpPr>
        <p:spPr>
          <a:xfrm>
            <a:off x="2022763" y="3968366"/>
            <a:ext cx="2403764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b="1" dirty="0"/>
              <a:t>  تأثير الأداء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0692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نموذج تطوير مجموعة </a:t>
            </a:r>
            <a:r>
              <a:rPr lang="en-JM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Tuckman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A67FF8-C6B0-A84A-9F80-AF9D4E10DB78}"/>
              </a:ext>
            </a:extLst>
          </p:cNvPr>
          <p:cNvSpPr txBox="1"/>
          <p:nvPr/>
        </p:nvSpPr>
        <p:spPr>
          <a:xfrm>
            <a:off x="2688520" y="851995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2000" dirty="0"/>
              <a:t>المنطقة المحتملة للمشاكل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3ADD14-30A9-4E8A-840C-4A2F3452D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88" y="1374822"/>
            <a:ext cx="5510586" cy="332130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402E25-D049-4C6B-ABD6-D15655F4AAA5}"/>
              </a:ext>
            </a:extLst>
          </p:cNvPr>
          <p:cNvCxnSpPr>
            <a:cxnSpLocks/>
          </p:cNvCxnSpPr>
          <p:nvPr/>
        </p:nvCxnSpPr>
        <p:spPr>
          <a:xfrm>
            <a:off x="3866920" y="1167788"/>
            <a:ext cx="919569" cy="81905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031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أدوار مجموعة </a:t>
            </a:r>
            <a:r>
              <a:rPr lang="en-JM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Belbin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0567" y="954206"/>
            <a:ext cx="80898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الأدوار</a:t>
            </a:r>
          </a:p>
          <a:p>
            <a:pPr marL="8572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الباحث عن الموارد – مهمته جلب الأفكار إلى الفريق</a:t>
            </a:r>
          </a:p>
          <a:p>
            <a:pPr marL="8572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العمل الجماعي - قابل للتكيف مع احتياجات الفريق</a:t>
            </a:r>
          </a:p>
          <a:p>
            <a:pPr marL="8572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المنسق - يركز على أهداف الفريق ، عمل المندوبين</a:t>
            </a:r>
          </a:p>
          <a:p>
            <a:pPr marL="8572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المسؤول عن حل المشاكل غير التقليدية</a:t>
            </a:r>
          </a:p>
          <a:p>
            <a:pPr marL="8572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المراقب المقيّم – يحكم بحيادية على عملية تقدم المشروع واحتياجات</a:t>
            </a:r>
          </a:p>
          <a:p>
            <a:pPr marL="8572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المتخصص في توفير المعرفة المفصلية</a:t>
            </a:r>
          </a:p>
          <a:p>
            <a:pPr marL="8572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المسؤول عن توفير القيادة والتحفيز</a:t>
            </a:r>
          </a:p>
          <a:p>
            <a:pPr marL="8572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المنفذ - يخطط وينفذ الاستراتيجيات</a:t>
            </a:r>
          </a:p>
          <a:p>
            <a:pPr marL="8572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وحدة الإنهاء – لتقوم بإضافة اللمسات الأخيرة للعمل قبل الانتهاء منه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يجلب كل ما تقدم إيجابيات وسلبيات للمشروع. يُعد التعرف على نقاط القوة والضعف أمر حتمي للنجاح.</a:t>
            </a:r>
            <a:endParaRPr lang="en-US" sz="2000" dirty="0">
              <a:solidFill>
                <a:srgbClr val="082C2D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57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التفكير النقدي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0717" y="863600"/>
            <a:ext cx="8159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يكون من الصعب التعرف عليه وتحديد مداه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لا توجد "طريقة صحيحة" للقيام بذلك ، ولا يوجد إجماع حول كيفية تدريس التفكير النقدي ، لكن  </a:t>
            </a:r>
            <a:r>
              <a:rPr lang="en-US" sz="2000" dirty="0" err="1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Teachthought</a:t>
            </a:r>
            <a:r>
              <a:rPr lang="en-US" sz="2000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IQ" sz="2000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IQ" sz="2000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يحدد ثماني استراتيجيات:</a:t>
            </a:r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1AAD2-0720-514B-BC72-B7A3804D6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2" y="2027007"/>
            <a:ext cx="4757986" cy="2787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FB4A4-3D01-CB46-BA24-ACA2ACAA2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929" y="2062276"/>
            <a:ext cx="4757986" cy="2787287"/>
          </a:xfrm>
          <a:prstGeom prst="rect">
            <a:avLst/>
          </a:prstGeom>
          <a:solidFill>
            <a:srgbClr val="FF0000">
              <a:alpha val="55000"/>
            </a:srgb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16108B-D68E-44B4-A9A0-302B93036B0C}"/>
              </a:ext>
            </a:extLst>
          </p:cNvPr>
          <p:cNvSpPr txBox="1"/>
          <p:nvPr/>
        </p:nvSpPr>
        <p:spPr>
          <a:xfrm>
            <a:off x="180621" y="2103166"/>
            <a:ext cx="4150307" cy="606399"/>
          </a:xfrm>
          <a:custGeom>
            <a:avLst/>
            <a:gdLst>
              <a:gd name="connsiteX0" fmla="*/ 0 w 4116440"/>
              <a:gd name="connsiteY0" fmla="*/ 0 h 369332"/>
              <a:gd name="connsiteX1" fmla="*/ 4116440 w 4116440"/>
              <a:gd name="connsiteY1" fmla="*/ 0 h 369332"/>
              <a:gd name="connsiteX2" fmla="*/ 4116440 w 4116440"/>
              <a:gd name="connsiteY2" fmla="*/ 369332 h 369332"/>
              <a:gd name="connsiteX3" fmla="*/ 0 w 4116440"/>
              <a:gd name="connsiteY3" fmla="*/ 369332 h 369332"/>
              <a:gd name="connsiteX4" fmla="*/ 0 w 4116440"/>
              <a:gd name="connsiteY4" fmla="*/ 0 h 369332"/>
              <a:gd name="connsiteX0" fmla="*/ 0 w 4116440"/>
              <a:gd name="connsiteY0" fmla="*/ 0 h 527377"/>
              <a:gd name="connsiteX1" fmla="*/ 4116440 w 4116440"/>
              <a:gd name="connsiteY1" fmla="*/ 0 h 527377"/>
              <a:gd name="connsiteX2" fmla="*/ 4116440 w 4116440"/>
              <a:gd name="connsiteY2" fmla="*/ 369332 h 527377"/>
              <a:gd name="connsiteX3" fmla="*/ 0 w 4116440"/>
              <a:gd name="connsiteY3" fmla="*/ 527377 h 527377"/>
              <a:gd name="connsiteX4" fmla="*/ 0 w 4116440"/>
              <a:gd name="connsiteY4" fmla="*/ 0 h 527377"/>
              <a:gd name="connsiteX0" fmla="*/ 0 w 4116440"/>
              <a:gd name="connsiteY0" fmla="*/ 0 h 538666"/>
              <a:gd name="connsiteX1" fmla="*/ 4116440 w 4116440"/>
              <a:gd name="connsiteY1" fmla="*/ 0 h 538666"/>
              <a:gd name="connsiteX2" fmla="*/ 4116440 w 4116440"/>
              <a:gd name="connsiteY2" fmla="*/ 538666 h 538666"/>
              <a:gd name="connsiteX3" fmla="*/ 0 w 4116440"/>
              <a:gd name="connsiteY3" fmla="*/ 527377 h 538666"/>
              <a:gd name="connsiteX4" fmla="*/ 0 w 4116440"/>
              <a:gd name="connsiteY4" fmla="*/ 0 h 538666"/>
              <a:gd name="connsiteX0" fmla="*/ 0 w 4139018"/>
              <a:gd name="connsiteY0" fmla="*/ 0 h 572533"/>
              <a:gd name="connsiteX1" fmla="*/ 4139018 w 4139018"/>
              <a:gd name="connsiteY1" fmla="*/ 33867 h 572533"/>
              <a:gd name="connsiteX2" fmla="*/ 4139018 w 4139018"/>
              <a:gd name="connsiteY2" fmla="*/ 572533 h 572533"/>
              <a:gd name="connsiteX3" fmla="*/ 22578 w 4139018"/>
              <a:gd name="connsiteY3" fmla="*/ 561244 h 572533"/>
              <a:gd name="connsiteX4" fmla="*/ 0 w 4139018"/>
              <a:gd name="connsiteY4" fmla="*/ 0 h 572533"/>
              <a:gd name="connsiteX0" fmla="*/ 0 w 4139018"/>
              <a:gd name="connsiteY0" fmla="*/ 0 h 617688"/>
              <a:gd name="connsiteX1" fmla="*/ 4139018 w 4139018"/>
              <a:gd name="connsiteY1" fmla="*/ 33867 h 617688"/>
              <a:gd name="connsiteX2" fmla="*/ 4139018 w 4139018"/>
              <a:gd name="connsiteY2" fmla="*/ 572533 h 617688"/>
              <a:gd name="connsiteX3" fmla="*/ 11289 w 4139018"/>
              <a:gd name="connsiteY3" fmla="*/ 617688 h 617688"/>
              <a:gd name="connsiteX4" fmla="*/ 0 w 4139018"/>
              <a:gd name="connsiteY4" fmla="*/ 0 h 617688"/>
              <a:gd name="connsiteX0" fmla="*/ 0 w 4139018"/>
              <a:gd name="connsiteY0" fmla="*/ 0 h 617688"/>
              <a:gd name="connsiteX1" fmla="*/ 4139018 w 4139018"/>
              <a:gd name="connsiteY1" fmla="*/ 33867 h 617688"/>
              <a:gd name="connsiteX2" fmla="*/ 4139018 w 4139018"/>
              <a:gd name="connsiteY2" fmla="*/ 595111 h 617688"/>
              <a:gd name="connsiteX3" fmla="*/ 11289 w 4139018"/>
              <a:gd name="connsiteY3" fmla="*/ 617688 h 617688"/>
              <a:gd name="connsiteX4" fmla="*/ 0 w 4139018"/>
              <a:gd name="connsiteY4" fmla="*/ 0 h 617688"/>
              <a:gd name="connsiteX0" fmla="*/ 0 w 4139018"/>
              <a:gd name="connsiteY0" fmla="*/ 0 h 617688"/>
              <a:gd name="connsiteX1" fmla="*/ 4139018 w 4139018"/>
              <a:gd name="connsiteY1" fmla="*/ 0 h 617688"/>
              <a:gd name="connsiteX2" fmla="*/ 4139018 w 4139018"/>
              <a:gd name="connsiteY2" fmla="*/ 595111 h 617688"/>
              <a:gd name="connsiteX3" fmla="*/ 11289 w 4139018"/>
              <a:gd name="connsiteY3" fmla="*/ 617688 h 617688"/>
              <a:gd name="connsiteX4" fmla="*/ 0 w 4139018"/>
              <a:gd name="connsiteY4" fmla="*/ 0 h 617688"/>
              <a:gd name="connsiteX0" fmla="*/ 11289 w 4150307"/>
              <a:gd name="connsiteY0" fmla="*/ 0 h 1014170"/>
              <a:gd name="connsiteX1" fmla="*/ 4150307 w 4150307"/>
              <a:gd name="connsiteY1" fmla="*/ 0 h 1014170"/>
              <a:gd name="connsiteX2" fmla="*/ 4150307 w 4150307"/>
              <a:gd name="connsiteY2" fmla="*/ 595111 h 1014170"/>
              <a:gd name="connsiteX3" fmla="*/ 0 w 4150307"/>
              <a:gd name="connsiteY3" fmla="*/ 1014170 h 1014170"/>
              <a:gd name="connsiteX4" fmla="*/ 11289 w 4150307"/>
              <a:gd name="connsiteY4" fmla="*/ 0 h 1014170"/>
              <a:gd name="connsiteX0" fmla="*/ 11289 w 4150307"/>
              <a:gd name="connsiteY0" fmla="*/ 0 h 1014170"/>
              <a:gd name="connsiteX1" fmla="*/ 4150307 w 4150307"/>
              <a:gd name="connsiteY1" fmla="*/ 0 h 1014170"/>
              <a:gd name="connsiteX2" fmla="*/ 4150307 w 4150307"/>
              <a:gd name="connsiteY2" fmla="*/ 934953 h 1014170"/>
              <a:gd name="connsiteX3" fmla="*/ 0 w 4150307"/>
              <a:gd name="connsiteY3" fmla="*/ 1014170 h 1014170"/>
              <a:gd name="connsiteX4" fmla="*/ 11289 w 4150307"/>
              <a:gd name="connsiteY4" fmla="*/ 0 h 101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0307" h="1014170">
                <a:moveTo>
                  <a:pt x="11289" y="0"/>
                </a:moveTo>
                <a:lnTo>
                  <a:pt x="4150307" y="0"/>
                </a:lnTo>
                <a:lnTo>
                  <a:pt x="4150307" y="934953"/>
                </a:lnTo>
                <a:lnTo>
                  <a:pt x="0" y="1014170"/>
                </a:lnTo>
                <a:lnTo>
                  <a:pt x="112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chemeClr val="bg1"/>
                </a:solidFill>
              </a:rPr>
              <a:t>5- الأستمرار دائماً بالتحقق من الافكار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13F2F-82A9-4595-AF46-89EF07038B00}"/>
              </a:ext>
            </a:extLst>
          </p:cNvPr>
          <p:cNvSpPr txBox="1"/>
          <p:nvPr/>
        </p:nvSpPr>
        <p:spPr>
          <a:xfrm>
            <a:off x="202626" y="2802943"/>
            <a:ext cx="4128302" cy="561244"/>
          </a:xfrm>
          <a:custGeom>
            <a:avLst/>
            <a:gdLst>
              <a:gd name="connsiteX0" fmla="*/ 0 w 4173458"/>
              <a:gd name="connsiteY0" fmla="*/ 0 h 369332"/>
              <a:gd name="connsiteX1" fmla="*/ 4173458 w 4173458"/>
              <a:gd name="connsiteY1" fmla="*/ 0 h 369332"/>
              <a:gd name="connsiteX2" fmla="*/ 4173458 w 4173458"/>
              <a:gd name="connsiteY2" fmla="*/ 369332 h 369332"/>
              <a:gd name="connsiteX3" fmla="*/ 0 w 4173458"/>
              <a:gd name="connsiteY3" fmla="*/ 369332 h 369332"/>
              <a:gd name="connsiteX4" fmla="*/ 0 w 4173458"/>
              <a:gd name="connsiteY4" fmla="*/ 0 h 369332"/>
              <a:gd name="connsiteX0" fmla="*/ 45156 w 4173458"/>
              <a:gd name="connsiteY0" fmla="*/ 0 h 448355"/>
              <a:gd name="connsiteX1" fmla="*/ 4173458 w 4173458"/>
              <a:gd name="connsiteY1" fmla="*/ 79023 h 448355"/>
              <a:gd name="connsiteX2" fmla="*/ 4173458 w 4173458"/>
              <a:gd name="connsiteY2" fmla="*/ 448355 h 448355"/>
              <a:gd name="connsiteX3" fmla="*/ 0 w 4173458"/>
              <a:gd name="connsiteY3" fmla="*/ 448355 h 448355"/>
              <a:gd name="connsiteX4" fmla="*/ 45156 w 4173458"/>
              <a:gd name="connsiteY4" fmla="*/ 0 h 448355"/>
              <a:gd name="connsiteX0" fmla="*/ 0 w 4128302"/>
              <a:gd name="connsiteY0" fmla="*/ 0 h 561244"/>
              <a:gd name="connsiteX1" fmla="*/ 4128302 w 4128302"/>
              <a:gd name="connsiteY1" fmla="*/ 79023 h 561244"/>
              <a:gd name="connsiteX2" fmla="*/ 4128302 w 4128302"/>
              <a:gd name="connsiteY2" fmla="*/ 448355 h 561244"/>
              <a:gd name="connsiteX3" fmla="*/ 0 w 4128302"/>
              <a:gd name="connsiteY3" fmla="*/ 561244 h 561244"/>
              <a:gd name="connsiteX4" fmla="*/ 0 w 4128302"/>
              <a:gd name="connsiteY4" fmla="*/ 0 h 561244"/>
              <a:gd name="connsiteX0" fmla="*/ 0 w 4128302"/>
              <a:gd name="connsiteY0" fmla="*/ 0 h 561244"/>
              <a:gd name="connsiteX1" fmla="*/ 4128302 w 4128302"/>
              <a:gd name="connsiteY1" fmla="*/ 79023 h 561244"/>
              <a:gd name="connsiteX2" fmla="*/ 4128302 w 4128302"/>
              <a:gd name="connsiteY2" fmla="*/ 549955 h 561244"/>
              <a:gd name="connsiteX3" fmla="*/ 0 w 4128302"/>
              <a:gd name="connsiteY3" fmla="*/ 561244 h 561244"/>
              <a:gd name="connsiteX4" fmla="*/ 0 w 4128302"/>
              <a:gd name="connsiteY4" fmla="*/ 0 h 561244"/>
              <a:gd name="connsiteX0" fmla="*/ 0 w 4128302"/>
              <a:gd name="connsiteY0" fmla="*/ 0 h 561244"/>
              <a:gd name="connsiteX1" fmla="*/ 4117013 w 4128302"/>
              <a:gd name="connsiteY1" fmla="*/ 11289 h 561244"/>
              <a:gd name="connsiteX2" fmla="*/ 4128302 w 4128302"/>
              <a:gd name="connsiteY2" fmla="*/ 549955 h 561244"/>
              <a:gd name="connsiteX3" fmla="*/ 0 w 4128302"/>
              <a:gd name="connsiteY3" fmla="*/ 561244 h 561244"/>
              <a:gd name="connsiteX4" fmla="*/ 0 w 4128302"/>
              <a:gd name="connsiteY4" fmla="*/ 0 h 561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8302" h="561244">
                <a:moveTo>
                  <a:pt x="0" y="0"/>
                </a:moveTo>
                <a:lnTo>
                  <a:pt x="4117013" y="11289"/>
                </a:lnTo>
                <a:lnTo>
                  <a:pt x="4128302" y="549955"/>
                </a:lnTo>
                <a:lnTo>
                  <a:pt x="0" y="5612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chemeClr val="bg1"/>
                </a:solidFill>
              </a:rPr>
              <a:t>6- الأخطاء تُعد مصدراً للبيانات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A28E74-AF48-49BA-B4BA-3A3F224A7C5D}"/>
              </a:ext>
            </a:extLst>
          </p:cNvPr>
          <p:cNvSpPr txBox="1"/>
          <p:nvPr/>
        </p:nvSpPr>
        <p:spPr>
          <a:xfrm>
            <a:off x="214489" y="3507144"/>
            <a:ext cx="411644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chemeClr val="bg1"/>
                </a:solidFill>
              </a:rPr>
              <a:t>7- التفكير الجاد في الاحتمالات والأفكار دون </a:t>
            </a:r>
            <a:r>
              <a:rPr lang="ar-IQ">
                <a:solidFill>
                  <a:schemeClr val="bg1"/>
                </a:solidFill>
              </a:rPr>
              <a:t>قبولها مباشرةً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21D3F-EB06-4DA2-A154-13B61A15298B}"/>
              </a:ext>
            </a:extLst>
          </p:cNvPr>
          <p:cNvSpPr txBox="1"/>
          <p:nvPr/>
        </p:nvSpPr>
        <p:spPr>
          <a:xfrm>
            <a:off x="4411095" y="4191895"/>
            <a:ext cx="4563777" cy="572532"/>
          </a:xfrm>
          <a:custGeom>
            <a:avLst/>
            <a:gdLst>
              <a:gd name="connsiteX0" fmla="*/ 0 w 4529910"/>
              <a:gd name="connsiteY0" fmla="*/ 0 h 369332"/>
              <a:gd name="connsiteX1" fmla="*/ 4529910 w 4529910"/>
              <a:gd name="connsiteY1" fmla="*/ 0 h 369332"/>
              <a:gd name="connsiteX2" fmla="*/ 4529910 w 4529910"/>
              <a:gd name="connsiteY2" fmla="*/ 369332 h 369332"/>
              <a:gd name="connsiteX3" fmla="*/ 0 w 4529910"/>
              <a:gd name="connsiteY3" fmla="*/ 369332 h 369332"/>
              <a:gd name="connsiteX4" fmla="*/ 0 w 4529910"/>
              <a:gd name="connsiteY4" fmla="*/ 0 h 369332"/>
              <a:gd name="connsiteX0" fmla="*/ 0 w 4541199"/>
              <a:gd name="connsiteY0" fmla="*/ 0 h 482221"/>
              <a:gd name="connsiteX1" fmla="*/ 4541199 w 4541199"/>
              <a:gd name="connsiteY1" fmla="*/ 112889 h 482221"/>
              <a:gd name="connsiteX2" fmla="*/ 4541199 w 4541199"/>
              <a:gd name="connsiteY2" fmla="*/ 482221 h 482221"/>
              <a:gd name="connsiteX3" fmla="*/ 11289 w 4541199"/>
              <a:gd name="connsiteY3" fmla="*/ 482221 h 482221"/>
              <a:gd name="connsiteX4" fmla="*/ 0 w 4541199"/>
              <a:gd name="connsiteY4" fmla="*/ 0 h 482221"/>
              <a:gd name="connsiteX0" fmla="*/ 0 w 4541199"/>
              <a:gd name="connsiteY0" fmla="*/ 0 h 572532"/>
              <a:gd name="connsiteX1" fmla="*/ 4541199 w 4541199"/>
              <a:gd name="connsiteY1" fmla="*/ 112889 h 572532"/>
              <a:gd name="connsiteX2" fmla="*/ 4541199 w 4541199"/>
              <a:gd name="connsiteY2" fmla="*/ 482221 h 572532"/>
              <a:gd name="connsiteX3" fmla="*/ 33866 w 4541199"/>
              <a:gd name="connsiteY3" fmla="*/ 572532 h 572532"/>
              <a:gd name="connsiteX4" fmla="*/ 0 w 4541199"/>
              <a:gd name="connsiteY4" fmla="*/ 0 h 572532"/>
              <a:gd name="connsiteX0" fmla="*/ 0 w 4541199"/>
              <a:gd name="connsiteY0" fmla="*/ 0 h 572532"/>
              <a:gd name="connsiteX1" fmla="*/ 4541199 w 4541199"/>
              <a:gd name="connsiteY1" fmla="*/ 112889 h 572532"/>
              <a:gd name="connsiteX2" fmla="*/ 4541199 w 4541199"/>
              <a:gd name="connsiteY2" fmla="*/ 572532 h 572532"/>
              <a:gd name="connsiteX3" fmla="*/ 33866 w 4541199"/>
              <a:gd name="connsiteY3" fmla="*/ 572532 h 572532"/>
              <a:gd name="connsiteX4" fmla="*/ 0 w 4541199"/>
              <a:gd name="connsiteY4" fmla="*/ 0 h 572532"/>
              <a:gd name="connsiteX0" fmla="*/ 0 w 4563777"/>
              <a:gd name="connsiteY0" fmla="*/ 0 h 572532"/>
              <a:gd name="connsiteX1" fmla="*/ 4563777 w 4563777"/>
              <a:gd name="connsiteY1" fmla="*/ 1 h 572532"/>
              <a:gd name="connsiteX2" fmla="*/ 4541199 w 4563777"/>
              <a:gd name="connsiteY2" fmla="*/ 572532 h 572532"/>
              <a:gd name="connsiteX3" fmla="*/ 33866 w 4563777"/>
              <a:gd name="connsiteY3" fmla="*/ 572532 h 572532"/>
              <a:gd name="connsiteX4" fmla="*/ 0 w 4563777"/>
              <a:gd name="connsiteY4" fmla="*/ 0 h 57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777" h="572532">
                <a:moveTo>
                  <a:pt x="0" y="0"/>
                </a:moveTo>
                <a:lnTo>
                  <a:pt x="4563777" y="1"/>
                </a:lnTo>
                <a:lnTo>
                  <a:pt x="4541199" y="572532"/>
                </a:lnTo>
                <a:lnTo>
                  <a:pt x="33866" y="5725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chemeClr val="bg1"/>
                </a:solidFill>
              </a:rPr>
              <a:t>4- التركيز على البيانات بدلاً من اعتقاداتك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5D15ED-34E0-44C7-95F9-59300D799FFC}"/>
              </a:ext>
            </a:extLst>
          </p:cNvPr>
          <p:cNvSpPr txBox="1"/>
          <p:nvPr/>
        </p:nvSpPr>
        <p:spPr>
          <a:xfrm>
            <a:off x="4422385" y="3498210"/>
            <a:ext cx="4552488" cy="583821"/>
          </a:xfrm>
          <a:custGeom>
            <a:avLst/>
            <a:gdLst>
              <a:gd name="connsiteX0" fmla="*/ 0 w 4529910"/>
              <a:gd name="connsiteY0" fmla="*/ 0 h 369332"/>
              <a:gd name="connsiteX1" fmla="*/ 4529910 w 4529910"/>
              <a:gd name="connsiteY1" fmla="*/ 0 h 369332"/>
              <a:gd name="connsiteX2" fmla="*/ 4529910 w 4529910"/>
              <a:gd name="connsiteY2" fmla="*/ 369332 h 369332"/>
              <a:gd name="connsiteX3" fmla="*/ 0 w 4529910"/>
              <a:gd name="connsiteY3" fmla="*/ 369332 h 369332"/>
              <a:gd name="connsiteX4" fmla="*/ 0 w 4529910"/>
              <a:gd name="connsiteY4" fmla="*/ 0 h 369332"/>
              <a:gd name="connsiteX0" fmla="*/ 0 w 4541199"/>
              <a:gd name="connsiteY0" fmla="*/ 0 h 493509"/>
              <a:gd name="connsiteX1" fmla="*/ 4541199 w 4541199"/>
              <a:gd name="connsiteY1" fmla="*/ 124177 h 493509"/>
              <a:gd name="connsiteX2" fmla="*/ 4541199 w 4541199"/>
              <a:gd name="connsiteY2" fmla="*/ 493509 h 493509"/>
              <a:gd name="connsiteX3" fmla="*/ 11289 w 4541199"/>
              <a:gd name="connsiteY3" fmla="*/ 493509 h 493509"/>
              <a:gd name="connsiteX4" fmla="*/ 0 w 4541199"/>
              <a:gd name="connsiteY4" fmla="*/ 0 h 493509"/>
              <a:gd name="connsiteX0" fmla="*/ 0 w 4541199"/>
              <a:gd name="connsiteY0" fmla="*/ 0 h 572531"/>
              <a:gd name="connsiteX1" fmla="*/ 4541199 w 4541199"/>
              <a:gd name="connsiteY1" fmla="*/ 124177 h 572531"/>
              <a:gd name="connsiteX2" fmla="*/ 4541199 w 4541199"/>
              <a:gd name="connsiteY2" fmla="*/ 493509 h 572531"/>
              <a:gd name="connsiteX3" fmla="*/ 0 w 4541199"/>
              <a:gd name="connsiteY3" fmla="*/ 572531 h 572531"/>
              <a:gd name="connsiteX4" fmla="*/ 0 w 4541199"/>
              <a:gd name="connsiteY4" fmla="*/ 0 h 572531"/>
              <a:gd name="connsiteX0" fmla="*/ 0 w 4541199"/>
              <a:gd name="connsiteY0" fmla="*/ 0 h 583820"/>
              <a:gd name="connsiteX1" fmla="*/ 4541199 w 4541199"/>
              <a:gd name="connsiteY1" fmla="*/ 124177 h 583820"/>
              <a:gd name="connsiteX2" fmla="*/ 4541199 w 4541199"/>
              <a:gd name="connsiteY2" fmla="*/ 583820 h 583820"/>
              <a:gd name="connsiteX3" fmla="*/ 0 w 4541199"/>
              <a:gd name="connsiteY3" fmla="*/ 572531 h 583820"/>
              <a:gd name="connsiteX4" fmla="*/ 0 w 4541199"/>
              <a:gd name="connsiteY4" fmla="*/ 0 h 583820"/>
              <a:gd name="connsiteX0" fmla="*/ 0 w 4552488"/>
              <a:gd name="connsiteY0" fmla="*/ 1 h 583821"/>
              <a:gd name="connsiteX1" fmla="*/ 4552488 w 4552488"/>
              <a:gd name="connsiteY1" fmla="*/ 0 h 583821"/>
              <a:gd name="connsiteX2" fmla="*/ 4541199 w 4552488"/>
              <a:gd name="connsiteY2" fmla="*/ 583821 h 583821"/>
              <a:gd name="connsiteX3" fmla="*/ 0 w 4552488"/>
              <a:gd name="connsiteY3" fmla="*/ 572532 h 583821"/>
              <a:gd name="connsiteX4" fmla="*/ 0 w 4552488"/>
              <a:gd name="connsiteY4" fmla="*/ 1 h 58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488" h="583821">
                <a:moveTo>
                  <a:pt x="0" y="1"/>
                </a:moveTo>
                <a:lnTo>
                  <a:pt x="4552488" y="0"/>
                </a:lnTo>
                <a:lnTo>
                  <a:pt x="4541199" y="583821"/>
                </a:lnTo>
                <a:lnTo>
                  <a:pt x="0" y="5725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chemeClr val="bg1"/>
                </a:solidFill>
              </a:rPr>
              <a:t>3- التحقق من الاستنتاجات طبقاً للأدلة الجديدة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9E7585-3650-47E4-8DE2-BD924BC13B6C}"/>
              </a:ext>
            </a:extLst>
          </p:cNvPr>
          <p:cNvSpPr txBox="1"/>
          <p:nvPr/>
        </p:nvSpPr>
        <p:spPr>
          <a:xfrm>
            <a:off x="190764" y="4210198"/>
            <a:ext cx="4139592" cy="538665"/>
          </a:xfrm>
          <a:custGeom>
            <a:avLst/>
            <a:gdLst>
              <a:gd name="connsiteX0" fmla="*/ 0 w 4173458"/>
              <a:gd name="connsiteY0" fmla="*/ 0 h 369332"/>
              <a:gd name="connsiteX1" fmla="*/ 4173458 w 4173458"/>
              <a:gd name="connsiteY1" fmla="*/ 0 h 369332"/>
              <a:gd name="connsiteX2" fmla="*/ 4173458 w 4173458"/>
              <a:gd name="connsiteY2" fmla="*/ 369332 h 369332"/>
              <a:gd name="connsiteX3" fmla="*/ 0 w 4173458"/>
              <a:gd name="connsiteY3" fmla="*/ 369332 h 369332"/>
              <a:gd name="connsiteX4" fmla="*/ 0 w 4173458"/>
              <a:gd name="connsiteY4" fmla="*/ 0 h 369332"/>
              <a:gd name="connsiteX0" fmla="*/ 0 w 4229903"/>
              <a:gd name="connsiteY0" fmla="*/ 67733 h 437065"/>
              <a:gd name="connsiteX1" fmla="*/ 4229903 w 4229903"/>
              <a:gd name="connsiteY1" fmla="*/ 0 h 437065"/>
              <a:gd name="connsiteX2" fmla="*/ 4173458 w 4229903"/>
              <a:gd name="connsiteY2" fmla="*/ 437065 h 437065"/>
              <a:gd name="connsiteX3" fmla="*/ 0 w 4229903"/>
              <a:gd name="connsiteY3" fmla="*/ 437065 h 437065"/>
              <a:gd name="connsiteX4" fmla="*/ 0 w 4229903"/>
              <a:gd name="connsiteY4" fmla="*/ 67733 h 437065"/>
              <a:gd name="connsiteX0" fmla="*/ 0 w 4229903"/>
              <a:gd name="connsiteY0" fmla="*/ 67733 h 527376"/>
              <a:gd name="connsiteX1" fmla="*/ 4229903 w 4229903"/>
              <a:gd name="connsiteY1" fmla="*/ 0 h 527376"/>
              <a:gd name="connsiteX2" fmla="*/ 4207325 w 4229903"/>
              <a:gd name="connsiteY2" fmla="*/ 527376 h 527376"/>
              <a:gd name="connsiteX3" fmla="*/ 0 w 4229903"/>
              <a:gd name="connsiteY3" fmla="*/ 437065 h 527376"/>
              <a:gd name="connsiteX4" fmla="*/ 0 w 4229903"/>
              <a:gd name="connsiteY4" fmla="*/ 67733 h 527376"/>
              <a:gd name="connsiteX0" fmla="*/ 169334 w 4229903"/>
              <a:gd name="connsiteY0" fmla="*/ 0 h 538665"/>
              <a:gd name="connsiteX1" fmla="*/ 4229903 w 4229903"/>
              <a:gd name="connsiteY1" fmla="*/ 11289 h 538665"/>
              <a:gd name="connsiteX2" fmla="*/ 4207325 w 4229903"/>
              <a:gd name="connsiteY2" fmla="*/ 538665 h 538665"/>
              <a:gd name="connsiteX3" fmla="*/ 0 w 4229903"/>
              <a:gd name="connsiteY3" fmla="*/ 448354 h 538665"/>
              <a:gd name="connsiteX4" fmla="*/ 169334 w 4229903"/>
              <a:gd name="connsiteY4" fmla="*/ 0 h 538665"/>
              <a:gd name="connsiteX0" fmla="*/ 79023 w 4139592"/>
              <a:gd name="connsiteY0" fmla="*/ 0 h 549954"/>
              <a:gd name="connsiteX1" fmla="*/ 4139592 w 4139592"/>
              <a:gd name="connsiteY1" fmla="*/ 11289 h 549954"/>
              <a:gd name="connsiteX2" fmla="*/ 4117014 w 4139592"/>
              <a:gd name="connsiteY2" fmla="*/ 538665 h 549954"/>
              <a:gd name="connsiteX3" fmla="*/ 0 w 4139592"/>
              <a:gd name="connsiteY3" fmla="*/ 549954 h 549954"/>
              <a:gd name="connsiteX4" fmla="*/ 79023 w 4139592"/>
              <a:gd name="connsiteY4" fmla="*/ 0 h 549954"/>
              <a:gd name="connsiteX0" fmla="*/ 1 w 4139592"/>
              <a:gd name="connsiteY0" fmla="*/ 0 h 538665"/>
              <a:gd name="connsiteX1" fmla="*/ 4139592 w 4139592"/>
              <a:gd name="connsiteY1" fmla="*/ 0 h 538665"/>
              <a:gd name="connsiteX2" fmla="*/ 4117014 w 4139592"/>
              <a:gd name="connsiteY2" fmla="*/ 527376 h 538665"/>
              <a:gd name="connsiteX3" fmla="*/ 0 w 4139592"/>
              <a:gd name="connsiteY3" fmla="*/ 538665 h 538665"/>
              <a:gd name="connsiteX4" fmla="*/ 1 w 4139592"/>
              <a:gd name="connsiteY4" fmla="*/ 0 h 53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592" h="538665">
                <a:moveTo>
                  <a:pt x="1" y="0"/>
                </a:moveTo>
                <a:lnTo>
                  <a:pt x="4139592" y="0"/>
                </a:lnTo>
                <a:lnTo>
                  <a:pt x="4117014" y="527376"/>
                </a:lnTo>
                <a:lnTo>
                  <a:pt x="0" y="538665"/>
                </a:lnTo>
                <a:cubicBezTo>
                  <a:pt x="0" y="359110"/>
                  <a:pt x="1" y="179555"/>
                  <a:pt x="1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chemeClr val="bg1"/>
                </a:solidFill>
              </a:rPr>
              <a:t>8- البحث عن ما أهمله الآخرين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EC692-C025-45D3-9C9D-7CB744D924E1}"/>
              </a:ext>
            </a:extLst>
          </p:cNvPr>
          <p:cNvSpPr txBox="1"/>
          <p:nvPr/>
        </p:nvSpPr>
        <p:spPr>
          <a:xfrm>
            <a:off x="4411096" y="2824350"/>
            <a:ext cx="4552488" cy="538666"/>
          </a:xfrm>
          <a:custGeom>
            <a:avLst/>
            <a:gdLst>
              <a:gd name="connsiteX0" fmla="*/ 0 w 4529910"/>
              <a:gd name="connsiteY0" fmla="*/ 0 h 369332"/>
              <a:gd name="connsiteX1" fmla="*/ 4529910 w 4529910"/>
              <a:gd name="connsiteY1" fmla="*/ 0 h 369332"/>
              <a:gd name="connsiteX2" fmla="*/ 4529910 w 4529910"/>
              <a:gd name="connsiteY2" fmla="*/ 369332 h 369332"/>
              <a:gd name="connsiteX3" fmla="*/ 0 w 4529910"/>
              <a:gd name="connsiteY3" fmla="*/ 369332 h 369332"/>
              <a:gd name="connsiteX4" fmla="*/ 0 w 4529910"/>
              <a:gd name="connsiteY4" fmla="*/ 0 h 369332"/>
              <a:gd name="connsiteX0" fmla="*/ 0 w 4529910"/>
              <a:gd name="connsiteY0" fmla="*/ 0 h 470932"/>
              <a:gd name="connsiteX1" fmla="*/ 4529910 w 4529910"/>
              <a:gd name="connsiteY1" fmla="*/ 0 h 470932"/>
              <a:gd name="connsiteX2" fmla="*/ 4529910 w 4529910"/>
              <a:gd name="connsiteY2" fmla="*/ 369332 h 470932"/>
              <a:gd name="connsiteX3" fmla="*/ 0 w 4529910"/>
              <a:gd name="connsiteY3" fmla="*/ 470932 h 470932"/>
              <a:gd name="connsiteX4" fmla="*/ 0 w 4529910"/>
              <a:gd name="connsiteY4" fmla="*/ 0 h 470932"/>
              <a:gd name="connsiteX0" fmla="*/ 0 w 4529910"/>
              <a:gd name="connsiteY0" fmla="*/ 0 h 482221"/>
              <a:gd name="connsiteX1" fmla="*/ 4529910 w 4529910"/>
              <a:gd name="connsiteY1" fmla="*/ 0 h 482221"/>
              <a:gd name="connsiteX2" fmla="*/ 4529910 w 4529910"/>
              <a:gd name="connsiteY2" fmla="*/ 482221 h 482221"/>
              <a:gd name="connsiteX3" fmla="*/ 0 w 4529910"/>
              <a:gd name="connsiteY3" fmla="*/ 470932 h 482221"/>
              <a:gd name="connsiteX4" fmla="*/ 0 w 4529910"/>
              <a:gd name="connsiteY4" fmla="*/ 0 h 482221"/>
              <a:gd name="connsiteX0" fmla="*/ 0 w 4541199"/>
              <a:gd name="connsiteY0" fmla="*/ 56445 h 538666"/>
              <a:gd name="connsiteX1" fmla="*/ 4541199 w 4541199"/>
              <a:gd name="connsiteY1" fmla="*/ 0 h 538666"/>
              <a:gd name="connsiteX2" fmla="*/ 4529910 w 4541199"/>
              <a:gd name="connsiteY2" fmla="*/ 538666 h 538666"/>
              <a:gd name="connsiteX3" fmla="*/ 0 w 4541199"/>
              <a:gd name="connsiteY3" fmla="*/ 527377 h 538666"/>
              <a:gd name="connsiteX4" fmla="*/ 0 w 4541199"/>
              <a:gd name="connsiteY4" fmla="*/ 56445 h 538666"/>
              <a:gd name="connsiteX0" fmla="*/ 0 w 4552488"/>
              <a:gd name="connsiteY0" fmla="*/ 11289 h 538666"/>
              <a:gd name="connsiteX1" fmla="*/ 4552488 w 4552488"/>
              <a:gd name="connsiteY1" fmla="*/ 0 h 538666"/>
              <a:gd name="connsiteX2" fmla="*/ 4541199 w 4552488"/>
              <a:gd name="connsiteY2" fmla="*/ 538666 h 538666"/>
              <a:gd name="connsiteX3" fmla="*/ 11289 w 4552488"/>
              <a:gd name="connsiteY3" fmla="*/ 527377 h 538666"/>
              <a:gd name="connsiteX4" fmla="*/ 0 w 4552488"/>
              <a:gd name="connsiteY4" fmla="*/ 11289 h 53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488" h="538666">
                <a:moveTo>
                  <a:pt x="0" y="11289"/>
                </a:moveTo>
                <a:lnTo>
                  <a:pt x="4552488" y="0"/>
                </a:lnTo>
                <a:lnTo>
                  <a:pt x="4541199" y="538666"/>
                </a:lnTo>
                <a:lnTo>
                  <a:pt x="11289" y="527377"/>
                </a:lnTo>
                <a:lnTo>
                  <a:pt x="0" y="1128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chemeClr val="bg1"/>
                </a:solidFill>
              </a:rPr>
              <a:t>2- تأجيل اطلاق حكمك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2DEAA7-DE8D-462F-A396-F5B719D8EE75}"/>
              </a:ext>
            </a:extLst>
          </p:cNvPr>
          <p:cNvSpPr txBox="1"/>
          <p:nvPr/>
        </p:nvSpPr>
        <p:spPr>
          <a:xfrm>
            <a:off x="4422385" y="2117919"/>
            <a:ext cx="4552489" cy="558155"/>
          </a:xfrm>
          <a:custGeom>
            <a:avLst/>
            <a:gdLst>
              <a:gd name="connsiteX0" fmla="*/ 0 w 4529911"/>
              <a:gd name="connsiteY0" fmla="*/ 0 h 400110"/>
              <a:gd name="connsiteX1" fmla="*/ 4529911 w 4529911"/>
              <a:gd name="connsiteY1" fmla="*/ 0 h 400110"/>
              <a:gd name="connsiteX2" fmla="*/ 4529911 w 4529911"/>
              <a:gd name="connsiteY2" fmla="*/ 400110 h 400110"/>
              <a:gd name="connsiteX3" fmla="*/ 0 w 4529911"/>
              <a:gd name="connsiteY3" fmla="*/ 400110 h 400110"/>
              <a:gd name="connsiteX4" fmla="*/ 0 w 4529911"/>
              <a:gd name="connsiteY4" fmla="*/ 0 h 400110"/>
              <a:gd name="connsiteX0" fmla="*/ 22578 w 4552489"/>
              <a:gd name="connsiteY0" fmla="*/ 0 h 535577"/>
              <a:gd name="connsiteX1" fmla="*/ 4552489 w 4552489"/>
              <a:gd name="connsiteY1" fmla="*/ 0 h 535577"/>
              <a:gd name="connsiteX2" fmla="*/ 4552489 w 4552489"/>
              <a:gd name="connsiteY2" fmla="*/ 400110 h 535577"/>
              <a:gd name="connsiteX3" fmla="*/ 0 w 4552489"/>
              <a:gd name="connsiteY3" fmla="*/ 535577 h 535577"/>
              <a:gd name="connsiteX4" fmla="*/ 22578 w 4552489"/>
              <a:gd name="connsiteY4" fmla="*/ 0 h 535577"/>
              <a:gd name="connsiteX0" fmla="*/ 22578 w 4552489"/>
              <a:gd name="connsiteY0" fmla="*/ 0 h 535577"/>
              <a:gd name="connsiteX1" fmla="*/ 4552489 w 4552489"/>
              <a:gd name="connsiteY1" fmla="*/ 0 h 535577"/>
              <a:gd name="connsiteX2" fmla="*/ 4552489 w 4552489"/>
              <a:gd name="connsiteY2" fmla="*/ 535576 h 535577"/>
              <a:gd name="connsiteX3" fmla="*/ 0 w 4552489"/>
              <a:gd name="connsiteY3" fmla="*/ 535577 h 535577"/>
              <a:gd name="connsiteX4" fmla="*/ 22578 w 4552489"/>
              <a:gd name="connsiteY4" fmla="*/ 0 h 535577"/>
              <a:gd name="connsiteX0" fmla="*/ 22578 w 4552489"/>
              <a:gd name="connsiteY0" fmla="*/ 0 h 535577"/>
              <a:gd name="connsiteX1" fmla="*/ 4552489 w 4552489"/>
              <a:gd name="connsiteY1" fmla="*/ 0 h 535577"/>
              <a:gd name="connsiteX2" fmla="*/ 4552489 w 4552489"/>
              <a:gd name="connsiteY2" fmla="*/ 535576 h 535577"/>
              <a:gd name="connsiteX3" fmla="*/ 0 w 4552489"/>
              <a:gd name="connsiteY3" fmla="*/ 535577 h 535577"/>
              <a:gd name="connsiteX4" fmla="*/ 22578 w 4552489"/>
              <a:gd name="connsiteY4" fmla="*/ 0 h 535577"/>
              <a:gd name="connsiteX0" fmla="*/ 11289 w 4552489"/>
              <a:gd name="connsiteY0" fmla="*/ 0 h 558155"/>
              <a:gd name="connsiteX1" fmla="*/ 4552489 w 4552489"/>
              <a:gd name="connsiteY1" fmla="*/ 22578 h 558155"/>
              <a:gd name="connsiteX2" fmla="*/ 4552489 w 4552489"/>
              <a:gd name="connsiteY2" fmla="*/ 558154 h 558155"/>
              <a:gd name="connsiteX3" fmla="*/ 0 w 4552489"/>
              <a:gd name="connsiteY3" fmla="*/ 558155 h 558155"/>
              <a:gd name="connsiteX4" fmla="*/ 11289 w 4552489"/>
              <a:gd name="connsiteY4" fmla="*/ 0 h 558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489" h="558155">
                <a:moveTo>
                  <a:pt x="11289" y="0"/>
                </a:moveTo>
                <a:lnTo>
                  <a:pt x="4552489" y="22578"/>
                </a:lnTo>
                <a:lnTo>
                  <a:pt x="4552489" y="558154"/>
                </a:lnTo>
                <a:lnTo>
                  <a:pt x="0" y="558155"/>
                </a:lnTo>
                <a:lnTo>
                  <a:pt x="112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sz="2000" dirty="0">
                <a:solidFill>
                  <a:schemeClr val="bg1"/>
                </a:solidFill>
              </a:rPr>
              <a:t>1- تحدى كل الافتراضات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52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الأبداع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0717" y="863600"/>
            <a:ext cx="81597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على غرار التفكير النقدي ، يكون من الصعب تحديد طبيعته و مداه.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يتم تحديده عادةً من خلال عدسة ذاتية ("شي شبيه بالفن ، يتم التعرف علية حين رؤيته")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لا توجد "طريقة صحيحة" للقيام بذلك ، ولا يوجد إجماع حول كيفية تدريس الإبداع ، ولكن هناك بعض الخيارات: </a:t>
            </a:r>
          </a:p>
          <a:p>
            <a:pPr marL="801688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تمارين إنشاء الفكرة مثل العصف الذهني</a:t>
            </a:r>
          </a:p>
          <a:p>
            <a:pPr marL="801688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تمارين التعبير الفني مثل الرسم والنحت</a:t>
            </a:r>
          </a:p>
          <a:p>
            <a:pPr marL="801688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تمارين وجهات النظر البديلة مثل تقمص الأدوار</a:t>
            </a:r>
          </a:p>
          <a:p>
            <a:pPr marL="801688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تمارين المفاهيم الصعبة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يمكن اعتبار هذه التمارين "لافتة" من قبل الطلبة الذين لم يشاركوا في هذا الجانب. لذلك لا ينبغي الإفراط في استخدامها.</a:t>
            </a:r>
            <a:endParaRPr lang="en-US" sz="2000" dirty="0">
              <a:solidFill>
                <a:srgbClr val="082C2D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04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محو الأمية المعلوماتية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0717" y="863600"/>
            <a:ext cx="81597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00000"/>
                </a:solidFill>
                <a:ea typeface="Arial" charset="0"/>
                <a:cs typeface="Arial" charset="0"/>
              </a:rPr>
              <a:t>وفقًا لجمعية مكتبات الكليات والبحوث (</a:t>
            </a:r>
            <a:r>
              <a:rPr lang="en-US" sz="2400" dirty="0">
                <a:solidFill>
                  <a:srgbClr val="000000"/>
                </a:solidFill>
                <a:ea typeface="Arial" charset="0"/>
                <a:cs typeface="Arial" charset="0"/>
              </a:rPr>
              <a:t>ACRL</a:t>
            </a:r>
            <a:r>
              <a:rPr lang="ar-IQ" sz="2400" dirty="0">
                <a:solidFill>
                  <a:srgbClr val="000000"/>
                </a:solidFill>
                <a:ea typeface="Arial" charset="0"/>
                <a:cs typeface="Arial" charset="0"/>
              </a:rPr>
              <a:t>) </a:t>
            </a:r>
            <a:r>
              <a:rPr lang="en-US" sz="2400" dirty="0">
                <a:solidFill>
                  <a:srgbClr val="000000"/>
                </a:solidFill>
                <a:ea typeface="Arial" charset="0"/>
                <a:cs typeface="Arial" charset="0"/>
              </a:rPr>
              <a:t>، </a:t>
            </a:r>
            <a:r>
              <a:rPr lang="ar-IQ" sz="2400" dirty="0">
                <a:solidFill>
                  <a:srgbClr val="000000"/>
                </a:solidFill>
                <a:ea typeface="Arial" charset="0"/>
                <a:cs typeface="Arial" charset="0"/>
              </a:rPr>
              <a:t>فإن محو الأمية المعلوماتية هو:</a:t>
            </a:r>
          </a:p>
          <a:p>
            <a:pPr marL="285750" indent="-285750" algn="r" rtl="1">
              <a:buFont typeface="Arial" charset="0"/>
              <a:buChar char="•"/>
            </a:pPr>
            <a:endParaRPr lang="ar-IQ" sz="11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744538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00000"/>
                </a:solidFill>
                <a:ea typeface="Arial" charset="0"/>
                <a:cs typeface="Arial" charset="0"/>
              </a:rPr>
              <a:t>"مجموعة القدرات المتكاملة التي تشمل الاكتشاف الانعكاسي للمعلومات ، وفهم كيفية إنتاج المعلومات وتقييمها ، واستخدام المعلومات في خلق معارف جديدة والمشاركة الأخلاقية في مجتمعات التعلّم."</a:t>
            </a:r>
          </a:p>
          <a:p>
            <a:pPr marL="744538" indent="-285750" algn="r" rtl="1">
              <a:buFont typeface="Arial" charset="0"/>
              <a:buChar char="•"/>
            </a:pPr>
            <a:endParaRPr lang="ar-IQ" sz="11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285750" indent="-285750" algn="r" rtl="1">
              <a:buFont typeface="Arial" charset="0"/>
              <a:buChar char="•"/>
            </a:pPr>
            <a:r>
              <a:rPr lang="ar-IQ" sz="2400" dirty="0">
                <a:solidFill>
                  <a:srgbClr val="000000"/>
                </a:solidFill>
                <a:ea typeface="Arial" charset="0"/>
                <a:cs typeface="Arial" charset="0"/>
              </a:rPr>
              <a:t>بإختصار ، هي المهارات التي تساعد الأشخاص على فهم وإدراك ما يحكم تدفق المعلومات التي يتلقونها.</a:t>
            </a:r>
            <a:endParaRPr lang="en-US" sz="24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89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en-JM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Information Literacy Framework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D381CAA-87E9-D04A-91AF-77B0A33D9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866" y="827882"/>
            <a:ext cx="4513006" cy="41148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233E616-6BA8-4CFA-8085-B4277E3E3B3F}"/>
              </a:ext>
            </a:extLst>
          </p:cNvPr>
          <p:cNvSpPr/>
          <p:nvPr/>
        </p:nvSpPr>
        <p:spPr>
          <a:xfrm>
            <a:off x="2744872" y="1115301"/>
            <a:ext cx="1055789" cy="800716"/>
          </a:xfrm>
          <a:custGeom>
            <a:avLst/>
            <a:gdLst>
              <a:gd name="connsiteX0" fmla="*/ 0 w 1007918"/>
              <a:gd name="connsiteY0" fmla="*/ 342900 h 685800"/>
              <a:gd name="connsiteX1" fmla="*/ 503959 w 1007918"/>
              <a:gd name="connsiteY1" fmla="*/ 0 h 685800"/>
              <a:gd name="connsiteX2" fmla="*/ 1007918 w 1007918"/>
              <a:gd name="connsiteY2" fmla="*/ 342900 h 685800"/>
              <a:gd name="connsiteX3" fmla="*/ 503959 w 1007918"/>
              <a:gd name="connsiteY3" fmla="*/ 685800 h 685800"/>
              <a:gd name="connsiteX4" fmla="*/ 0 w 1007918"/>
              <a:gd name="connsiteY4" fmla="*/ 342900 h 685800"/>
              <a:gd name="connsiteX0" fmla="*/ 9 w 1007927"/>
              <a:gd name="connsiteY0" fmla="*/ 342900 h 945572"/>
              <a:gd name="connsiteX1" fmla="*/ 503968 w 1007927"/>
              <a:gd name="connsiteY1" fmla="*/ 0 h 945572"/>
              <a:gd name="connsiteX2" fmla="*/ 1007927 w 1007927"/>
              <a:gd name="connsiteY2" fmla="*/ 342900 h 945572"/>
              <a:gd name="connsiteX3" fmla="*/ 514359 w 1007927"/>
              <a:gd name="connsiteY3" fmla="*/ 945572 h 945572"/>
              <a:gd name="connsiteX4" fmla="*/ 9 w 1007927"/>
              <a:gd name="connsiteY4" fmla="*/ 342900 h 945572"/>
              <a:gd name="connsiteX0" fmla="*/ 9 w 1548254"/>
              <a:gd name="connsiteY0" fmla="*/ 347299 h 950644"/>
              <a:gd name="connsiteX1" fmla="*/ 503968 w 1548254"/>
              <a:gd name="connsiteY1" fmla="*/ 4399 h 950644"/>
              <a:gd name="connsiteX2" fmla="*/ 1548254 w 1548254"/>
              <a:gd name="connsiteY2" fmla="*/ 222608 h 950644"/>
              <a:gd name="connsiteX3" fmla="*/ 514359 w 1548254"/>
              <a:gd name="connsiteY3" fmla="*/ 949971 h 950644"/>
              <a:gd name="connsiteX4" fmla="*/ 9 w 1548254"/>
              <a:gd name="connsiteY4" fmla="*/ 347299 h 950644"/>
              <a:gd name="connsiteX0" fmla="*/ 8912 w 1557157"/>
              <a:gd name="connsiteY0" fmla="*/ 347299 h 857256"/>
              <a:gd name="connsiteX1" fmla="*/ 512871 w 1557157"/>
              <a:gd name="connsiteY1" fmla="*/ 4399 h 857256"/>
              <a:gd name="connsiteX2" fmla="*/ 1557157 w 1557157"/>
              <a:gd name="connsiteY2" fmla="*/ 222608 h 857256"/>
              <a:gd name="connsiteX3" fmla="*/ 907726 w 1557157"/>
              <a:gd name="connsiteY3" fmla="*/ 856453 h 857256"/>
              <a:gd name="connsiteX4" fmla="*/ 8912 w 1557157"/>
              <a:gd name="connsiteY4" fmla="*/ 347299 h 857256"/>
              <a:gd name="connsiteX0" fmla="*/ 2621 w 1550866"/>
              <a:gd name="connsiteY0" fmla="*/ 347299 h 946060"/>
              <a:gd name="connsiteX1" fmla="*/ 506580 w 1550866"/>
              <a:gd name="connsiteY1" fmla="*/ 4399 h 946060"/>
              <a:gd name="connsiteX2" fmla="*/ 1550866 w 1550866"/>
              <a:gd name="connsiteY2" fmla="*/ 222608 h 946060"/>
              <a:gd name="connsiteX3" fmla="*/ 901435 w 1550866"/>
              <a:gd name="connsiteY3" fmla="*/ 856453 h 946060"/>
              <a:gd name="connsiteX4" fmla="*/ 335131 w 1550866"/>
              <a:gd name="connsiteY4" fmla="*/ 887626 h 946060"/>
              <a:gd name="connsiteX5" fmla="*/ 2621 w 1550866"/>
              <a:gd name="connsiteY5" fmla="*/ 347299 h 946060"/>
              <a:gd name="connsiteX0" fmla="*/ 2621 w 1550866"/>
              <a:gd name="connsiteY0" fmla="*/ 347299 h 913312"/>
              <a:gd name="connsiteX1" fmla="*/ 506580 w 1550866"/>
              <a:gd name="connsiteY1" fmla="*/ 4399 h 913312"/>
              <a:gd name="connsiteX2" fmla="*/ 1550866 w 1550866"/>
              <a:gd name="connsiteY2" fmla="*/ 222608 h 913312"/>
              <a:gd name="connsiteX3" fmla="*/ 901435 w 1550866"/>
              <a:gd name="connsiteY3" fmla="*/ 856453 h 913312"/>
              <a:gd name="connsiteX4" fmla="*/ 335131 w 1550866"/>
              <a:gd name="connsiteY4" fmla="*/ 825281 h 913312"/>
              <a:gd name="connsiteX5" fmla="*/ 2621 w 1550866"/>
              <a:gd name="connsiteY5" fmla="*/ 347299 h 913312"/>
              <a:gd name="connsiteX0" fmla="*/ 412144 w 1243416"/>
              <a:gd name="connsiteY0" fmla="*/ 534320 h 923688"/>
              <a:gd name="connsiteX1" fmla="*/ 199130 w 1243416"/>
              <a:gd name="connsiteY1" fmla="*/ 14775 h 923688"/>
              <a:gd name="connsiteX2" fmla="*/ 1243416 w 1243416"/>
              <a:gd name="connsiteY2" fmla="*/ 232984 h 923688"/>
              <a:gd name="connsiteX3" fmla="*/ 593985 w 1243416"/>
              <a:gd name="connsiteY3" fmla="*/ 866829 h 923688"/>
              <a:gd name="connsiteX4" fmla="*/ 27681 w 1243416"/>
              <a:gd name="connsiteY4" fmla="*/ 835657 h 923688"/>
              <a:gd name="connsiteX5" fmla="*/ 412144 w 1243416"/>
              <a:gd name="connsiteY5" fmla="*/ 534320 h 923688"/>
              <a:gd name="connsiteX0" fmla="*/ 413803 w 1245075"/>
              <a:gd name="connsiteY0" fmla="*/ 427571 h 816939"/>
              <a:gd name="connsiteX1" fmla="*/ 418998 w 1245075"/>
              <a:gd name="connsiteY1" fmla="*/ 53498 h 816939"/>
              <a:gd name="connsiteX2" fmla="*/ 1245075 w 1245075"/>
              <a:gd name="connsiteY2" fmla="*/ 126235 h 816939"/>
              <a:gd name="connsiteX3" fmla="*/ 595644 w 1245075"/>
              <a:gd name="connsiteY3" fmla="*/ 760080 h 816939"/>
              <a:gd name="connsiteX4" fmla="*/ 29340 w 1245075"/>
              <a:gd name="connsiteY4" fmla="*/ 728908 h 816939"/>
              <a:gd name="connsiteX5" fmla="*/ 413803 w 1245075"/>
              <a:gd name="connsiteY5" fmla="*/ 427571 h 816939"/>
              <a:gd name="connsiteX0" fmla="*/ 240673 w 1258982"/>
              <a:gd name="connsiteY0" fmla="*/ 284142 h 808592"/>
              <a:gd name="connsiteX1" fmla="*/ 432905 w 1258982"/>
              <a:gd name="connsiteY1" fmla="*/ 45151 h 808592"/>
              <a:gd name="connsiteX2" fmla="*/ 1258982 w 1258982"/>
              <a:gd name="connsiteY2" fmla="*/ 117888 h 808592"/>
              <a:gd name="connsiteX3" fmla="*/ 609551 w 1258982"/>
              <a:gd name="connsiteY3" fmla="*/ 751733 h 808592"/>
              <a:gd name="connsiteX4" fmla="*/ 43247 w 1258982"/>
              <a:gd name="connsiteY4" fmla="*/ 720561 h 808592"/>
              <a:gd name="connsiteX5" fmla="*/ 240673 w 1258982"/>
              <a:gd name="connsiteY5" fmla="*/ 284142 h 808592"/>
              <a:gd name="connsiteX0" fmla="*/ 240501 w 1258810"/>
              <a:gd name="connsiteY0" fmla="*/ 300582 h 825032"/>
              <a:gd name="connsiteX1" fmla="*/ 422343 w 1258810"/>
              <a:gd name="connsiteY1" fmla="*/ 30418 h 825032"/>
              <a:gd name="connsiteX2" fmla="*/ 1258810 w 1258810"/>
              <a:gd name="connsiteY2" fmla="*/ 134328 h 825032"/>
              <a:gd name="connsiteX3" fmla="*/ 609379 w 1258810"/>
              <a:gd name="connsiteY3" fmla="*/ 768173 h 825032"/>
              <a:gd name="connsiteX4" fmla="*/ 43075 w 1258810"/>
              <a:gd name="connsiteY4" fmla="*/ 737001 h 825032"/>
              <a:gd name="connsiteX5" fmla="*/ 240501 w 1258810"/>
              <a:gd name="connsiteY5" fmla="*/ 300582 h 825032"/>
              <a:gd name="connsiteX0" fmla="*/ 83179 w 1101488"/>
              <a:gd name="connsiteY0" fmla="*/ 300582 h 835009"/>
              <a:gd name="connsiteX1" fmla="*/ 265021 w 1101488"/>
              <a:gd name="connsiteY1" fmla="*/ 30418 h 835009"/>
              <a:gd name="connsiteX2" fmla="*/ 1101488 w 1101488"/>
              <a:gd name="connsiteY2" fmla="*/ 134328 h 835009"/>
              <a:gd name="connsiteX3" fmla="*/ 452057 w 1101488"/>
              <a:gd name="connsiteY3" fmla="*/ 768173 h 835009"/>
              <a:gd name="connsiteX4" fmla="*/ 70670 w 1101488"/>
              <a:gd name="connsiteY4" fmla="*/ 758730 h 835009"/>
              <a:gd name="connsiteX5" fmla="*/ 83179 w 1101488"/>
              <a:gd name="connsiteY5" fmla="*/ 300582 h 835009"/>
              <a:gd name="connsiteX0" fmla="*/ 83179 w 1114042"/>
              <a:gd name="connsiteY0" fmla="*/ 277952 h 784215"/>
              <a:gd name="connsiteX1" fmla="*/ 265021 w 1114042"/>
              <a:gd name="connsiteY1" fmla="*/ 7788 h 784215"/>
              <a:gd name="connsiteX2" fmla="*/ 1101488 w 1114042"/>
              <a:gd name="connsiteY2" fmla="*/ 111698 h 784215"/>
              <a:gd name="connsiteX3" fmla="*/ 746715 w 1114042"/>
              <a:gd name="connsiteY3" fmla="*/ 569030 h 784215"/>
              <a:gd name="connsiteX4" fmla="*/ 452057 w 1114042"/>
              <a:gd name="connsiteY4" fmla="*/ 745543 h 784215"/>
              <a:gd name="connsiteX5" fmla="*/ 70670 w 1114042"/>
              <a:gd name="connsiteY5" fmla="*/ 736100 h 784215"/>
              <a:gd name="connsiteX6" fmla="*/ 83179 w 1114042"/>
              <a:gd name="connsiteY6" fmla="*/ 277952 h 784215"/>
              <a:gd name="connsiteX0" fmla="*/ 89706 w 1120569"/>
              <a:gd name="connsiteY0" fmla="*/ 268261 h 774524"/>
              <a:gd name="connsiteX1" fmla="*/ 425646 w 1120569"/>
              <a:gd name="connsiteY1" fmla="*/ 8962 h 774524"/>
              <a:gd name="connsiteX2" fmla="*/ 1108015 w 1120569"/>
              <a:gd name="connsiteY2" fmla="*/ 102007 h 774524"/>
              <a:gd name="connsiteX3" fmla="*/ 753242 w 1120569"/>
              <a:gd name="connsiteY3" fmla="*/ 559339 h 774524"/>
              <a:gd name="connsiteX4" fmla="*/ 458584 w 1120569"/>
              <a:gd name="connsiteY4" fmla="*/ 735852 h 774524"/>
              <a:gd name="connsiteX5" fmla="*/ 77197 w 1120569"/>
              <a:gd name="connsiteY5" fmla="*/ 726409 h 774524"/>
              <a:gd name="connsiteX6" fmla="*/ 89706 w 1120569"/>
              <a:gd name="connsiteY6" fmla="*/ 268261 h 774524"/>
              <a:gd name="connsiteX0" fmla="*/ 89706 w 955869"/>
              <a:gd name="connsiteY0" fmla="*/ 264918 h 771181"/>
              <a:gd name="connsiteX1" fmla="*/ 425646 w 955869"/>
              <a:gd name="connsiteY1" fmla="*/ 5619 h 771181"/>
              <a:gd name="connsiteX2" fmla="*/ 933372 w 955869"/>
              <a:gd name="connsiteY2" fmla="*/ 120392 h 771181"/>
              <a:gd name="connsiteX3" fmla="*/ 753242 w 955869"/>
              <a:gd name="connsiteY3" fmla="*/ 555996 h 771181"/>
              <a:gd name="connsiteX4" fmla="*/ 458584 w 955869"/>
              <a:gd name="connsiteY4" fmla="*/ 732509 h 771181"/>
              <a:gd name="connsiteX5" fmla="*/ 77197 w 955869"/>
              <a:gd name="connsiteY5" fmla="*/ 723066 h 771181"/>
              <a:gd name="connsiteX6" fmla="*/ 89706 w 955869"/>
              <a:gd name="connsiteY6" fmla="*/ 264918 h 771181"/>
              <a:gd name="connsiteX0" fmla="*/ 89706 w 960792"/>
              <a:gd name="connsiteY0" fmla="*/ 264918 h 770623"/>
              <a:gd name="connsiteX1" fmla="*/ 425646 w 960792"/>
              <a:gd name="connsiteY1" fmla="*/ 5619 h 770623"/>
              <a:gd name="connsiteX2" fmla="*/ 933372 w 960792"/>
              <a:gd name="connsiteY2" fmla="*/ 120392 h 770623"/>
              <a:gd name="connsiteX3" fmla="*/ 794335 w 960792"/>
              <a:gd name="connsiteY3" fmla="*/ 566860 h 770623"/>
              <a:gd name="connsiteX4" fmla="*/ 458584 w 960792"/>
              <a:gd name="connsiteY4" fmla="*/ 732509 h 770623"/>
              <a:gd name="connsiteX5" fmla="*/ 77197 w 960792"/>
              <a:gd name="connsiteY5" fmla="*/ 723066 h 770623"/>
              <a:gd name="connsiteX6" fmla="*/ 89706 w 960792"/>
              <a:gd name="connsiteY6" fmla="*/ 264918 h 77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0792" h="770623">
                <a:moveTo>
                  <a:pt x="89706" y="264918"/>
                </a:moveTo>
                <a:cubicBezTo>
                  <a:pt x="147781" y="145344"/>
                  <a:pt x="285035" y="29707"/>
                  <a:pt x="425646" y="5619"/>
                </a:cubicBezTo>
                <a:cubicBezTo>
                  <a:pt x="566257" y="-18469"/>
                  <a:pt x="853090" y="37716"/>
                  <a:pt x="933372" y="120392"/>
                </a:cubicBezTo>
                <a:cubicBezTo>
                  <a:pt x="1013654" y="203068"/>
                  <a:pt x="902573" y="461219"/>
                  <a:pt x="794335" y="566860"/>
                </a:cubicBezTo>
                <a:cubicBezTo>
                  <a:pt x="686097" y="672501"/>
                  <a:pt x="578107" y="706475"/>
                  <a:pt x="458584" y="732509"/>
                </a:cubicBezTo>
                <a:cubicBezTo>
                  <a:pt x="339061" y="758543"/>
                  <a:pt x="226999" y="807925"/>
                  <a:pt x="77197" y="723066"/>
                </a:cubicBezTo>
                <a:cubicBezTo>
                  <a:pt x="-72605" y="638207"/>
                  <a:pt x="31631" y="384492"/>
                  <a:pt x="89706" y="264918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ACA4E4-0985-4481-96D4-0C74D3EA85AE}"/>
              </a:ext>
            </a:extLst>
          </p:cNvPr>
          <p:cNvSpPr/>
          <p:nvPr/>
        </p:nvSpPr>
        <p:spPr>
          <a:xfrm>
            <a:off x="4481125" y="1207912"/>
            <a:ext cx="924854" cy="5972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D7A8CD-64E0-4698-AB1D-215C6A0D1E77}"/>
              </a:ext>
            </a:extLst>
          </p:cNvPr>
          <p:cNvSpPr txBox="1"/>
          <p:nvPr/>
        </p:nvSpPr>
        <p:spPr>
          <a:xfrm>
            <a:off x="2776782" y="1272387"/>
            <a:ext cx="98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1400" b="1" dirty="0"/>
              <a:t>السلطة مبنية وذات سياق</a:t>
            </a:r>
            <a:endParaRPr lang="en-US" sz="1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8D5973-47F0-4BE2-B82B-E51DE30186B1}"/>
              </a:ext>
            </a:extLst>
          </p:cNvPr>
          <p:cNvSpPr txBox="1"/>
          <p:nvPr/>
        </p:nvSpPr>
        <p:spPr>
          <a:xfrm>
            <a:off x="4331456" y="1241504"/>
            <a:ext cx="1224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1400" b="1" dirty="0"/>
              <a:t>خلق المعلومات يتم وفق عملية محددة</a:t>
            </a:r>
            <a:endParaRPr lang="en-US" sz="14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0C84898-C26A-4557-BAFB-A94EEEDDAB61}"/>
              </a:ext>
            </a:extLst>
          </p:cNvPr>
          <p:cNvSpPr/>
          <p:nvPr/>
        </p:nvSpPr>
        <p:spPr>
          <a:xfrm>
            <a:off x="2088444" y="2534592"/>
            <a:ext cx="801512" cy="737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0047BA-76C9-4A41-948F-C1C8789E156C}"/>
              </a:ext>
            </a:extLst>
          </p:cNvPr>
          <p:cNvSpPr/>
          <p:nvPr/>
        </p:nvSpPr>
        <p:spPr>
          <a:xfrm>
            <a:off x="5405979" y="2571750"/>
            <a:ext cx="801512" cy="73709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AB4BD7-CD79-48F5-B8FA-D5AF8F584E51}"/>
              </a:ext>
            </a:extLst>
          </p:cNvPr>
          <p:cNvSpPr/>
          <p:nvPr/>
        </p:nvSpPr>
        <p:spPr>
          <a:xfrm>
            <a:off x="3573048" y="2516733"/>
            <a:ext cx="1100552" cy="792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30D9268-7F9E-4272-994A-899ECC427F47}"/>
              </a:ext>
            </a:extLst>
          </p:cNvPr>
          <p:cNvSpPr/>
          <p:nvPr/>
        </p:nvSpPr>
        <p:spPr>
          <a:xfrm>
            <a:off x="2769322" y="3908983"/>
            <a:ext cx="986560" cy="737097"/>
          </a:xfrm>
          <a:prstGeom prst="ellipse">
            <a:avLst/>
          </a:prstGeom>
          <a:solidFill>
            <a:srgbClr val="E4F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6002D1-960E-4179-B1F1-2FBA6DE1C932}"/>
              </a:ext>
            </a:extLst>
          </p:cNvPr>
          <p:cNvSpPr/>
          <p:nvPr/>
        </p:nvSpPr>
        <p:spPr>
          <a:xfrm>
            <a:off x="4572000" y="3953202"/>
            <a:ext cx="833979" cy="73709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70850C-E99E-493D-8F8F-D0139876CE1C}"/>
              </a:ext>
            </a:extLst>
          </p:cNvPr>
          <p:cNvSpPr txBox="1"/>
          <p:nvPr/>
        </p:nvSpPr>
        <p:spPr>
          <a:xfrm>
            <a:off x="3690972" y="2543458"/>
            <a:ext cx="8438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1400" b="1" dirty="0"/>
              <a:t>إطار محو الأمية الالكترونية</a:t>
            </a:r>
            <a:endParaRPr lang="en-US" sz="1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98A65B-B5B4-4220-8D35-76C32A649497}"/>
              </a:ext>
            </a:extLst>
          </p:cNvPr>
          <p:cNvSpPr txBox="1"/>
          <p:nvPr/>
        </p:nvSpPr>
        <p:spPr>
          <a:xfrm>
            <a:off x="5363647" y="2683270"/>
            <a:ext cx="843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1600" dirty="0"/>
              <a:t>للمعلومات قيمة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3949D9-9BDB-4676-96C0-207172877C1E}"/>
              </a:ext>
            </a:extLst>
          </p:cNvPr>
          <p:cNvSpPr txBox="1"/>
          <p:nvPr/>
        </p:nvSpPr>
        <p:spPr>
          <a:xfrm>
            <a:off x="4624117" y="3971147"/>
            <a:ext cx="843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1600" dirty="0"/>
              <a:t>البحث كتحقيق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B04927-FD7E-4E9F-A952-8BED7476C5D8}"/>
              </a:ext>
            </a:extLst>
          </p:cNvPr>
          <p:cNvSpPr txBox="1"/>
          <p:nvPr/>
        </p:nvSpPr>
        <p:spPr>
          <a:xfrm>
            <a:off x="2656760" y="4013429"/>
            <a:ext cx="1143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 </a:t>
            </a:r>
            <a:r>
              <a:rPr lang="ar-IQ" sz="1400" b="1" dirty="0"/>
              <a:t>الحوار أساس المنح</a:t>
            </a:r>
            <a:endParaRPr lang="en-US" sz="16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47EED0-BE3F-4E32-8B17-A01DA3BF64E5}"/>
              </a:ext>
            </a:extLst>
          </p:cNvPr>
          <p:cNvSpPr txBox="1"/>
          <p:nvPr/>
        </p:nvSpPr>
        <p:spPr>
          <a:xfrm>
            <a:off x="1143000" y="1817512"/>
            <a:ext cx="843844" cy="49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4BFD7C-C6B2-42EA-9C60-A29B6B8439E3}"/>
              </a:ext>
            </a:extLst>
          </p:cNvPr>
          <p:cNvSpPr txBox="1"/>
          <p:nvPr/>
        </p:nvSpPr>
        <p:spPr>
          <a:xfrm>
            <a:off x="2046112" y="2594956"/>
            <a:ext cx="84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IQ" sz="1400" b="1" dirty="0"/>
              <a:t>يُعد البحث إستراتيجياً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90773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7BC235-DF51-4FA2-BB4B-8182FC21243E}"/>
              </a:ext>
            </a:extLst>
          </p:cNvPr>
          <p:cNvSpPr/>
          <p:nvPr/>
        </p:nvSpPr>
        <p:spPr>
          <a:xfrm>
            <a:off x="5063778" y="0"/>
            <a:ext cx="4080222" cy="5072063"/>
          </a:xfrm>
          <a:prstGeom prst="rect">
            <a:avLst/>
          </a:prstGeom>
          <a:solidFill>
            <a:srgbClr val="009BA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41359" y="1714500"/>
            <a:ext cx="232505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/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أهداف الجلسة</a:t>
            </a:r>
            <a:endParaRPr lang="en-US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045" y="1232922"/>
            <a:ext cx="4522083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rtl="1"/>
            <a:r>
              <a:rPr lang="ar-IQ" sz="2000" b="1" dirty="0">
                <a:solidFill>
                  <a:srgbClr val="082C2D"/>
                </a:solidFill>
                <a:latin typeface="Arial"/>
                <a:cs typeface="Arial"/>
              </a:rPr>
              <a:t>في نهاية هذه الجلسة ، سوف تقوم تتمكن من : </a:t>
            </a:r>
          </a:p>
          <a:p>
            <a:pPr algn="r" rtl="1"/>
            <a:endParaRPr lang="ar-IQ" sz="2000" b="1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فهم الأدوات المتاحة من خلال مجموعة برامج كوكل التعليمية </a:t>
            </a:r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G Suite for Education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فهم الأدوات المتاحة من خلال </a:t>
            </a:r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Moodle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تعلّم المهارات الأساسية للتعلّم عبر الإنترنت ، بما في ذلك محو الأمية المعلوماتية</a:t>
            </a:r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238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40296" y="12700"/>
            <a:ext cx="3703704" cy="5059363"/>
          </a:xfrm>
          <a:prstGeom prst="rect">
            <a:avLst/>
          </a:prstGeom>
          <a:solidFill>
            <a:srgbClr val="99B83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415943" y="1913607"/>
            <a:ext cx="32778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 charset="0"/>
                <a:ea typeface="Arial" charset="0"/>
                <a:cs typeface="Arial Regular" charset="0"/>
              </a:rPr>
              <a:t>وقتٌ للتأمل</a:t>
            </a:r>
            <a:endParaRPr lang="en-US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825" y="621898"/>
            <a:ext cx="4340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من السهل نسبيًا قياس التواصل والتعاون ، ولكن من الصعب القيام بذلك بإستخدام التفكير النقدي والإبداع.</a:t>
            </a:r>
          </a:p>
          <a:p>
            <a:pPr algn="r" rtl="1"/>
            <a:endParaRPr lang="ar-IQ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r" rtl="1"/>
            <a:r>
              <a:rPr lang="ar-IQ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كيف تعرف ان طلبتك يفكرون بشكل نقدي؟ كيف تُنمي الإبداع وتميزه ؟</a:t>
            </a:r>
            <a:endParaRPr lang="en-US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99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40296" y="12700"/>
            <a:ext cx="3703704" cy="5059363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60344" y="1882041"/>
            <a:ext cx="265953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سؤال اقتراع</a:t>
            </a:r>
            <a:endParaRPr lang="en-JM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249" y="1156504"/>
            <a:ext cx="3703703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rtl="1"/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أي مما يلي هو احد الأدوار ضمن مجموعة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Belbin</a:t>
            </a:r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المتعلق بتكليف العمل:</a:t>
            </a:r>
          </a:p>
          <a:p>
            <a:pPr algn="r" rtl="1"/>
            <a:endParaRPr lang="ar-IQ" sz="2000" dirty="0">
              <a:solidFill>
                <a:srgbClr val="000000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 typeface="+mj-lt"/>
              <a:buAutoNum type="alphaUcPeriod"/>
            </a:pPr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وحدة الإنهاء ووضع اللمسات الاخيرة </a:t>
            </a:r>
          </a:p>
          <a:p>
            <a:pPr marL="342900" indent="-342900" algn="r" rtl="1">
              <a:buFont typeface="+mj-lt"/>
              <a:buAutoNum type="alphaUcPeriod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المسؤول عن المشاكل غير التقليدية</a:t>
            </a:r>
            <a:endParaRPr lang="ar-IQ" sz="2000" dirty="0">
              <a:solidFill>
                <a:srgbClr val="000000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 typeface="+mj-lt"/>
              <a:buAutoNum type="alphaUcPeriod"/>
            </a:pPr>
            <a:r>
              <a:rPr lang="ar-IQ" sz="2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المنسق</a:t>
            </a:r>
          </a:p>
          <a:p>
            <a:pPr marL="342900" indent="-342900" algn="r" rtl="1">
              <a:buFont typeface="+mj-lt"/>
              <a:buAutoNum type="alphaUcPeriod"/>
            </a:pPr>
            <a:r>
              <a:rPr lang="ar-IQ" sz="2000" dirty="0">
                <a:solidFill>
                  <a:srgbClr val="082C2D"/>
                </a:solidFill>
                <a:ea typeface="Arial" charset="0"/>
                <a:cs typeface="Arial" charset="0"/>
              </a:rPr>
              <a:t>المراقب المقيّم</a:t>
            </a:r>
            <a:endParaRPr lang="en-US" sz="2000" dirty="0">
              <a:solidFill>
                <a:srgbClr val="000000"/>
              </a:solidFill>
              <a:latin typeface="Arial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02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356100"/>
          </a:xfrm>
          <a:prstGeom prst="rect">
            <a:avLst/>
          </a:prstGeom>
          <a:solidFill>
            <a:srgbClr val="098B8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9767" y="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chemeClr val="bg1"/>
                </a:solidFill>
                <a:latin typeface="Arial Regular" charset="0"/>
                <a:ea typeface="Arial" charset="0"/>
                <a:cs typeface="Arial Regular" charset="0"/>
              </a:rPr>
              <a:t>أهم ما تعلمناه في هذه الوحدة</a:t>
            </a:r>
            <a:endParaRPr lang="en-US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0567" y="952500"/>
            <a:ext cx="80898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charset="0"/>
              <a:buChar char="•"/>
            </a:pPr>
            <a:r>
              <a:rPr lang="ar-IQ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هناك حلول تكنولوجية لتقديم الدورات من خلال التعلّم عن بعد ، وسيوفر كل خيار نقاط القوة والضعف الخاصة به. يجب عليك تحديد الخيار الذي يلبي احتياجاتك على أفضل وجه.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يُعد تعزيز التعاون والتواصل ضرورياً في التعلّم عن بعد ، وإلا سيفقد الطلاب الدافع وستتعثر المشاركة.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قد يكون من الصعب قياس التفكير النقدي والإبداع ، ولكن هناك استراتيجيات محتملة متاحة لتعزيز هذه المهارات وتمييزها.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37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33978" y="1712842"/>
            <a:ext cx="3962400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/>
              <a:buChar char="•"/>
            </a:pPr>
            <a:r>
              <a:rPr lang="ar-IQ" sz="2000" dirty="0">
                <a:solidFill>
                  <a:srgbClr val="000000"/>
                </a:solidFill>
              </a:rPr>
              <a:t>مقاطع الفديو و التعلّم الالكتروني</a:t>
            </a:r>
          </a:p>
          <a:p>
            <a:pPr marL="285750" indent="-285750" algn="r" rtl="1">
              <a:lnSpc>
                <a:spcPct val="150000"/>
              </a:lnSpc>
              <a:buFont typeface="Arial"/>
              <a:buChar char="•"/>
            </a:pPr>
            <a:r>
              <a:rPr lang="ar-IQ" sz="2000" dirty="0">
                <a:solidFill>
                  <a:srgbClr val="000000"/>
                </a:solidFill>
                <a:latin typeface="Arial Regular" charset="0"/>
                <a:cs typeface="Arial Regular" charset="0"/>
              </a:rPr>
              <a:t>يوم الأربعاء 13 مايو 2020</a:t>
            </a:r>
            <a:endParaRPr lang="en-US" sz="2000" dirty="0">
              <a:solidFill>
                <a:srgbClr val="082C2D"/>
              </a:solidFill>
              <a:latin typeface="Arial Regular" charset="0"/>
              <a:cs typeface="Arial Regular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4FD59-AF5E-40F0-9F60-B6D5FB4B5E8B}"/>
              </a:ext>
            </a:extLst>
          </p:cNvPr>
          <p:cNvSpPr/>
          <p:nvPr/>
        </p:nvSpPr>
        <p:spPr>
          <a:xfrm>
            <a:off x="4871677" y="35718"/>
            <a:ext cx="4272323" cy="5072063"/>
          </a:xfrm>
          <a:prstGeom prst="rect">
            <a:avLst/>
          </a:prstGeom>
          <a:solidFill>
            <a:srgbClr val="07525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4679950" y="704850"/>
            <a:ext cx="4000500" cy="21981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5413053" y="2143124"/>
            <a:ext cx="350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 charset="0"/>
                <a:ea typeface="Arial" charset="0"/>
                <a:cs typeface="Arial Regular" charset="0"/>
              </a:rPr>
              <a:t>ماذا بعد جلسة اليوم؟</a:t>
            </a:r>
            <a:endParaRPr lang="en-US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13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40296" y="12700"/>
            <a:ext cx="3703704" cy="5059363"/>
          </a:xfrm>
          <a:prstGeom prst="rect">
            <a:avLst/>
          </a:prstGeom>
          <a:solidFill>
            <a:srgbClr val="99B83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32374" y="1828768"/>
            <a:ext cx="3277881" cy="742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b="1" dirty="0">
                <a:solidFill>
                  <a:schemeClr val="bg1"/>
                </a:solidFill>
                <a:latin typeface="Arial Regular" charset="0"/>
                <a:ea typeface="Arial" charset="0"/>
                <a:cs typeface="Arial Regular" charset="0"/>
              </a:rPr>
              <a:t>الواجب المنزلي</a:t>
            </a:r>
            <a:endParaRPr lang="en-US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767793-0A57-44DC-9798-72921398CB2C}"/>
              </a:ext>
            </a:extLst>
          </p:cNvPr>
          <p:cNvSpPr txBox="1"/>
          <p:nvPr/>
        </p:nvSpPr>
        <p:spPr>
          <a:xfrm>
            <a:off x="343302" y="910004"/>
            <a:ext cx="4661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000" b="1" dirty="0"/>
              <a:t>شارك ردك في </a:t>
            </a:r>
            <a:r>
              <a:rPr lang="en-US" sz="2000" b="1" dirty="0"/>
              <a:t>Google Classroom</a:t>
            </a:r>
            <a:r>
              <a:rPr lang="ar-IQ" sz="2000" b="1" dirty="0"/>
              <a:t>. يرجى الإطلاع على</a:t>
            </a:r>
            <a:r>
              <a:rPr lang="en-US" sz="2000" b="1" dirty="0"/>
              <a:t> </a:t>
            </a:r>
            <a:r>
              <a:rPr lang="ar-IQ" sz="2000" b="1" dirty="0"/>
              <a:t>القسم 1 ، الواجبات المنزلية 5</a:t>
            </a:r>
          </a:p>
          <a:p>
            <a:pPr algn="r" rtl="1"/>
            <a:endParaRPr lang="ar-IQ" sz="2000" b="1" dirty="0"/>
          </a:p>
          <a:p>
            <a:pPr algn="r" rtl="1"/>
            <a:r>
              <a:rPr lang="ar-IQ" sz="2000" b="1" dirty="0"/>
              <a:t>بإستخدام ما تم تزويدك به من أرشادات ، اكتب وصفًا من فقرة واحدة لنوع الإجراءات والسلوكيات التي يمكنك ملاحظتها والتي تشير إلى أن طلبتك يمارسون التفكير النقدي. بالإضافة إلى ذلك ، اكتب وصفًا من فقرة واحدة عن السلوكيات التي يمكن ملاحظتها والتي تشير إلى الإبداع.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69692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أنظمة إدارة التعلّم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0567" y="954206"/>
            <a:ext cx="80898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ar-IQ" sz="1600" dirty="0">
                <a:solidFill>
                  <a:srgbClr val="000000"/>
                </a:solidFill>
                <a:ea typeface="Arial" charset="0"/>
                <a:cs typeface="Arial" charset="0"/>
              </a:rPr>
              <a:t>يسمى أيضًا </a:t>
            </a:r>
            <a:r>
              <a:rPr lang="en-US" sz="1600" dirty="0">
                <a:solidFill>
                  <a:srgbClr val="000000"/>
                </a:solidFill>
                <a:ea typeface="Arial" charset="0"/>
                <a:cs typeface="Arial" charset="0"/>
              </a:rPr>
              <a:t>Learning Management System LMS</a:t>
            </a:r>
            <a:r>
              <a:rPr lang="ar-IQ" sz="16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endParaRPr lang="en-US" sz="16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Arial" charset="0"/>
                <a:cs typeface="Arial" charset="0"/>
              </a:rPr>
              <a:t>"</a:t>
            </a:r>
            <a:r>
              <a:rPr lang="ar-IQ" sz="1600" dirty="0">
                <a:solidFill>
                  <a:srgbClr val="000000"/>
                </a:solidFill>
                <a:ea typeface="Arial" charset="0"/>
                <a:cs typeface="Arial" charset="0"/>
              </a:rPr>
              <a:t>عبارة عن برنامج لإدارة وتوثيق وتتبع وإعداد التقارير وتقديم الدورات التعليمية أو البرامج التدريبية أو برامج التعلم والتطوير."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ar-IQ" sz="1600" b="1" dirty="0">
                <a:solidFill>
                  <a:srgbClr val="000000"/>
                </a:solidFill>
                <a:ea typeface="Arial" charset="0"/>
                <a:cs typeface="Arial" charset="0"/>
              </a:rPr>
              <a:t>الميزات</a:t>
            </a:r>
            <a:r>
              <a:rPr lang="ar-IQ" sz="1600" dirty="0">
                <a:solidFill>
                  <a:srgbClr val="000000"/>
                </a:solidFill>
                <a:ea typeface="Arial" charset="0"/>
                <a:cs typeface="Arial" charset="0"/>
              </a:rPr>
              <a:t>:</a:t>
            </a:r>
          </a:p>
          <a:p>
            <a:pPr marL="1090613" lvl="1" indent="-342900" algn="r" rtl="1">
              <a:buFont typeface="Arial" panose="020B0604020202020204" pitchFamily="34" charset="0"/>
              <a:buChar char="•"/>
            </a:pPr>
            <a:r>
              <a:rPr lang="ar-IQ" sz="1600" dirty="0">
                <a:solidFill>
                  <a:srgbClr val="000000"/>
                </a:solidFill>
                <a:ea typeface="Arial" charset="0"/>
                <a:cs typeface="Arial" charset="0"/>
              </a:rPr>
              <a:t>إنشاء وإدارة المحتوى</a:t>
            </a:r>
          </a:p>
          <a:p>
            <a:pPr marL="1090613" lvl="1" indent="-342900" algn="r" rtl="1">
              <a:buFont typeface="Arial" panose="020B0604020202020204" pitchFamily="34" charset="0"/>
              <a:buChar char="•"/>
            </a:pPr>
            <a:r>
              <a:rPr lang="ar-IQ" sz="1600" dirty="0">
                <a:solidFill>
                  <a:srgbClr val="000000"/>
                </a:solidFill>
                <a:ea typeface="Arial" charset="0"/>
                <a:cs typeface="Arial" charset="0"/>
              </a:rPr>
              <a:t>إنشاء وإدارة التقييم</a:t>
            </a:r>
          </a:p>
          <a:p>
            <a:pPr marL="1090613" lvl="1" indent="-342900" algn="r" rtl="1">
              <a:buFont typeface="Arial" panose="020B0604020202020204" pitchFamily="34" charset="0"/>
              <a:buChar char="•"/>
            </a:pPr>
            <a:r>
              <a:rPr lang="ar-IQ" sz="1600" dirty="0">
                <a:solidFill>
                  <a:srgbClr val="000000"/>
                </a:solidFill>
                <a:ea typeface="Arial" charset="0"/>
                <a:cs typeface="Arial" charset="0"/>
              </a:rPr>
              <a:t>أدوات التصنيف والتعليقات</a:t>
            </a:r>
          </a:p>
          <a:p>
            <a:pPr marL="1090613" lvl="1" indent="-342900" algn="r" rtl="1">
              <a:buFont typeface="Arial" panose="020B0604020202020204" pitchFamily="34" charset="0"/>
              <a:buChar char="•"/>
            </a:pPr>
            <a:r>
              <a:rPr lang="ar-IQ" sz="1600" dirty="0">
                <a:solidFill>
                  <a:srgbClr val="000000"/>
                </a:solidFill>
                <a:ea typeface="Arial" charset="0"/>
                <a:cs typeface="Arial" charset="0"/>
              </a:rPr>
              <a:t>أدوات التعاون والتواصل</a:t>
            </a:r>
          </a:p>
          <a:p>
            <a:pPr marL="1090613" lvl="1" indent="-342900" algn="r" rtl="1">
              <a:buFont typeface="Arial" panose="020B0604020202020204" pitchFamily="34" charset="0"/>
              <a:buChar char="•"/>
            </a:pPr>
            <a:r>
              <a:rPr lang="ar-IQ" sz="1600" dirty="0">
                <a:solidFill>
                  <a:srgbClr val="000000"/>
                </a:solidFill>
                <a:ea typeface="Arial" charset="0"/>
                <a:cs typeface="Arial" charset="0"/>
              </a:rPr>
              <a:t>نظام يعمل بـ </a:t>
            </a:r>
            <a:r>
              <a:rPr lang="en-US" sz="1600" dirty="0">
                <a:solidFill>
                  <a:srgbClr val="000000"/>
                </a:solidFill>
                <a:ea typeface="Arial" charset="0"/>
                <a:cs typeface="Arial" charset="0"/>
              </a:rPr>
              <a:t>Cloud-Based </a:t>
            </a:r>
            <a:r>
              <a:rPr lang="ar-IQ" sz="1600" dirty="0">
                <a:solidFill>
                  <a:srgbClr val="000000"/>
                </a:solidFill>
                <a:ea typeface="Arial" charset="0"/>
                <a:cs typeface="Arial" charset="0"/>
              </a:rPr>
              <a:t> و نظام يعمل بـ </a:t>
            </a:r>
            <a:r>
              <a:rPr lang="en-US" sz="1600" dirty="0">
                <a:solidFill>
                  <a:srgbClr val="000000"/>
                </a:solidFill>
                <a:ea typeface="Arial" charset="0"/>
                <a:cs typeface="Arial" charset="0"/>
              </a:rPr>
              <a:t> Server-Based</a:t>
            </a:r>
            <a:r>
              <a:rPr lang="ar-IQ" sz="1600" dirty="0">
                <a:solidFill>
                  <a:srgbClr val="000000"/>
                </a:solidFill>
                <a:ea typeface="Arial" charset="0"/>
                <a:cs typeface="Arial" charset="0"/>
              </a:rPr>
              <a:t>  </a:t>
            </a:r>
            <a:endParaRPr lang="en-US" sz="16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endParaRPr lang="ar-IQ" sz="16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ar-IQ" sz="1600" b="1" dirty="0">
                <a:solidFill>
                  <a:srgbClr val="000000"/>
                </a:solidFill>
                <a:ea typeface="Arial" charset="0"/>
                <a:cs typeface="Arial" charset="0"/>
              </a:rPr>
              <a:t>هناك المئات من الخيارات ، من أشهرها:</a:t>
            </a:r>
          </a:p>
          <a:p>
            <a:pPr marL="1090613" lvl="1" indent="-342900" algn="r" rt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Arial" charset="0"/>
                <a:cs typeface="Arial" charset="0"/>
              </a:rPr>
              <a:t>Canvas</a:t>
            </a:r>
          </a:p>
          <a:p>
            <a:pPr marL="1090613" lvl="1" indent="-342900" algn="r" rt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Arial" charset="0"/>
                <a:cs typeface="Arial" charset="0"/>
              </a:rPr>
              <a:t>Blackboard</a:t>
            </a:r>
          </a:p>
          <a:p>
            <a:pPr marL="1090613" lvl="1" indent="-342900" algn="r" rt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Arial" charset="0"/>
                <a:cs typeface="Arial" charset="0"/>
              </a:rPr>
              <a:t>Edmodo</a:t>
            </a:r>
          </a:p>
          <a:p>
            <a:pPr marL="1090613" lvl="1" indent="-342900" algn="r" rt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Arial" charset="0"/>
                <a:cs typeface="Arial" charset="0"/>
              </a:rPr>
              <a:t>Schoology</a:t>
            </a:r>
          </a:p>
        </p:txBody>
      </p:sp>
    </p:spTree>
    <p:extLst>
      <p:ext uri="{BB962C8B-B14F-4D97-AF65-F5344CB8AC3E}">
        <p14:creationId xmlns:p14="http://schemas.microsoft.com/office/powerpoint/2010/main" val="2423746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مجموعة برامج كوكل التعليمية </a:t>
            </a:r>
            <a:r>
              <a:rPr lang="en-JM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 for Education</a:t>
            </a:r>
            <a:r>
              <a:rPr lang="ar-IQ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  </a:t>
            </a:r>
            <a:endParaRPr lang="en-US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0567" y="954206"/>
            <a:ext cx="80898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 Suite ، </a:t>
            </a:r>
            <a:r>
              <a:rPr lang="ar-IQ" sz="2000" dirty="0">
                <a:solidFill>
                  <a:srgbClr val="000000"/>
                </a:solidFill>
              </a:rPr>
              <a:t>وهو اختصار لـ </a:t>
            </a:r>
            <a:r>
              <a:rPr lang="en-US" sz="2000" dirty="0">
                <a:solidFill>
                  <a:srgbClr val="000000"/>
                </a:solidFill>
              </a:rPr>
              <a:t>Google Suite ، </a:t>
            </a:r>
            <a:r>
              <a:rPr lang="ar-IQ" sz="2000" dirty="0">
                <a:solidFill>
                  <a:srgbClr val="000000"/>
                </a:solidFill>
              </a:rPr>
              <a:t>عبارة عن سلسلة من التطبيقات المستندة إلى السحابة الرقمية التي تقدمها </a:t>
            </a:r>
            <a:r>
              <a:rPr lang="en-US" sz="2000" dirty="0">
                <a:solidFill>
                  <a:srgbClr val="000000"/>
                </a:solidFill>
              </a:rPr>
              <a:t>Google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00000"/>
                </a:solidFill>
              </a:rPr>
              <a:t>هذة البرامج هي: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00000"/>
                </a:solidFill>
              </a:rPr>
              <a:t>"مجموعة من الأدوات المصمّمة لتمكين الأساتذة والطلبة خلال سير العملية التعليمية."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00000"/>
                </a:solidFill>
              </a:rPr>
              <a:t>"يمكن للأساتذة خلق فرص للتعلّم ، تقليل مهامهم الإدارية ، وتتشجيع طلبتهم على التفكير النقدي - ودون تعطيل سير العمل الحالي."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00000"/>
                </a:solidFill>
              </a:rPr>
              <a:t>"لا تحتوي خدمات </a:t>
            </a:r>
            <a:r>
              <a:rPr lang="en-US" sz="2000" dirty="0">
                <a:solidFill>
                  <a:srgbClr val="000000"/>
                </a:solidFill>
              </a:rPr>
              <a:t>G Suite </a:t>
            </a:r>
            <a:r>
              <a:rPr lang="ar-IQ" sz="2000" dirty="0">
                <a:solidFill>
                  <a:srgbClr val="000000"/>
                </a:solidFill>
              </a:rPr>
              <a:t> الأساسية على إعلانات ولا تستخدم المعلومات في هذه الخدمات لأغراض إعلانية."</a:t>
            </a:r>
          </a:p>
          <a:p>
            <a:pPr marL="285750" indent="-285750" algn="r" rtl="1">
              <a:buFont typeface="Arial" charset="0"/>
              <a:buChar char="•"/>
            </a:pPr>
            <a:r>
              <a:rPr lang="ar-IQ" sz="2000" dirty="0">
                <a:solidFill>
                  <a:srgbClr val="000000"/>
                </a:solidFill>
              </a:rPr>
              <a:t>أواخر عام 2019 ، كان هناك 90 مليون مستخدم من طلبة وأساتذة حول العالم</a:t>
            </a:r>
            <a:endParaRPr lang="en-US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4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en-JM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What is G Suite for Education?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693E249-D8C6-EF4E-A970-D32606695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38" y="64048"/>
            <a:ext cx="8495852" cy="5008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36230-DB9E-4584-8DBF-AB846AB39032}"/>
              </a:ext>
            </a:extLst>
          </p:cNvPr>
          <p:cNvSpPr txBox="1"/>
          <p:nvPr/>
        </p:nvSpPr>
        <p:spPr>
          <a:xfrm>
            <a:off x="533400" y="1080655"/>
            <a:ext cx="19396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dirty="0"/>
              <a:t>نسبة الإستخدام العام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623472-820C-4C77-849D-C34FD77C1A28}"/>
              </a:ext>
            </a:extLst>
          </p:cNvPr>
          <p:cNvSpPr txBox="1"/>
          <p:nvPr/>
        </p:nvSpPr>
        <p:spPr>
          <a:xfrm>
            <a:off x="2815937" y="2198723"/>
            <a:ext cx="557991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sz="1400" b="1" dirty="0"/>
              <a:t>المهارات التعليمية للقرن الواحد والعشرين</a:t>
            </a:r>
            <a:endParaRPr lang="en-US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FF437E-D9C1-4368-9BB0-EA360AF5F2DE}"/>
              </a:ext>
            </a:extLst>
          </p:cNvPr>
          <p:cNvSpPr txBox="1"/>
          <p:nvPr/>
        </p:nvSpPr>
        <p:spPr>
          <a:xfrm>
            <a:off x="2815937" y="375289"/>
            <a:ext cx="55799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sz="1600" dirty="0"/>
              <a:t>نسبة الإستخدام العام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5520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خصائص مجموعة </a:t>
            </a:r>
            <a:r>
              <a:rPr lang="en-JM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 for Education</a:t>
            </a:r>
            <a:r>
              <a:rPr lang="ar-IQ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</a:t>
            </a:r>
            <a:endParaRPr lang="en-US" sz="26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0717" y="1003468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200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C8739-36CC-4E85-895F-BFE1ADD521DA}"/>
              </a:ext>
            </a:extLst>
          </p:cNvPr>
          <p:cNvSpPr txBox="1"/>
          <p:nvPr/>
        </p:nvSpPr>
        <p:spPr>
          <a:xfrm>
            <a:off x="656972" y="1867437"/>
            <a:ext cx="361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8E0B549-CE18-4C74-A469-A928186B0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8675127"/>
              </p:ext>
            </p:extLst>
          </p:nvPr>
        </p:nvGraphicFramePr>
        <p:xfrm>
          <a:off x="590566" y="1346200"/>
          <a:ext cx="7896461" cy="3574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D7D37F5-81B3-E34C-BDF9-F23F42CC180E}"/>
              </a:ext>
            </a:extLst>
          </p:cNvPr>
          <p:cNvSpPr txBox="1"/>
          <p:nvPr/>
        </p:nvSpPr>
        <p:spPr>
          <a:xfrm>
            <a:off x="187286" y="819547"/>
            <a:ext cx="849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000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تتضمن العديد من التطبيقات المتكاملة التي سمعت عنها بالفعل أو قد تستخدمها يوميًا.</a:t>
            </a:r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900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خصائص مجموعة </a:t>
            </a:r>
            <a:r>
              <a:rPr lang="en-JM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 for Education</a:t>
            </a:r>
            <a:r>
              <a:rPr lang="ar-IQ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</a:t>
            </a:r>
            <a:endParaRPr lang="en-US" sz="26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0717" y="1003468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200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C8739-36CC-4E85-895F-BFE1ADD521DA}"/>
              </a:ext>
            </a:extLst>
          </p:cNvPr>
          <p:cNvSpPr txBox="1"/>
          <p:nvPr/>
        </p:nvSpPr>
        <p:spPr>
          <a:xfrm>
            <a:off x="656972" y="1867437"/>
            <a:ext cx="361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8E0B549-CE18-4C74-A469-A928186B0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5443412"/>
              </p:ext>
            </p:extLst>
          </p:nvPr>
        </p:nvGraphicFramePr>
        <p:xfrm>
          <a:off x="590566" y="1346200"/>
          <a:ext cx="7896461" cy="3574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D7D37F5-81B3-E34C-BDF9-F23F42CC180E}"/>
              </a:ext>
            </a:extLst>
          </p:cNvPr>
          <p:cNvSpPr txBox="1"/>
          <p:nvPr/>
        </p:nvSpPr>
        <p:spPr>
          <a:xfrm>
            <a:off x="187286" y="819547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000" b="1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برامج أخرى اقل شيوعاً</a:t>
            </a:r>
            <a:endParaRPr lang="en-US" sz="2000" b="1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9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خصائص مجموعة </a:t>
            </a:r>
            <a:r>
              <a:rPr lang="en-JM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 for Education</a:t>
            </a:r>
            <a:r>
              <a:rPr lang="ar-IQ" sz="26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</a:t>
            </a:r>
            <a:endParaRPr lang="en-US" sz="26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0717" y="1003468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200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C8739-36CC-4E85-895F-BFE1ADD521DA}"/>
              </a:ext>
            </a:extLst>
          </p:cNvPr>
          <p:cNvSpPr txBox="1"/>
          <p:nvPr/>
        </p:nvSpPr>
        <p:spPr>
          <a:xfrm>
            <a:off x="656972" y="1867437"/>
            <a:ext cx="361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8E0B549-CE18-4C74-A469-A928186B0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8573763"/>
              </p:ext>
            </p:extLst>
          </p:nvPr>
        </p:nvGraphicFramePr>
        <p:xfrm>
          <a:off x="590566" y="1346200"/>
          <a:ext cx="7896461" cy="3574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D7D37F5-81B3-E34C-BDF9-F23F42CC180E}"/>
              </a:ext>
            </a:extLst>
          </p:cNvPr>
          <p:cNvSpPr txBox="1"/>
          <p:nvPr/>
        </p:nvSpPr>
        <p:spPr>
          <a:xfrm>
            <a:off x="187286" y="819547"/>
            <a:ext cx="849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000" b="1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برامج اخرى قد لاتكون سمعت عنها</a:t>
            </a:r>
            <a:endParaRPr lang="en-US" sz="2000" b="1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418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76D7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F170753063374389A59228429CC102" ma:contentTypeVersion="17" ma:contentTypeDescription="Create a new document." ma:contentTypeScope="" ma:versionID="04a12b5f73d3f50957748918b3199591">
  <xsd:schema xmlns:xsd="http://www.w3.org/2001/XMLSchema" xmlns:xs="http://www.w3.org/2001/XMLSchema" xmlns:p="http://schemas.microsoft.com/office/2006/metadata/properties" xmlns:ns2="bd0c619f-6be1-405c-9b81-967050b6419b" xmlns:ns3="03998e33-bf9e-4dc3-96ba-2cbff5dd88e2" targetNamespace="http://schemas.microsoft.com/office/2006/metadata/properties" ma:root="true" ma:fieldsID="a2be92ddff27dfd0a6f14b7f7ec0a76f" ns2:_="" ns3:_="">
    <xsd:import namespace="bd0c619f-6be1-405c-9b81-967050b6419b"/>
    <xsd:import namespace="03998e33-bf9e-4dc3-96ba-2cbff5dd88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m0749d9fd7964c3d86bb1c9586d8ef0c" minOccurs="0"/>
                <xsd:element ref="ns3:TaxCatchAll" minOccurs="0"/>
                <xsd:element ref="ns3:ed01322c547a4dd2908926ace3166475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0c619f-6be1-405c-9b81-967050b641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998e33-bf9e-4dc3-96ba-2cbff5dd88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m0749d9fd7964c3d86bb1c9586d8ef0c" ma:index="19" nillable="true" ma:taxonomy="true" ma:internalName="m0749d9fd7964c3d86bb1c9586d8ef0c" ma:taxonomyFieldName="Country" ma:displayName="Country" ma:default="1;#Iraq|ac59c231-9f26-4c18-8841-6bfb5271b5a0" ma:fieldId="{60749d9f-d796-4c3d-86bb-1c9586d8ef0c}" ma:sspId="fe952b0e-87b1-4651-bd97-4ae9bbb31ca5" ma:termSetId="1aae8845-0c15-4b09-8c7f-8bc1846b1d0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7da6ccff-11f7-4843-9d2e-94b16dd372dc}" ma:internalName="TaxCatchAll" ma:showField="CatchAllData" ma:web="03998e33-bf9e-4dc3-96ba-2cbff5dd88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d01322c547a4dd2908926ace3166475" ma:index="22" nillable="true" ma:taxonomy="true" ma:internalName="ed01322c547a4dd2908926ace3166475" ma:taxonomyFieldName="Program" ma:displayName="Program" ma:default="" ma:fieldId="{ed01322c-547a-4dd2-9089-26ace3166475}" ma:sspId="fe952b0e-87b1-4651-bd97-4ae9bbb31ca5" ma:termSetId="77eb5a22-eacd-4a56-8e87-3b6b85d80ea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0749d9fd7964c3d86bb1c9586d8ef0c xmlns="03998e33-bf9e-4dc3-96ba-2cbff5dd88e2">
      <Terms xmlns="http://schemas.microsoft.com/office/infopath/2007/PartnerControls">
        <TermInfo xmlns="http://schemas.microsoft.com/office/infopath/2007/PartnerControls">
          <TermName xmlns="http://schemas.microsoft.com/office/infopath/2007/PartnerControls">Iraq</TermName>
          <TermId xmlns="http://schemas.microsoft.com/office/infopath/2007/PartnerControls">ac59c231-9f26-4c18-8841-6bfb5271b5a0</TermId>
        </TermInfo>
      </Terms>
    </m0749d9fd7964c3d86bb1c9586d8ef0c>
    <ed01322c547a4dd2908926ace3166475 xmlns="03998e33-bf9e-4dc3-96ba-2cbff5dd88e2">
      <Terms xmlns="http://schemas.microsoft.com/office/infopath/2007/PartnerControls">
        <TermInfo xmlns="http://schemas.microsoft.com/office/infopath/2007/PartnerControls">
          <TermName xmlns="http://schemas.microsoft.com/office/infopath/2007/PartnerControls">3049</TermName>
          <TermId xmlns="http://schemas.microsoft.com/office/infopath/2007/PartnerControls">867cb341-23ac-4caa-8291-3a5e9176f1dd</TermId>
        </TermInfo>
      </Terms>
    </ed01322c547a4dd2908926ace3166475>
    <TaxCatchAll xmlns="03998e33-bf9e-4dc3-96ba-2cbff5dd88e2">
      <Value>1</Value>
      <Value>6</Value>
    </TaxCatchAll>
    <SharedWithUsers xmlns="03998e33-bf9e-4dc3-96ba-2cbff5dd88e2">
      <UserInfo>
        <DisplayName>Ammar Waleed Alani</DisplayName>
        <AccountId>15</AccountId>
        <AccountType/>
      </UserInfo>
      <UserInfo>
        <DisplayName>Lori Mason</DisplayName>
        <AccountId>12</AccountId>
        <AccountType/>
      </UserInfo>
      <UserInfo>
        <DisplayName>Lindsey Powers</DisplayName>
        <AccountId>25</AccountId>
        <AccountType/>
      </UserInfo>
      <UserInfo>
        <DisplayName>Stanley Currier</DisplayName>
        <AccountId>24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3CC77FB-1E1E-4A38-AB6C-D888B57639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F447C9-0752-4329-A677-E1D18EA9EB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0c619f-6be1-405c-9b81-967050b6419b"/>
    <ds:schemaRef ds:uri="03998e33-bf9e-4dc3-96ba-2cbff5dd88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0D5C0-6E8D-4B35-8B52-284DEAD2DEA5}">
  <ds:schemaRefs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bd0c619f-6be1-405c-9b81-967050b6419b"/>
    <ds:schemaRef ds:uri="03998e33-bf9e-4dc3-96ba-2cbff5dd88e2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79329</TotalTime>
  <Words>2040</Words>
  <Application>Microsoft Office PowerPoint</Application>
  <PresentationFormat>On-screen Show (16:9)</PresentationFormat>
  <Paragraphs>275</Paragraphs>
  <Slides>34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Arial</vt:lpstr>
      <vt:lpstr>Arial</vt:lpstr>
      <vt:lpstr>Arial Regular</vt:lpstr>
      <vt:lpstr>Calibri</vt:lpstr>
      <vt:lpstr>Courier New</vt:lpstr>
      <vt:lpstr>Franklin Gothic Medium</vt:lpstr>
      <vt:lpstr>Futura LT Book</vt:lpstr>
      <vt:lpstr>Lato Light</vt:lpstr>
      <vt:lpstr>Lato Regular</vt:lpstr>
      <vt:lpstr>Mission Gothic Regular</vt:lpstr>
      <vt:lpstr>Nexa Bold</vt:lpstr>
      <vt:lpstr>Open Sans</vt:lpstr>
      <vt:lpstr>Open Sans bold</vt:lpstr>
      <vt:lpstr>PT Sans</vt:lpstr>
      <vt:lpstr>Sketch 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adrienne.reynolds</dc:creator>
  <cp:lastModifiedBy>Stanley Currier</cp:lastModifiedBy>
  <cp:revision>1143</cp:revision>
  <cp:lastPrinted>2016-10-11T18:13:18Z</cp:lastPrinted>
  <dcterms:created xsi:type="dcterms:W3CDTF">2013-04-14T18:18:29Z</dcterms:created>
  <dcterms:modified xsi:type="dcterms:W3CDTF">2020-05-10T12:22:35Z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0x01010045F170753063374389A59228429CC102</vt:lpwstr>
  </property>
  <property fmtid="{D5CDD505-2E9C-101B-9397-08002B2CF9AE}" pid="3" name="Program">
    <vt:lpwstr>6;#3049|867cb341-23ac-4caa-8291-3a5e9176f1dd</vt:lpwstr>
  </property>
  <property fmtid="{D5CDD505-2E9C-101B-9397-08002B2CF9AE}" pid="4" name="Country">
    <vt:lpwstr>1;#Iraq|ac59c231-9f26-4c18-8841-6bfb5271b5a0</vt:lpwstr>
  </property>
</Properties>
</file>