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2"/>
  </p:notesMasterIdLst>
  <p:handoutMasterIdLst>
    <p:handoutMasterId r:id="rId33"/>
  </p:handoutMasterIdLst>
  <p:sldIdLst>
    <p:sldId id="582" r:id="rId5"/>
    <p:sldId id="588" r:id="rId6"/>
    <p:sldId id="589" r:id="rId7"/>
    <p:sldId id="591" r:id="rId8"/>
    <p:sldId id="617" r:id="rId9"/>
    <p:sldId id="606" r:id="rId10"/>
    <p:sldId id="587" r:id="rId11"/>
    <p:sldId id="609" r:id="rId12"/>
    <p:sldId id="597" r:id="rId13"/>
    <p:sldId id="592" r:id="rId14"/>
    <p:sldId id="598" r:id="rId15"/>
    <p:sldId id="596" r:id="rId16"/>
    <p:sldId id="553" r:id="rId17"/>
    <p:sldId id="610" r:id="rId18"/>
    <p:sldId id="611" r:id="rId19"/>
    <p:sldId id="612" r:id="rId20"/>
    <p:sldId id="594" r:id="rId21"/>
    <p:sldId id="616" r:id="rId22"/>
    <p:sldId id="607" r:id="rId23"/>
    <p:sldId id="600" r:id="rId24"/>
    <p:sldId id="615" r:id="rId25"/>
    <p:sldId id="577" r:id="rId26"/>
    <p:sldId id="603" r:id="rId27"/>
    <p:sldId id="604" r:id="rId28"/>
    <p:sldId id="590" r:id="rId29"/>
    <p:sldId id="565" r:id="rId30"/>
    <p:sldId id="605" r:id="rId31"/>
  </p:sldIdLst>
  <p:sldSz cx="9144000" cy="5143500" type="screen16x9"/>
  <p:notesSz cx="6858000" cy="3267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57C9B7A-0BD7-E947-88A5-5DD01A124AFA}">
          <p14:sldIdLst/>
        </p14:section>
        <p14:section name="Click to add subtitle" id="{60E2B722-38A6-A04F-AC65-E82791577859}">
          <p14:sldIdLst>
            <p14:sldId id="582"/>
            <p14:sldId id="588"/>
            <p14:sldId id="589"/>
            <p14:sldId id="591"/>
            <p14:sldId id="617"/>
            <p14:sldId id="606"/>
            <p14:sldId id="587"/>
            <p14:sldId id="609"/>
            <p14:sldId id="597"/>
            <p14:sldId id="592"/>
            <p14:sldId id="598"/>
            <p14:sldId id="596"/>
            <p14:sldId id="553"/>
            <p14:sldId id="610"/>
            <p14:sldId id="611"/>
            <p14:sldId id="612"/>
            <p14:sldId id="594"/>
            <p14:sldId id="616"/>
            <p14:sldId id="607"/>
            <p14:sldId id="600"/>
            <p14:sldId id="615"/>
            <p14:sldId id="577"/>
            <p14:sldId id="603"/>
            <p14:sldId id="604"/>
            <p14:sldId id="590"/>
            <p14:sldId id="565"/>
            <p14:sldId id="605"/>
          </p14:sldIdLst>
        </p14:section>
      </p14:sectionLst>
    </p:ext>
    <p:ext uri="{EFAFB233-063F-42B5-8137-9DF3F51BA10A}">
      <p15:sldGuideLst xmlns:p15="http://schemas.microsoft.com/office/powerpoint/2012/main">
        <p15:guide id="1" orient="horz" pos="900">
          <p15:clr>
            <a:srgbClr val="A4A3A4"/>
          </p15:clr>
        </p15:guide>
        <p15:guide id="2" orient="horz" pos="2288">
          <p15:clr>
            <a:srgbClr val="A4A3A4"/>
          </p15:clr>
        </p15:guide>
        <p15:guide id="3" orient="horz" pos="1008">
          <p15:clr>
            <a:srgbClr val="A4A3A4"/>
          </p15:clr>
        </p15:guide>
        <p15:guide id="4" pos="328">
          <p15:clr>
            <a:srgbClr val="A4A3A4"/>
          </p15:clr>
        </p15:guide>
        <p15:guide id="5" pos="5424">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ri Mason" initials="LM" lastIdx="3" clrIdx="0">
    <p:extLst>
      <p:ext uri="{19B8F6BF-5375-455C-9EA6-DF929625EA0E}">
        <p15:presenceInfo xmlns:p15="http://schemas.microsoft.com/office/powerpoint/2012/main" userId="S::lmason@irex.org::782fdb5e-c6e0-42a8-b411-f056894096e3" providerId="AD"/>
      </p:ext>
    </p:extLst>
  </p:cmAuthor>
  <p:cmAuthor id="2" name="Stanley Currier" initials="SC" lastIdx="1" clrIdx="1">
    <p:extLst>
      <p:ext uri="{19B8F6BF-5375-455C-9EA6-DF929625EA0E}">
        <p15:presenceInfo xmlns:p15="http://schemas.microsoft.com/office/powerpoint/2012/main" userId="S::scurrier@irex.org::62b8aaa8-5ce6-4197-b882-9703622d5d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BA0"/>
    <a:srgbClr val="AFD53B"/>
    <a:srgbClr val="376D70"/>
    <a:srgbClr val="000000"/>
    <a:srgbClr val="082C2D"/>
    <a:srgbClr val="075254"/>
    <a:srgbClr val="098B8E"/>
    <a:srgbClr val="99B83C"/>
    <a:srgbClr val="9AA7A7"/>
    <a:srgbClr val="3185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A7A31E9-AC41-17A0-8F4F-C3095683A418}" v="11" dt="2020-05-06T19:47:20.521"/>
    <p1510:client id="{B1589A52-A22F-406C-B40A-89D4CA2F4333}" v="1" dt="2020-05-06T13:44:02.9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900"/>
        <p:guide orient="horz" pos="2288"/>
        <p:guide orient="horz" pos="1008"/>
        <p:guide pos="328"/>
        <p:guide pos="5424"/>
      </p:guideLst>
    </p:cSldViewPr>
  </p:slideViewPr>
  <p:notesViewPr>
    <p:cSldViewPr snapToGrid="0">
      <p:cViewPr>
        <p:scale>
          <a:sx n="1" d="2"/>
          <a:sy n="1" d="2"/>
        </p:scale>
        <p:origin x="0" y="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DD48DA-E5F3-4D1D-BB92-823B47DA57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B401500-D02D-43ED-9204-DABBD5F6B7E6}" type="pres">
      <dgm:prSet presAssocID="{AFDD48DA-E5F3-4D1D-BB92-823B47DA57A3}" presName="linear" presStyleCnt="0">
        <dgm:presLayoutVars>
          <dgm:animLvl val="lvl"/>
          <dgm:resizeHandles val="exact"/>
        </dgm:presLayoutVars>
      </dgm:prSet>
      <dgm:spPr/>
    </dgm:pt>
  </dgm:ptLst>
  <dgm:cxnLst>
    <dgm:cxn modelId="{711CD5C0-9ABF-4BC7-A2F1-E5FF2954FF1C}" type="presOf" srcId="{AFDD48DA-E5F3-4D1D-BB92-823B47DA57A3}" destId="{4B401500-D02D-43ED-9204-DABBD5F6B7E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179A08-F76C-4754-8613-8DDACCD27580}"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2C6FFF5F-FE35-46B4-9624-B8D3CA71DBD8}">
      <dgm:prSet custT="1"/>
      <dgm:spPr/>
      <dgm:t>
        <a:bodyPr/>
        <a:lstStyle/>
        <a:p>
          <a:r>
            <a:rPr lang="ar-IQ" sz="2800"/>
            <a:t>الأمانة الاكاديمية</a:t>
          </a:r>
          <a:endParaRPr lang="en-US" sz="2800"/>
        </a:p>
      </dgm:t>
    </dgm:pt>
    <dgm:pt modelId="{D1EBBB53-60C5-4DC3-8A33-4CC6AD796A1E}" type="parTrans" cxnId="{66FF2E25-27B0-4408-94C0-A6DE50592E48}">
      <dgm:prSet/>
      <dgm:spPr/>
      <dgm:t>
        <a:bodyPr/>
        <a:lstStyle/>
        <a:p>
          <a:endParaRPr lang="en-US"/>
        </a:p>
      </dgm:t>
    </dgm:pt>
    <dgm:pt modelId="{C84F8B39-EE07-483F-866D-E3FB3D46EF42}" type="sibTrans" cxnId="{66FF2E25-27B0-4408-94C0-A6DE50592E48}">
      <dgm:prSet/>
      <dgm:spPr/>
      <dgm:t>
        <a:bodyPr/>
        <a:lstStyle/>
        <a:p>
          <a:endParaRPr lang="en-US"/>
        </a:p>
      </dgm:t>
    </dgm:pt>
    <dgm:pt modelId="{E4D43481-2BCC-45DE-BA19-37FA2A68F4A0}">
      <dgm:prSet custT="1"/>
      <dgm:spPr/>
      <dgm:t>
        <a:bodyPr/>
        <a:lstStyle/>
        <a:p>
          <a:pPr rtl="1"/>
          <a:r>
            <a:rPr lang="ar-IQ" sz="2000"/>
            <a:t>لا يسمح بالسرقة الأدبية - استخدام تعابيرك الخاصة ، أشر الى المصادر</a:t>
          </a:r>
          <a:endParaRPr lang="en-US" sz="2000"/>
        </a:p>
      </dgm:t>
    </dgm:pt>
    <dgm:pt modelId="{56943867-93DE-4172-852B-8FEF10189DE9}" type="parTrans" cxnId="{56490E7B-EAD6-46F2-A209-F220432E8BA7}">
      <dgm:prSet/>
      <dgm:spPr/>
      <dgm:t>
        <a:bodyPr/>
        <a:lstStyle/>
        <a:p>
          <a:endParaRPr lang="en-US"/>
        </a:p>
      </dgm:t>
    </dgm:pt>
    <dgm:pt modelId="{E17849D2-A46B-487A-AAEF-008CD0F36D11}" type="sibTrans" cxnId="{56490E7B-EAD6-46F2-A209-F220432E8BA7}">
      <dgm:prSet/>
      <dgm:spPr/>
      <dgm:t>
        <a:bodyPr/>
        <a:lstStyle/>
        <a:p>
          <a:endParaRPr lang="en-US"/>
        </a:p>
      </dgm:t>
    </dgm:pt>
    <dgm:pt modelId="{DA24B348-7995-49C7-8098-7D002873695B}">
      <dgm:prSet custT="1"/>
      <dgm:spPr/>
      <dgm:t>
        <a:bodyPr/>
        <a:lstStyle/>
        <a:p>
          <a:r>
            <a:rPr lang="ar-IQ" sz="2800"/>
            <a:t>السلوك الصفّي</a:t>
          </a:r>
          <a:endParaRPr lang="en-US" sz="2800"/>
        </a:p>
      </dgm:t>
    </dgm:pt>
    <dgm:pt modelId="{C0254197-BED5-4932-9C90-9199B6825C2B}" type="parTrans" cxnId="{9190B011-8CD4-4342-B7E7-C76759A3951F}">
      <dgm:prSet/>
      <dgm:spPr/>
      <dgm:t>
        <a:bodyPr/>
        <a:lstStyle/>
        <a:p>
          <a:endParaRPr lang="en-US"/>
        </a:p>
      </dgm:t>
    </dgm:pt>
    <dgm:pt modelId="{EA889336-C95F-472E-8CDF-CADF5CD8E5E9}" type="sibTrans" cxnId="{9190B011-8CD4-4342-B7E7-C76759A3951F}">
      <dgm:prSet/>
      <dgm:spPr/>
      <dgm:t>
        <a:bodyPr/>
        <a:lstStyle/>
        <a:p>
          <a:endParaRPr lang="en-US"/>
        </a:p>
      </dgm:t>
    </dgm:pt>
    <dgm:pt modelId="{8294D026-9410-476C-9C56-E5B17E84B058}">
      <dgm:prSet/>
      <dgm:spPr/>
      <dgm:t>
        <a:bodyPr/>
        <a:lstStyle/>
        <a:p>
          <a:pPr rtl="1"/>
          <a:r>
            <a:rPr lang="ar-IQ"/>
            <a:t>آداب التعامل الإلكتروني السليم؛ التنمّرالإلكتروني (إهانة ، استهداف ، استبعاد ، مضايقة) ؛ مسؤولية الأستاذ</a:t>
          </a:r>
          <a:endParaRPr lang="en-US"/>
        </a:p>
      </dgm:t>
    </dgm:pt>
    <dgm:pt modelId="{7BE72255-AC61-434A-8C8E-3F77F4CC6959}" type="parTrans" cxnId="{A141A54C-55DF-4656-81AC-25C18F27EB37}">
      <dgm:prSet/>
      <dgm:spPr/>
      <dgm:t>
        <a:bodyPr/>
        <a:lstStyle/>
        <a:p>
          <a:endParaRPr lang="en-US"/>
        </a:p>
      </dgm:t>
    </dgm:pt>
    <dgm:pt modelId="{63133564-737E-4487-9F6E-700D2FC01A7F}" type="sibTrans" cxnId="{A141A54C-55DF-4656-81AC-25C18F27EB37}">
      <dgm:prSet/>
      <dgm:spPr/>
      <dgm:t>
        <a:bodyPr/>
        <a:lstStyle/>
        <a:p>
          <a:endParaRPr lang="en-US"/>
        </a:p>
      </dgm:t>
    </dgm:pt>
    <dgm:pt modelId="{75EB3124-9520-4242-B126-44D7D6D32D99}">
      <dgm:prSet custT="1"/>
      <dgm:spPr/>
      <dgm:t>
        <a:bodyPr/>
        <a:lstStyle/>
        <a:p>
          <a:r>
            <a:rPr lang="ar-IQ" sz="2800"/>
            <a:t>الخصوصية </a:t>
          </a:r>
          <a:r>
            <a:rPr lang="en-US" sz="2800"/>
            <a:t> </a:t>
          </a:r>
        </a:p>
      </dgm:t>
    </dgm:pt>
    <dgm:pt modelId="{0EDB303A-F883-4532-8090-E77C65BA1646}" type="parTrans" cxnId="{380C8F33-CC63-48DC-8B7B-78B433E43680}">
      <dgm:prSet/>
      <dgm:spPr/>
      <dgm:t>
        <a:bodyPr/>
        <a:lstStyle/>
        <a:p>
          <a:endParaRPr lang="en-US"/>
        </a:p>
      </dgm:t>
    </dgm:pt>
    <dgm:pt modelId="{0B255E43-10E7-49CF-8C28-93D8BADCA6DC}" type="sibTrans" cxnId="{380C8F33-CC63-48DC-8B7B-78B433E43680}">
      <dgm:prSet/>
      <dgm:spPr/>
      <dgm:t>
        <a:bodyPr/>
        <a:lstStyle/>
        <a:p>
          <a:endParaRPr lang="en-US"/>
        </a:p>
      </dgm:t>
    </dgm:pt>
    <dgm:pt modelId="{B3DFA1C8-D06D-4315-ABC3-14E04D6049DB}">
      <dgm:prSet/>
      <dgm:spPr/>
      <dgm:t>
        <a:bodyPr/>
        <a:lstStyle/>
        <a:p>
          <a:pPr rtl="1"/>
          <a:r>
            <a:rPr lang="ar-IQ"/>
            <a:t>مشاركة محتوى معيّن ام عدم مشاركته؟ مسؤولية الجامعة والأستاذ في حماية خصوصية الطلبة</a:t>
          </a:r>
          <a:endParaRPr lang="en-US"/>
        </a:p>
      </dgm:t>
    </dgm:pt>
    <dgm:pt modelId="{DCC74877-B25D-415B-85E4-70AE3BAF135D}" type="parTrans" cxnId="{C50DAA5B-1014-46CE-BF26-F8EB21A190F3}">
      <dgm:prSet/>
      <dgm:spPr/>
      <dgm:t>
        <a:bodyPr/>
        <a:lstStyle/>
        <a:p>
          <a:endParaRPr lang="en-US"/>
        </a:p>
      </dgm:t>
    </dgm:pt>
    <dgm:pt modelId="{360E52E3-5057-4519-AFC5-0E1B6C98528D}" type="sibTrans" cxnId="{C50DAA5B-1014-46CE-BF26-F8EB21A190F3}">
      <dgm:prSet/>
      <dgm:spPr/>
      <dgm:t>
        <a:bodyPr/>
        <a:lstStyle/>
        <a:p>
          <a:endParaRPr lang="en-US"/>
        </a:p>
      </dgm:t>
    </dgm:pt>
    <dgm:pt modelId="{5B89E7AA-64E3-4EE6-8DF5-0770CABB7626}">
      <dgm:prSet custT="1"/>
      <dgm:spPr/>
      <dgm:t>
        <a:bodyPr/>
        <a:lstStyle/>
        <a:p>
          <a:r>
            <a:rPr lang="ar-IQ" sz="2800"/>
            <a:t>نهج استباقي</a:t>
          </a:r>
          <a:endParaRPr lang="en-US" sz="2800"/>
        </a:p>
      </dgm:t>
    </dgm:pt>
    <dgm:pt modelId="{C114DDDB-CB46-40E6-A03C-E1AE338B1184}" type="parTrans" cxnId="{06D235E4-0327-49A6-9D2C-F16BE0CBA36A}">
      <dgm:prSet/>
      <dgm:spPr/>
      <dgm:t>
        <a:bodyPr/>
        <a:lstStyle/>
        <a:p>
          <a:endParaRPr lang="en-US"/>
        </a:p>
      </dgm:t>
    </dgm:pt>
    <dgm:pt modelId="{0BE37FA3-13A0-413F-8386-DDE1265145C3}" type="sibTrans" cxnId="{06D235E4-0327-49A6-9D2C-F16BE0CBA36A}">
      <dgm:prSet/>
      <dgm:spPr/>
      <dgm:t>
        <a:bodyPr/>
        <a:lstStyle/>
        <a:p>
          <a:endParaRPr lang="en-US"/>
        </a:p>
      </dgm:t>
    </dgm:pt>
    <dgm:pt modelId="{6DEE9F78-4292-4E84-84F4-C4C84229BE64}">
      <dgm:prSet/>
      <dgm:spPr/>
      <dgm:t>
        <a:bodyPr/>
        <a:lstStyle/>
        <a:p>
          <a:pPr rtl="1"/>
          <a:r>
            <a:rPr lang="ar-IQ"/>
            <a:t>ما السياسات الواجب وضعها قبل بدء الصف؟ هل تمتلك قواعد سلوك عبر الإنترنت؟</a:t>
          </a:r>
          <a:endParaRPr lang="en-US"/>
        </a:p>
      </dgm:t>
    </dgm:pt>
    <dgm:pt modelId="{0E63C90D-6B02-4875-A785-3BBF86015938}" type="parTrans" cxnId="{6D3FDD33-6230-491A-82F0-14F67DAD3F31}">
      <dgm:prSet/>
      <dgm:spPr/>
      <dgm:t>
        <a:bodyPr/>
        <a:lstStyle/>
        <a:p>
          <a:endParaRPr lang="en-US"/>
        </a:p>
      </dgm:t>
    </dgm:pt>
    <dgm:pt modelId="{E7D1DD3D-4DE8-4386-A560-7D158D8505FD}" type="sibTrans" cxnId="{6D3FDD33-6230-491A-82F0-14F67DAD3F31}">
      <dgm:prSet/>
      <dgm:spPr/>
      <dgm:t>
        <a:bodyPr/>
        <a:lstStyle/>
        <a:p>
          <a:endParaRPr lang="en-US"/>
        </a:p>
      </dgm:t>
    </dgm:pt>
    <dgm:pt modelId="{F59476A0-E1C0-4EF6-85FF-E24A54B399B6}" type="pres">
      <dgm:prSet presAssocID="{C8179A08-F76C-4754-8613-8DDACCD27580}" presName="Name0" presStyleCnt="0">
        <dgm:presLayoutVars>
          <dgm:dir/>
          <dgm:animLvl val="lvl"/>
          <dgm:resizeHandles val="exact"/>
        </dgm:presLayoutVars>
      </dgm:prSet>
      <dgm:spPr/>
    </dgm:pt>
    <dgm:pt modelId="{7A0E8C38-659E-41FF-B09F-7947E5F0C2C3}" type="pres">
      <dgm:prSet presAssocID="{2C6FFF5F-FE35-46B4-9624-B8D3CA71DBD8}" presName="linNode" presStyleCnt="0"/>
      <dgm:spPr/>
    </dgm:pt>
    <dgm:pt modelId="{81BB03DF-4C36-4B6B-AF1C-F186204603D4}" type="pres">
      <dgm:prSet presAssocID="{2C6FFF5F-FE35-46B4-9624-B8D3CA71DBD8}" presName="parentText" presStyleLbl="node1" presStyleIdx="0" presStyleCnt="4" custLinFactX="0" custLinFactNeighborX="100000" custLinFactNeighborY="2586">
        <dgm:presLayoutVars>
          <dgm:chMax val="1"/>
          <dgm:bulletEnabled val="1"/>
        </dgm:presLayoutVars>
      </dgm:prSet>
      <dgm:spPr/>
    </dgm:pt>
    <dgm:pt modelId="{7DC8D43D-31A1-479D-823A-CF10A992A00B}" type="pres">
      <dgm:prSet presAssocID="{2C6FFF5F-FE35-46B4-9624-B8D3CA71DBD8}" presName="descendantText" presStyleLbl="alignAccFollowNode1" presStyleIdx="0" presStyleCnt="4" custLinFactNeighborX="-97664" custLinFactNeighborY="-2433">
        <dgm:presLayoutVars>
          <dgm:bulletEnabled val="1"/>
        </dgm:presLayoutVars>
      </dgm:prSet>
      <dgm:spPr/>
    </dgm:pt>
    <dgm:pt modelId="{30ACC66B-AF4C-4EAA-9303-18D5D2764606}" type="pres">
      <dgm:prSet presAssocID="{C84F8B39-EE07-483F-866D-E3FB3D46EF42}" presName="sp" presStyleCnt="0"/>
      <dgm:spPr/>
    </dgm:pt>
    <dgm:pt modelId="{D3D83F4C-F862-4AA5-AAB3-8078C61EF936}" type="pres">
      <dgm:prSet presAssocID="{DA24B348-7995-49C7-8098-7D002873695B}" presName="linNode" presStyleCnt="0"/>
      <dgm:spPr/>
    </dgm:pt>
    <dgm:pt modelId="{0373C326-6E27-4CC9-A118-16253C855A7A}" type="pres">
      <dgm:prSet presAssocID="{DA24B348-7995-49C7-8098-7D002873695B}" presName="parentText" presStyleLbl="node1" presStyleIdx="1" presStyleCnt="4" custLinFactX="0" custLinFactNeighborX="100000" custLinFactNeighborY="1814">
        <dgm:presLayoutVars>
          <dgm:chMax val="1"/>
          <dgm:bulletEnabled val="1"/>
        </dgm:presLayoutVars>
      </dgm:prSet>
      <dgm:spPr/>
    </dgm:pt>
    <dgm:pt modelId="{2CFFE887-8981-48CB-A1BC-A9163472E680}" type="pres">
      <dgm:prSet presAssocID="{DA24B348-7995-49C7-8098-7D002873695B}" presName="descendantText" presStyleLbl="alignAccFollowNode1" presStyleIdx="1" presStyleCnt="4" custLinFactNeighborX="-97664" custLinFactNeighborY="2989">
        <dgm:presLayoutVars>
          <dgm:bulletEnabled val="1"/>
        </dgm:presLayoutVars>
      </dgm:prSet>
      <dgm:spPr/>
    </dgm:pt>
    <dgm:pt modelId="{6B74BEDC-5D97-43BF-92B0-A6C859C29C0D}" type="pres">
      <dgm:prSet presAssocID="{EA889336-C95F-472E-8CDF-CADF5CD8E5E9}" presName="sp" presStyleCnt="0"/>
      <dgm:spPr/>
    </dgm:pt>
    <dgm:pt modelId="{67CB0E68-6F85-497A-9FED-7575F53F8401}" type="pres">
      <dgm:prSet presAssocID="{75EB3124-9520-4242-B126-44D7D6D32D99}" presName="linNode" presStyleCnt="0"/>
      <dgm:spPr/>
    </dgm:pt>
    <dgm:pt modelId="{6E4C5A58-EB42-4B84-AF54-4FE53DF78189}" type="pres">
      <dgm:prSet presAssocID="{75EB3124-9520-4242-B126-44D7D6D32D99}" presName="parentText" presStyleLbl="node1" presStyleIdx="2" presStyleCnt="4" custLinFactX="969" custLinFactNeighborX="100000" custLinFactNeighborY="2370">
        <dgm:presLayoutVars>
          <dgm:chMax val="1"/>
          <dgm:bulletEnabled val="1"/>
        </dgm:presLayoutVars>
      </dgm:prSet>
      <dgm:spPr/>
    </dgm:pt>
    <dgm:pt modelId="{930DB8E0-7064-4F16-92C7-2F2592C921CE}" type="pres">
      <dgm:prSet presAssocID="{75EB3124-9520-4242-B126-44D7D6D32D99}" presName="descendantText" presStyleLbl="alignAccFollowNode1" presStyleIdx="2" presStyleCnt="4" custLinFactNeighborX="-97664" custLinFactNeighborY="-126">
        <dgm:presLayoutVars>
          <dgm:bulletEnabled val="1"/>
        </dgm:presLayoutVars>
      </dgm:prSet>
      <dgm:spPr/>
    </dgm:pt>
    <dgm:pt modelId="{FB74B762-ACA2-49C3-81D6-3966286BD3A4}" type="pres">
      <dgm:prSet presAssocID="{0B255E43-10E7-49CF-8C28-93D8BADCA6DC}" presName="sp" presStyleCnt="0"/>
      <dgm:spPr/>
    </dgm:pt>
    <dgm:pt modelId="{699FE98D-861C-40D5-91A6-F4F58F1C7DF2}" type="pres">
      <dgm:prSet presAssocID="{5B89E7AA-64E3-4EE6-8DF5-0770CABB7626}" presName="linNode" presStyleCnt="0"/>
      <dgm:spPr/>
    </dgm:pt>
    <dgm:pt modelId="{33902961-D3EF-42D2-8888-2D76E6F0B095}" type="pres">
      <dgm:prSet presAssocID="{5B89E7AA-64E3-4EE6-8DF5-0770CABB7626}" presName="parentText" presStyleLbl="node1" presStyleIdx="3" presStyleCnt="4" custLinFactX="155" custLinFactNeighborX="100000" custLinFactNeighborY="6082">
        <dgm:presLayoutVars>
          <dgm:chMax val="1"/>
          <dgm:bulletEnabled val="1"/>
        </dgm:presLayoutVars>
      </dgm:prSet>
      <dgm:spPr/>
    </dgm:pt>
    <dgm:pt modelId="{1CA7AF10-B9DF-4919-98F0-BF8C53356A1A}" type="pres">
      <dgm:prSet presAssocID="{5B89E7AA-64E3-4EE6-8DF5-0770CABB7626}" presName="descendantText" presStyleLbl="alignAccFollowNode1" presStyleIdx="3" presStyleCnt="4" custLinFactNeighborX="-97664" custLinFactNeighborY="-1169">
        <dgm:presLayoutVars>
          <dgm:bulletEnabled val="1"/>
        </dgm:presLayoutVars>
      </dgm:prSet>
      <dgm:spPr/>
    </dgm:pt>
  </dgm:ptLst>
  <dgm:cxnLst>
    <dgm:cxn modelId="{9190B011-8CD4-4342-B7E7-C76759A3951F}" srcId="{C8179A08-F76C-4754-8613-8DDACCD27580}" destId="{DA24B348-7995-49C7-8098-7D002873695B}" srcOrd="1" destOrd="0" parTransId="{C0254197-BED5-4932-9C90-9199B6825C2B}" sibTransId="{EA889336-C95F-472E-8CDF-CADF5CD8E5E9}"/>
    <dgm:cxn modelId="{63ECF518-4B47-45D9-889E-151CA99C5173}" type="presOf" srcId="{DA24B348-7995-49C7-8098-7D002873695B}" destId="{0373C326-6E27-4CC9-A118-16253C855A7A}" srcOrd="0" destOrd="0" presId="urn:microsoft.com/office/officeart/2005/8/layout/vList5"/>
    <dgm:cxn modelId="{66FF2E25-27B0-4408-94C0-A6DE50592E48}" srcId="{C8179A08-F76C-4754-8613-8DDACCD27580}" destId="{2C6FFF5F-FE35-46B4-9624-B8D3CA71DBD8}" srcOrd="0" destOrd="0" parTransId="{D1EBBB53-60C5-4DC3-8A33-4CC6AD796A1E}" sibTransId="{C84F8B39-EE07-483F-866D-E3FB3D46EF42}"/>
    <dgm:cxn modelId="{732CE52B-81FE-4DA9-9C60-9CCD72A4772D}" type="presOf" srcId="{75EB3124-9520-4242-B126-44D7D6D32D99}" destId="{6E4C5A58-EB42-4B84-AF54-4FE53DF78189}" srcOrd="0" destOrd="0" presId="urn:microsoft.com/office/officeart/2005/8/layout/vList5"/>
    <dgm:cxn modelId="{380C8F33-CC63-48DC-8B7B-78B433E43680}" srcId="{C8179A08-F76C-4754-8613-8DDACCD27580}" destId="{75EB3124-9520-4242-B126-44D7D6D32D99}" srcOrd="2" destOrd="0" parTransId="{0EDB303A-F883-4532-8090-E77C65BA1646}" sibTransId="{0B255E43-10E7-49CF-8C28-93D8BADCA6DC}"/>
    <dgm:cxn modelId="{6D3FDD33-6230-491A-82F0-14F67DAD3F31}" srcId="{5B89E7AA-64E3-4EE6-8DF5-0770CABB7626}" destId="{6DEE9F78-4292-4E84-84F4-C4C84229BE64}" srcOrd="0" destOrd="0" parTransId="{0E63C90D-6B02-4875-A785-3BBF86015938}" sibTransId="{E7D1DD3D-4DE8-4386-A560-7D158D8505FD}"/>
    <dgm:cxn modelId="{C50DAA5B-1014-46CE-BF26-F8EB21A190F3}" srcId="{75EB3124-9520-4242-B126-44D7D6D32D99}" destId="{B3DFA1C8-D06D-4315-ABC3-14E04D6049DB}" srcOrd="0" destOrd="0" parTransId="{DCC74877-B25D-415B-85E4-70AE3BAF135D}" sibTransId="{360E52E3-5057-4519-AFC5-0E1B6C98528D}"/>
    <dgm:cxn modelId="{A141A54C-55DF-4656-81AC-25C18F27EB37}" srcId="{DA24B348-7995-49C7-8098-7D002873695B}" destId="{8294D026-9410-476C-9C56-E5B17E84B058}" srcOrd="0" destOrd="0" parTransId="{7BE72255-AC61-434A-8C8E-3F77F4CC6959}" sibTransId="{63133564-737E-4487-9F6E-700D2FC01A7F}"/>
    <dgm:cxn modelId="{1A757256-7A2B-4F0E-BBDD-12F5E5F041C4}" type="presOf" srcId="{2C6FFF5F-FE35-46B4-9624-B8D3CA71DBD8}" destId="{81BB03DF-4C36-4B6B-AF1C-F186204603D4}" srcOrd="0" destOrd="0" presId="urn:microsoft.com/office/officeart/2005/8/layout/vList5"/>
    <dgm:cxn modelId="{56490E7B-EAD6-46F2-A209-F220432E8BA7}" srcId="{2C6FFF5F-FE35-46B4-9624-B8D3CA71DBD8}" destId="{E4D43481-2BCC-45DE-BA19-37FA2A68F4A0}" srcOrd="0" destOrd="0" parTransId="{56943867-93DE-4172-852B-8FEF10189DE9}" sibTransId="{E17849D2-A46B-487A-AAEF-008CD0F36D11}"/>
    <dgm:cxn modelId="{8FB400A8-0237-4327-A94B-094AE59BAABE}" type="presOf" srcId="{C8179A08-F76C-4754-8613-8DDACCD27580}" destId="{F59476A0-E1C0-4EF6-85FF-E24A54B399B6}" srcOrd="0" destOrd="0" presId="urn:microsoft.com/office/officeart/2005/8/layout/vList5"/>
    <dgm:cxn modelId="{2F7615AF-8E98-49FA-B233-B865288B9DBE}" type="presOf" srcId="{6DEE9F78-4292-4E84-84F4-C4C84229BE64}" destId="{1CA7AF10-B9DF-4919-98F0-BF8C53356A1A}" srcOrd="0" destOrd="0" presId="urn:microsoft.com/office/officeart/2005/8/layout/vList5"/>
    <dgm:cxn modelId="{294434CF-073C-4EF6-82F9-C2DAE3D6B1D9}" type="presOf" srcId="{8294D026-9410-476C-9C56-E5B17E84B058}" destId="{2CFFE887-8981-48CB-A1BC-A9163472E680}" srcOrd="0" destOrd="0" presId="urn:microsoft.com/office/officeart/2005/8/layout/vList5"/>
    <dgm:cxn modelId="{71786BD2-F3AA-4D5E-A586-9D16D45C0ACA}" type="presOf" srcId="{B3DFA1C8-D06D-4315-ABC3-14E04D6049DB}" destId="{930DB8E0-7064-4F16-92C7-2F2592C921CE}" srcOrd="0" destOrd="0" presId="urn:microsoft.com/office/officeart/2005/8/layout/vList5"/>
    <dgm:cxn modelId="{87C547D3-CB71-4CCB-A772-88D479132D38}" type="presOf" srcId="{5B89E7AA-64E3-4EE6-8DF5-0770CABB7626}" destId="{33902961-D3EF-42D2-8888-2D76E6F0B095}" srcOrd="0" destOrd="0" presId="urn:microsoft.com/office/officeart/2005/8/layout/vList5"/>
    <dgm:cxn modelId="{06D235E4-0327-49A6-9D2C-F16BE0CBA36A}" srcId="{C8179A08-F76C-4754-8613-8DDACCD27580}" destId="{5B89E7AA-64E3-4EE6-8DF5-0770CABB7626}" srcOrd="3" destOrd="0" parTransId="{C114DDDB-CB46-40E6-A03C-E1AE338B1184}" sibTransId="{0BE37FA3-13A0-413F-8386-DDE1265145C3}"/>
    <dgm:cxn modelId="{84A04AEA-0117-4E0D-819E-B7C094547ACD}" type="presOf" srcId="{E4D43481-2BCC-45DE-BA19-37FA2A68F4A0}" destId="{7DC8D43D-31A1-479D-823A-CF10A992A00B}" srcOrd="0" destOrd="0" presId="urn:microsoft.com/office/officeart/2005/8/layout/vList5"/>
    <dgm:cxn modelId="{B0295AE3-DAB2-4010-ADFA-23C7544855DE}" type="presParOf" srcId="{F59476A0-E1C0-4EF6-85FF-E24A54B399B6}" destId="{7A0E8C38-659E-41FF-B09F-7947E5F0C2C3}" srcOrd="0" destOrd="0" presId="urn:microsoft.com/office/officeart/2005/8/layout/vList5"/>
    <dgm:cxn modelId="{15DBA438-DF21-42AE-A974-694597A807D0}" type="presParOf" srcId="{7A0E8C38-659E-41FF-B09F-7947E5F0C2C3}" destId="{81BB03DF-4C36-4B6B-AF1C-F186204603D4}" srcOrd="0" destOrd="0" presId="urn:microsoft.com/office/officeart/2005/8/layout/vList5"/>
    <dgm:cxn modelId="{F3CBBF75-3CAF-4D7B-89DD-B01DF71D62ED}" type="presParOf" srcId="{7A0E8C38-659E-41FF-B09F-7947E5F0C2C3}" destId="{7DC8D43D-31A1-479D-823A-CF10A992A00B}" srcOrd="1" destOrd="0" presId="urn:microsoft.com/office/officeart/2005/8/layout/vList5"/>
    <dgm:cxn modelId="{972713BB-CA84-4DCD-B8E6-68923619F469}" type="presParOf" srcId="{F59476A0-E1C0-4EF6-85FF-E24A54B399B6}" destId="{30ACC66B-AF4C-4EAA-9303-18D5D2764606}" srcOrd="1" destOrd="0" presId="urn:microsoft.com/office/officeart/2005/8/layout/vList5"/>
    <dgm:cxn modelId="{61F22E87-569E-43EC-B6D5-27A620B14592}" type="presParOf" srcId="{F59476A0-E1C0-4EF6-85FF-E24A54B399B6}" destId="{D3D83F4C-F862-4AA5-AAB3-8078C61EF936}" srcOrd="2" destOrd="0" presId="urn:microsoft.com/office/officeart/2005/8/layout/vList5"/>
    <dgm:cxn modelId="{74A2A749-8CEC-49DB-8F23-56E7442B9A7A}" type="presParOf" srcId="{D3D83F4C-F862-4AA5-AAB3-8078C61EF936}" destId="{0373C326-6E27-4CC9-A118-16253C855A7A}" srcOrd="0" destOrd="0" presId="urn:microsoft.com/office/officeart/2005/8/layout/vList5"/>
    <dgm:cxn modelId="{877CC63F-D375-4E74-8C1D-37D343613DBD}" type="presParOf" srcId="{D3D83F4C-F862-4AA5-AAB3-8078C61EF936}" destId="{2CFFE887-8981-48CB-A1BC-A9163472E680}" srcOrd="1" destOrd="0" presId="urn:microsoft.com/office/officeart/2005/8/layout/vList5"/>
    <dgm:cxn modelId="{4C254DDE-257B-4138-9B67-69F7B71AD789}" type="presParOf" srcId="{F59476A0-E1C0-4EF6-85FF-E24A54B399B6}" destId="{6B74BEDC-5D97-43BF-92B0-A6C859C29C0D}" srcOrd="3" destOrd="0" presId="urn:microsoft.com/office/officeart/2005/8/layout/vList5"/>
    <dgm:cxn modelId="{A468556B-8DDD-4369-A57B-422EE737C08D}" type="presParOf" srcId="{F59476A0-E1C0-4EF6-85FF-E24A54B399B6}" destId="{67CB0E68-6F85-497A-9FED-7575F53F8401}" srcOrd="4" destOrd="0" presId="urn:microsoft.com/office/officeart/2005/8/layout/vList5"/>
    <dgm:cxn modelId="{37C05B8A-46C7-421A-A54D-46E0E2422366}" type="presParOf" srcId="{67CB0E68-6F85-497A-9FED-7575F53F8401}" destId="{6E4C5A58-EB42-4B84-AF54-4FE53DF78189}" srcOrd="0" destOrd="0" presId="urn:microsoft.com/office/officeart/2005/8/layout/vList5"/>
    <dgm:cxn modelId="{6DDDCEE6-7190-4EEF-B118-5DDBD2C6817E}" type="presParOf" srcId="{67CB0E68-6F85-497A-9FED-7575F53F8401}" destId="{930DB8E0-7064-4F16-92C7-2F2592C921CE}" srcOrd="1" destOrd="0" presId="urn:microsoft.com/office/officeart/2005/8/layout/vList5"/>
    <dgm:cxn modelId="{50D01AEA-0B90-4720-AC6C-A9B597EEF113}" type="presParOf" srcId="{F59476A0-E1C0-4EF6-85FF-E24A54B399B6}" destId="{FB74B762-ACA2-49C3-81D6-3966286BD3A4}" srcOrd="5" destOrd="0" presId="urn:microsoft.com/office/officeart/2005/8/layout/vList5"/>
    <dgm:cxn modelId="{2F121CC4-14DD-4A75-A4CE-2E97CE46CC44}" type="presParOf" srcId="{F59476A0-E1C0-4EF6-85FF-E24A54B399B6}" destId="{699FE98D-861C-40D5-91A6-F4F58F1C7DF2}" srcOrd="6" destOrd="0" presId="urn:microsoft.com/office/officeart/2005/8/layout/vList5"/>
    <dgm:cxn modelId="{04E0D36B-698B-41D9-AB52-3F1D1C1E6DFE}" type="presParOf" srcId="{699FE98D-861C-40D5-91A6-F4F58F1C7DF2}" destId="{33902961-D3EF-42D2-8888-2D76E6F0B095}" srcOrd="0" destOrd="0" presId="urn:microsoft.com/office/officeart/2005/8/layout/vList5"/>
    <dgm:cxn modelId="{18B0A81D-DE6E-4FDE-B0A9-CB122BE7CED9}" type="presParOf" srcId="{699FE98D-861C-40D5-91A6-F4F58F1C7DF2}" destId="{1CA7AF10-B9DF-4919-98F0-BF8C53356A1A}"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76A6AC6-E4D6-4076-AC71-069039822B1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954233-9739-48C2-9662-9762BCEA18D8}">
      <dgm:prSet/>
      <dgm:spPr/>
      <dgm:t>
        <a:bodyPr/>
        <a:lstStyle/>
        <a:p>
          <a:pPr rtl="1"/>
          <a:r>
            <a:rPr lang="ar-IQ"/>
            <a:t>حقوق الهيئة التدريسية</a:t>
          </a:r>
          <a:endParaRPr lang="en-US"/>
        </a:p>
      </dgm:t>
    </dgm:pt>
    <dgm:pt modelId="{32513F42-C918-4EDA-9DE0-75A08C2FF5CD}" type="parTrans" cxnId="{4CC7D636-83E6-47EC-B351-69CEE91DE03E}">
      <dgm:prSet/>
      <dgm:spPr/>
      <dgm:t>
        <a:bodyPr/>
        <a:lstStyle/>
        <a:p>
          <a:endParaRPr lang="en-US"/>
        </a:p>
      </dgm:t>
    </dgm:pt>
    <dgm:pt modelId="{5801512A-44B1-4FFC-A970-3642DE444F87}" type="sibTrans" cxnId="{4CC7D636-83E6-47EC-B351-69CEE91DE03E}">
      <dgm:prSet/>
      <dgm:spPr/>
      <dgm:t>
        <a:bodyPr/>
        <a:lstStyle/>
        <a:p>
          <a:endParaRPr lang="en-US"/>
        </a:p>
      </dgm:t>
    </dgm:pt>
    <dgm:pt modelId="{A9B574F6-E123-408B-929B-97FA82FEA06D}">
      <dgm:prSet/>
      <dgm:spPr/>
      <dgm:t>
        <a:bodyPr/>
        <a:lstStyle/>
        <a:p>
          <a:pPr rtl="1"/>
          <a:r>
            <a:rPr lang="ar-IQ"/>
            <a:t>الحق في: القيام بعملهم دون ان يتم تشتيت انتباههم ، الحق في السلامة في مكان العمل ، الحق في الاحترام</a:t>
          </a:r>
          <a:endParaRPr lang="en-US"/>
        </a:p>
      </dgm:t>
    </dgm:pt>
    <dgm:pt modelId="{EBD1FAEE-4F21-4369-9AB2-5AA96B277246}" type="parTrans" cxnId="{1A839732-142D-472A-B96E-4B5C37CF7FC8}">
      <dgm:prSet/>
      <dgm:spPr/>
      <dgm:t>
        <a:bodyPr/>
        <a:lstStyle/>
        <a:p>
          <a:endParaRPr lang="en-US"/>
        </a:p>
      </dgm:t>
    </dgm:pt>
    <dgm:pt modelId="{FB9CCFAB-025C-44B4-A458-B9BF6D61732F}" type="sibTrans" cxnId="{1A839732-142D-472A-B96E-4B5C37CF7FC8}">
      <dgm:prSet/>
      <dgm:spPr/>
      <dgm:t>
        <a:bodyPr/>
        <a:lstStyle/>
        <a:p>
          <a:endParaRPr lang="en-US"/>
        </a:p>
      </dgm:t>
    </dgm:pt>
    <dgm:pt modelId="{5695D626-1158-436C-9187-499623C5DE5C}">
      <dgm:prSet/>
      <dgm:spPr/>
      <dgm:t>
        <a:bodyPr/>
        <a:lstStyle/>
        <a:p>
          <a:pPr rtl="1"/>
          <a:r>
            <a:rPr lang="ar-IQ"/>
            <a:t>مسؤوليات الهيئة التدريسية</a:t>
          </a:r>
          <a:endParaRPr lang="en-US"/>
        </a:p>
      </dgm:t>
    </dgm:pt>
    <dgm:pt modelId="{83B26144-52B8-42DC-90A9-F339A848CD68}" type="parTrans" cxnId="{CFDD48DD-A40A-48D5-B1AD-0DBDF65B8EED}">
      <dgm:prSet/>
      <dgm:spPr/>
      <dgm:t>
        <a:bodyPr/>
        <a:lstStyle/>
        <a:p>
          <a:endParaRPr lang="en-US"/>
        </a:p>
      </dgm:t>
    </dgm:pt>
    <dgm:pt modelId="{F333697F-B4D5-4988-9161-C00D1BBB7C3D}" type="sibTrans" cxnId="{CFDD48DD-A40A-48D5-B1AD-0DBDF65B8EED}">
      <dgm:prSet/>
      <dgm:spPr/>
      <dgm:t>
        <a:bodyPr/>
        <a:lstStyle/>
        <a:p>
          <a:endParaRPr lang="en-US"/>
        </a:p>
      </dgm:t>
    </dgm:pt>
    <dgm:pt modelId="{71419FF7-D5C0-45E0-8E15-399F9688632C}">
      <dgm:prSet custT="1"/>
      <dgm:spPr/>
      <dgm:t>
        <a:bodyPr/>
        <a:lstStyle/>
        <a:p>
          <a:pPr rtl="1"/>
          <a:r>
            <a:rPr lang="ar-IQ" sz="1800"/>
            <a:t>إبداء الكفاءة والإبداع وضبط النفس ؛ معاملة جميع الطلبة بإحترام ؛ فهم الطالب والاهتمام به</a:t>
          </a:r>
          <a:endParaRPr lang="en-US" sz="1800"/>
        </a:p>
      </dgm:t>
    </dgm:pt>
    <dgm:pt modelId="{D7C041AB-88E3-4F49-A60C-FF0EFEC98B41}" type="parTrans" cxnId="{5DAD3F67-FF6D-40AE-B6CC-7860AB96922F}">
      <dgm:prSet/>
      <dgm:spPr/>
      <dgm:t>
        <a:bodyPr/>
        <a:lstStyle/>
        <a:p>
          <a:endParaRPr lang="en-US"/>
        </a:p>
      </dgm:t>
    </dgm:pt>
    <dgm:pt modelId="{4A04EDA7-FAE4-46BD-A3D3-5562B76CE886}" type="sibTrans" cxnId="{5DAD3F67-FF6D-40AE-B6CC-7860AB96922F}">
      <dgm:prSet/>
      <dgm:spPr/>
      <dgm:t>
        <a:bodyPr/>
        <a:lstStyle/>
        <a:p>
          <a:endParaRPr lang="en-US"/>
        </a:p>
      </dgm:t>
    </dgm:pt>
    <dgm:pt modelId="{6A20D648-96B4-4F27-8080-D28BF0298D62}">
      <dgm:prSet/>
      <dgm:spPr/>
      <dgm:t>
        <a:bodyPr/>
        <a:lstStyle/>
        <a:p>
          <a:pPr rtl="1"/>
          <a:r>
            <a:rPr lang="ar-IQ"/>
            <a:t>حقوق الطلبة</a:t>
          </a:r>
          <a:endParaRPr lang="en-US"/>
        </a:p>
      </dgm:t>
    </dgm:pt>
    <dgm:pt modelId="{74EE2951-C3E1-46E6-A26B-7EF7E20351FC}" type="parTrans" cxnId="{51F6650E-1B8B-4D09-9A66-B4AB9B136646}">
      <dgm:prSet/>
      <dgm:spPr/>
      <dgm:t>
        <a:bodyPr/>
        <a:lstStyle/>
        <a:p>
          <a:endParaRPr lang="en-US"/>
        </a:p>
      </dgm:t>
    </dgm:pt>
    <dgm:pt modelId="{41B59A97-D485-4A49-853A-826D8B3890D9}" type="sibTrans" cxnId="{51F6650E-1B8B-4D09-9A66-B4AB9B136646}">
      <dgm:prSet/>
      <dgm:spPr/>
      <dgm:t>
        <a:bodyPr/>
        <a:lstStyle/>
        <a:p>
          <a:endParaRPr lang="en-US"/>
        </a:p>
      </dgm:t>
    </dgm:pt>
    <dgm:pt modelId="{6A317A83-3C51-4922-9B15-DF7AE36E3079}">
      <dgm:prSet/>
      <dgm:spPr/>
      <dgm:t>
        <a:bodyPr/>
        <a:lstStyle/>
        <a:p>
          <a:pPr rtl="1"/>
          <a:r>
            <a:rPr lang="ar-IQ"/>
            <a:t>الحق في الشعور بالإنتماء والاحترام والأمان ؛ الحق في التعليم ؛ الحق في المعاملة العادلة والتقييم العادل</a:t>
          </a:r>
          <a:endParaRPr lang="en-US"/>
        </a:p>
      </dgm:t>
    </dgm:pt>
    <dgm:pt modelId="{32F05374-0D24-462A-BAC9-4D1E9B36F2B9}" type="parTrans" cxnId="{320B27EB-DC5D-4576-BFE7-A0310A9876AD}">
      <dgm:prSet/>
      <dgm:spPr/>
      <dgm:t>
        <a:bodyPr/>
        <a:lstStyle/>
        <a:p>
          <a:endParaRPr lang="en-US"/>
        </a:p>
      </dgm:t>
    </dgm:pt>
    <dgm:pt modelId="{0A93A200-7EB4-4D26-B21D-F8897149CBFD}" type="sibTrans" cxnId="{320B27EB-DC5D-4576-BFE7-A0310A9876AD}">
      <dgm:prSet/>
      <dgm:spPr/>
      <dgm:t>
        <a:bodyPr/>
        <a:lstStyle/>
        <a:p>
          <a:endParaRPr lang="en-US"/>
        </a:p>
      </dgm:t>
    </dgm:pt>
    <dgm:pt modelId="{CF90E5B7-C2C8-4585-B35A-B84248BA439F}">
      <dgm:prSet/>
      <dgm:spPr/>
      <dgm:t>
        <a:bodyPr/>
        <a:lstStyle/>
        <a:p>
          <a:pPr rtl="1"/>
          <a:r>
            <a:rPr lang="ar-IQ"/>
            <a:t>مسؤوليات الطلبة</a:t>
          </a:r>
          <a:endParaRPr lang="en-US"/>
        </a:p>
      </dgm:t>
    </dgm:pt>
    <dgm:pt modelId="{4C6BF4D7-460C-4F0E-A392-BFA0E38A8824}" type="parTrans" cxnId="{92DB8BF5-17CF-41A2-B69A-F7B98FE8E521}">
      <dgm:prSet/>
      <dgm:spPr/>
      <dgm:t>
        <a:bodyPr/>
        <a:lstStyle/>
        <a:p>
          <a:endParaRPr lang="en-US"/>
        </a:p>
      </dgm:t>
    </dgm:pt>
    <dgm:pt modelId="{924271FE-F17B-4581-AABD-4F874A80EC16}" type="sibTrans" cxnId="{92DB8BF5-17CF-41A2-B69A-F7B98FE8E521}">
      <dgm:prSet/>
      <dgm:spPr/>
      <dgm:t>
        <a:bodyPr/>
        <a:lstStyle/>
        <a:p>
          <a:endParaRPr lang="en-US"/>
        </a:p>
      </dgm:t>
    </dgm:pt>
    <dgm:pt modelId="{030C4DBA-4817-4BAF-80E9-41E422336BD3}">
      <dgm:prSet/>
      <dgm:spPr/>
      <dgm:t>
        <a:bodyPr/>
        <a:lstStyle/>
        <a:p>
          <a:pPr rtl="1"/>
          <a:r>
            <a:rPr lang="ar-IQ"/>
            <a:t>الحضورللصف الالكتروني على اتم الاستعداد للتعلّم ؛ المساعدة في خلق بيئة تتصف بالشمول والاحترام ؛ احترام جميع الطلبة وأعضاء الهيئة التدريسية</a:t>
          </a:r>
          <a:endParaRPr lang="en-US"/>
        </a:p>
      </dgm:t>
    </dgm:pt>
    <dgm:pt modelId="{55D5A017-2676-4254-BA38-409BBA12D98C}" type="parTrans" cxnId="{C053CEE5-A480-4BC9-8A1C-741E13984679}">
      <dgm:prSet/>
      <dgm:spPr/>
      <dgm:t>
        <a:bodyPr/>
        <a:lstStyle/>
        <a:p>
          <a:endParaRPr lang="en-US"/>
        </a:p>
      </dgm:t>
    </dgm:pt>
    <dgm:pt modelId="{CC6046D1-752F-4655-BFD2-EB6231B140F4}" type="sibTrans" cxnId="{C053CEE5-A480-4BC9-8A1C-741E13984679}">
      <dgm:prSet/>
      <dgm:spPr/>
      <dgm:t>
        <a:bodyPr/>
        <a:lstStyle/>
        <a:p>
          <a:endParaRPr lang="en-US"/>
        </a:p>
      </dgm:t>
    </dgm:pt>
    <dgm:pt modelId="{A895A816-07CB-4FFB-BD37-61C0945339CB}" type="pres">
      <dgm:prSet presAssocID="{976A6AC6-E4D6-4076-AC71-069039822B13}" presName="linear" presStyleCnt="0">
        <dgm:presLayoutVars>
          <dgm:animLvl val="lvl"/>
          <dgm:resizeHandles val="exact"/>
        </dgm:presLayoutVars>
      </dgm:prSet>
      <dgm:spPr/>
    </dgm:pt>
    <dgm:pt modelId="{8BCD58B8-6FE1-402F-8D2F-EAA6CD45BD6B}" type="pres">
      <dgm:prSet presAssocID="{51954233-9739-48C2-9662-9762BCEA18D8}" presName="parentText" presStyleLbl="node1" presStyleIdx="0" presStyleCnt="4">
        <dgm:presLayoutVars>
          <dgm:chMax val="0"/>
          <dgm:bulletEnabled val="1"/>
        </dgm:presLayoutVars>
      </dgm:prSet>
      <dgm:spPr/>
    </dgm:pt>
    <dgm:pt modelId="{21446037-34B6-43B0-B540-EC3711FD5212}" type="pres">
      <dgm:prSet presAssocID="{51954233-9739-48C2-9662-9762BCEA18D8}" presName="childText" presStyleLbl="revTx" presStyleIdx="0" presStyleCnt="4">
        <dgm:presLayoutVars>
          <dgm:bulletEnabled val="1"/>
        </dgm:presLayoutVars>
      </dgm:prSet>
      <dgm:spPr/>
    </dgm:pt>
    <dgm:pt modelId="{E99CA8B6-ACC0-4646-B2D3-BD2009025C74}" type="pres">
      <dgm:prSet presAssocID="{5695D626-1158-436C-9187-499623C5DE5C}" presName="parentText" presStyleLbl="node1" presStyleIdx="1" presStyleCnt="4" custLinFactNeighborX="-432" custLinFactNeighborY="-4458">
        <dgm:presLayoutVars>
          <dgm:chMax val="0"/>
          <dgm:bulletEnabled val="1"/>
        </dgm:presLayoutVars>
      </dgm:prSet>
      <dgm:spPr/>
    </dgm:pt>
    <dgm:pt modelId="{A2EF6618-40D7-4D70-8BFE-DB84BE921C9A}" type="pres">
      <dgm:prSet presAssocID="{5695D626-1158-436C-9187-499623C5DE5C}" presName="childText" presStyleLbl="revTx" presStyleIdx="1" presStyleCnt="4">
        <dgm:presLayoutVars>
          <dgm:bulletEnabled val="1"/>
        </dgm:presLayoutVars>
      </dgm:prSet>
      <dgm:spPr/>
    </dgm:pt>
    <dgm:pt modelId="{A72F6F02-45FD-45F1-9B63-1D97A4CA9C1D}" type="pres">
      <dgm:prSet presAssocID="{6A20D648-96B4-4F27-8080-D28BF0298D62}" presName="parentText" presStyleLbl="node1" presStyleIdx="2" presStyleCnt="4">
        <dgm:presLayoutVars>
          <dgm:chMax val="0"/>
          <dgm:bulletEnabled val="1"/>
        </dgm:presLayoutVars>
      </dgm:prSet>
      <dgm:spPr/>
    </dgm:pt>
    <dgm:pt modelId="{EB321D7A-18D2-4EAA-9739-3AF1A06FDBB5}" type="pres">
      <dgm:prSet presAssocID="{6A20D648-96B4-4F27-8080-D28BF0298D62}" presName="childText" presStyleLbl="revTx" presStyleIdx="2" presStyleCnt="4">
        <dgm:presLayoutVars>
          <dgm:bulletEnabled val="1"/>
        </dgm:presLayoutVars>
      </dgm:prSet>
      <dgm:spPr/>
    </dgm:pt>
    <dgm:pt modelId="{78E37239-5BCB-418E-87B1-C77E3FDCCE70}" type="pres">
      <dgm:prSet presAssocID="{CF90E5B7-C2C8-4585-B35A-B84248BA439F}" presName="parentText" presStyleLbl="node1" presStyleIdx="3" presStyleCnt="4">
        <dgm:presLayoutVars>
          <dgm:chMax val="0"/>
          <dgm:bulletEnabled val="1"/>
        </dgm:presLayoutVars>
      </dgm:prSet>
      <dgm:spPr/>
    </dgm:pt>
    <dgm:pt modelId="{2096B45F-76D9-42AD-B37E-9C1145F9D45D}" type="pres">
      <dgm:prSet presAssocID="{CF90E5B7-C2C8-4585-B35A-B84248BA439F}" presName="childText" presStyleLbl="revTx" presStyleIdx="3" presStyleCnt="4">
        <dgm:presLayoutVars>
          <dgm:bulletEnabled val="1"/>
        </dgm:presLayoutVars>
      </dgm:prSet>
      <dgm:spPr/>
    </dgm:pt>
  </dgm:ptLst>
  <dgm:cxnLst>
    <dgm:cxn modelId="{51F6650E-1B8B-4D09-9A66-B4AB9B136646}" srcId="{976A6AC6-E4D6-4076-AC71-069039822B13}" destId="{6A20D648-96B4-4F27-8080-D28BF0298D62}" srcOrd="2" destOrd="0" parTransId="{74EE2951-C3E1-46E6-A26B-7EF7E20351FC}" sibTransId="{41B59A97-D485-4A49-853A-826D8B3890D9}"/>
    <dgm:cxn modelId="{71D6421C-D395-4DF4-A1AF-511A9794BEEF}" type="presOf" srcId="{51954233-9739-48C2-9662-9762BCEA18D8}" destId="{8BCD58B8-6FE1-402F-8D2F-EAA6CD45BD6B}" srcOrd="0" destOrd="0" presId="urn:microsoft.com/office/officeart/2005/8/layout/vList2"/>
    <dgm:cxn modelId="{ED317721-78E5-4B9F-AAC7-1F878BDB90AD}" type="presOf" srcId="{976A6AC6-E4D6-4076-AC71-069039822B13}" destId="{A895A816-07CB-4FFB-BD37-61C0945339CB}" srcOrd="0" destOrd="0" presId="urn:microsoft.com/office/officeart/2005/8/layout/vList2"/>
    <dgm:cxn modelId="{8FAD5029-E7CC-4CDB-A5E2-C7FE05561B56}" type="presOf" srcId="{CF90E5B7-C2C8-4585-B35A-B84248BA439F}" destId="{78E37239-5BCB-418E-87B1-C77E3FDCCE70}" srcOrd="0" destOrd="0" presId="urn:microsoft.com/office/officeart/2005/8/layout/vList2"/>
    <dgm:cxn modelId="{6FAB482D-4F73-4CF9-989B-A9AA14352F70}" type="presOf" srcId="{030C4DBA-4817-4BAF-80E9-41E422336BD3}" destId="{2096B45F-76D9-42AD-B37E-9C1145F9D45D}" srcOrd="0" destOrd="0" presId="urn:microsoft.com/office/officeart/2005/8/layout/vList2"/>
    <dgm:cxn modelId="{1A839732-142D-472A-B96E-4B5C37CF7FC8}" srcId="{51954233-9739-48C2-9662-9762BCEA18D8}" destId="{A9B574F6-E123-408B-929B-97FA82FEA06D}" srcOrd="0" destOrd="0" parTransId="{EBD1FAEE-4F21-4369-9AB2-5AA96B277246}" sibTransId="{FB9CCFAB-025C-44B4-A458-B9BF6D61732F}"/>
    <dgm:cxn modelId="{4CC7D636-83E6-47EC-B351-69CEE91DE03E}" srcId="{976A6AC6-E4D6-4076-AC71-069039822B13}" destId="{51954233-9739-48C2-9662-9762BCEA18D8}" srcOrd="0" destOrd="0" parTransId="{32513F42-C918-4EDA-9DE0-75A08C2FF5CD}" sibTransId="{5801512A-44B1-4FFC-A970-3642DE444F87}"/>
    <dgm:cxn modelId="{5DAD3F67-FF6D-40AE-B6CC-7860AB96922F}" srcId="{5695D626-1158-436C-9187-499623C5DE5C}" destId="{71419FF7-D5C0-45E0-8E15-399F9688632C}" srcOrd="0" destOrd="0" parTransId="{D7C041AB-88E3-4F49-A60C-FF0EFEC98B41}" sibTransId="{4A04EDA7-FAE4-46BD-A3D3-5562B76CE886}"/>
    <dgm:cxn modelId="{8BCEAFAE-BE1F-4870-B6A7-8BDD4A9CEE52}" type="presOf" srcId="{71419FF7-D5C0-45E0-8E15-399F9688632C}" destId="{A2EF6618-40D7-4D70-8BFE-DB84BE921C9A}" srcOrd="0" destOrd="0" presId="urn:microsoft.com/office/officeart/2005/8/layout/vList2"/>
    <dgm:cxn modelId="{CFDD48DD-A40A-48D5-B1AD-0DBDF65B8EED}" srcId="{976A6AC6-E4D6-4076-AC71-069039822B13}" destId="{5695D626-1158-436C-9187-499623C5DE5C}" srcOrd="1" destOrd="0" parTransId="{83B26144-52B8-42DC-90A9-F339A848CD68}" sibTransId="{F333697F-B4D5-4988-9161-C00D1BBB7C3D}"/>
    <dgm:cxn modelId="{C053CEE5-A480-4BC9-8A1C-741E13984679}" srcId="{CF90E5B7-C2C8-4585-B35A-B84248BA439F}" destId="{030C4DBA-4817-4BAF-80E9-41E422336BD3}" srcOrd="0" destOrd="0" parTransId="{55D5A017-2676-4254-BA38-409BBA12D98C}" sibTransId="{CC6046D1-752F-4655-BFD2-EB6231B140F4}"/>
    <dgm:cxn modelId="{320B27EB-DC5D-4576-BFE7-A0310A9876AD}" srcId="{6A20D648-96B4-4F27-8080-D28BF0298D62}" destId="{6A317A83-3C51-4922-9B15-DF7AE36E3079}" srcOrd="0" destOrd="0" parTransId="{32F05374-0D24-462A-BAC9-4D1E9B36F2B9}" sibTransId="{0A93A200-7EB4-4D26-B21D-F8897149CBFD}"/>
    <dgm:cxn modelId="{63D4E2ED-BD87-4432-B806-7E599C03F37D}" type="presOf" srcId="{5695D626-1158-436C-9187-499623C5DE5C}" destId="{E99CA8B6-ACC0-4646-B2D3-BD2009025C74}" srcOrd="0" destOrd="0" presId="urn:microsoft.com/office/officeart/2005/8/layout/vList2"/>
    <dgm:cxn modelId="{16FD61F4-880D-42D6-8F43-0DC2D6C3C889}" type="presOf" srcId="{6A317A83-3C51-4922-9B15-DF7AE36E3079}" destId="{EB321D7A-18D2-4EAA-9739-3AF1A06FDBB5}" srcOrd="0" destOrd="0" presId="urn:microsoft.com/office/officeart/2005/8/layout/vList2"/>
    <dgm:cxn modelId="{A086D0F4-601D-45D9-AB46-8930BC167118}" type="presOf" srcId="{A9B574F6-E123-408B-929B-97FA82FEA06D}" destId="{21446037-34B6-43B0-B540-EC3711FD5212}" srcOrd="0" destOrd="0" presId="urn:microsoft.com/office/officeart/2005/8/layout/vList2"/>
    <dgm:cxn modelId="{92DB8BF5-17CF-41A2-B69A-F7B98FE8E521}" srcId="{976A6AC6-E4D6-4076-AC71-069039822B13}" destId="{CF90E5B7-C2C8-4585-B35A-B84248BA439F}" srcOrd="3" destOrd="0" parTransId="{4C6BF4D7-460C-4F0E-A392-BFA0E38A8824}" sibTransId="{924271FE-F17B-4581-AABD-4F874A80EC16}"/>
    <dgm:cxn modelId="{C5D465FD-09D1-441C-9F63-2250FA54FCAD}" type="presOf" srcId="{6A20D648-96B4-4F27-8080-D28BF0298D62}" destId="{A72F6F02-45FD-45F1-9B63-1D97A4CA9C1D}" srcOrd="0" destOrd="0" presId="urn:microsoft.com/office/officeart/2005/8/layout/vList2"/>
    <dgm:cxn modelId="{34A4D261-BFEC-4230-98BA-20110A95074B}" type="presParOf" srcId="{A895A816-07CB-4FFB-BD37-61C0945339CB}" destId="{8BCD58B8-6FE1-402F-8D2F-EAA6CD45BD6B}" srcOrd="0" destOrd="0" presId="urn:microsoft.com/office/officeart/2005/8/layout/vList2"/>
    <dgm:cxn modelId="{8486A0D2-67D3-42DC-A4BA-52B1720E48E2}" type="presParOf" srcId="{A895A816-07CB-4FFB-BD37-61C0945339CB}" destId="{21446037-34B6-43B0-B540-EC3711FD5212}" srcOrd="1" destOrd="0" presId="urn:microsoft.com/office/officeart/2005/8/layout/vList2"/>
    <dgm:cxn modelId="{559D363C-7CF8-4EB8-8885-0B692BAECCEC}" type="presParOf" srcId="{A895A816-07CB-4FFB-BD37-61C0945339CB}" destId="{E99CA8B6-ACC0-4646-B2D3-BD2009025C74}" srcOrd="2" destOrd="0" presId="urn:microsoft.com/office/officeart/2005/8/layout/vList2"/>
    <dgm:cxn modelId="{62E8FE84-F69E-4707-A762-AF2CDA13E74C}" type="presParOf" srcId="{A895A816-07CB-4FFB-BD37-61C0945339CB}" destId="{A2EF6618-40D7-4D70-8BFE-DB84BE921C9A}" srcOrd="3" destOrd="0" presId="urn:microsoft.com/office/officeart/2005/8/layout/vList2"/>
    <dgm:cxn modelId="{49333A20-1D7B-4436-A6D8-993A5857E284}" type="presParOf" srcId="{A895A816-07CB-4FFB-BD37-61C0945339CB}" destId="{A72F6F02-45FD-45F1-9B63-1D97A4CA9C1D}" srcOrd="4" destOrd="0" presId="urn:microsoft.com/office/officeart/2005/8/layout/vList2"/>
    <dgm:cxn modelId="{ECFCB671-35B6-4DF0-AEE8-FC8BDD5689E4}" type="presParOf" srcId="{A895A816-07CB-4FFB-BD37-61C0945339CB}" destId="{EB321D7A-18D2-4EAA-9739-3AF1A06FDBB5}" srcOrd="5" destOrd="0" presId="urn:microsoft.com/office/officeart/2005/8/layout/vList2"/>
    <dgm:cxn modelId="{1BD6CDBD-CF19-431A-B95C-CE5257B3C765}" type="presParOf" srcId="{A895A816-07CB-4FFB-BD37-61C0945339CB}" destId="{78E37239-5BCB-418E-87B1-C77E3FDCCE70}" srcOrd="6" destOrd="0" presId="urn:microsoft.com/office/officeart/2005/8/layout/vList2"/>
    <dgm:cxn modelId="{3541E16B-820E-4688-A974-CFB071B32A48}" type="presParOf" srcId="{A895A816-07CB-4FFB-BD37-61C0945339CB}" destId="{2096B45F-76D9-42AD-B37E-9C1145F9D45D}"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76A6AC6-E4D6-4076-AC71-069039822B1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51954233-9739-48C2-9662-9762BCEA18D8}">
      <dgm:prSet custT="1"/>
      <dgm:spPr/>
      <dgm:t>
        <a:bodyPr/>
        <a:lstStyle/>
        <a:p>
          <a:pPr rtl="1"/>
          <a:r>
            <a:rPr lang="ar-IQ" sz="2000" b="1"/>
            <a:t>1- دعوة في بداية الصف لشرح الهدف منها والكيفية</a:t>
          </a:r>
          <a:endParaRPr lang="en-US" sz="2000" b="1"/>
        </a:p>
      </dgm:t>
    </dgm:pt>
    <dgm:pt modelId="{32513F42-C918-4EDA-9DE0-75A08C2FF5CD}" type="parTrans" cxnId="{4CC7D636-83E6-47EC-B351-69CEE91DE03E}">
      <dgm:prSet/>
      <dgm:spPr/>
      <dgm:t>
        <a:bodyPr/>
        <a:lstStyle/>
        <a:p>
          <a:endParaRPr lang="en-US"/>
        </a:p>
      </dgm:t>
    </dgm:pt>
    <dgm:pt modelId="{5801512A-44B1-4FFC-A970-3642DE444F87}" type="sibTrans" cxnId="{4CC7D636-83E6-47EC-B351-69CEE91DE03E}">
      <dgm:prSet/>
      <dgm:spPr/>
      <dgm:t>
        <a:bodyPr/>
        <a:lstStyle/>
        <a:p>
          <a:endParaRPr lang="en-US"/>
        </a:p>
      </dgm:t>
    </dgm:pt>
    <dgm:pt modelId="{A9B574F6-E123-408B-929B-97FA82FEA06D}">
      <dgm:prSet/>
      <dgm:spPr/>
      <dgm:t>
        <a:bodyPr/>
        <a:lstStyle/>
        <a:p>
          <a:pPr>
            <a:buNone/>
          </a:pPr>
          <a:r>
            <a:rPr lang="en-US"/>
            <a:t> </a:t>
          </a:r>
        </a:p>
      </dgm:t>
    </dgm:pt>
    <dgm:pt modelId="{EBD1FAEE-4F21-4369-9AB2-5AA96B277246}" type="parTrans" cxnId="{1A839732-142D-472A-B96E-4B5C37CF7FC8}">
      <dgm:prSet/>
      <dgm:spPr/>
      <dgm:t>
        <a:bodyPr/>
        <a:lstStyle/>
        <a:p>
          <a:endParaRPr lang="en-US"/>
        </a:p>
      </dgm:t>
    </dgm:pt>
    <dgm:pt modelId="{FB9CCFAB-025C-44B4-A458-B9BF6D61732F}" type="sibTrans" cxnId="{1A839732-142D-472A-B96E-4B5C37CF7FC8}">
      <dgm:prSet/>
      <dgm:spPr/>
      <dgm:t>
        <a:bodyPr/>
        <a:lstStyle/>
        <a:p>
          <a:endParaRPr lang="en-US"/>
        </a:p>
      </dgm:t>
    </dgm:pt>
    <dgm:pt modelId="{5695D626-1158-436C-9187-499623C5DE5C}">
      <dgm:prSet custT="1"/>
      <dgm:spPr/>
      <dgm:t>
        <a:bodyPr/>
        <a:lstStyle/>
        <a:p>
          <a:pPr rtl="1"/>
          <a:r>
            <a:rPr lang="ar-IQ" sz="1800" b="1"/>
            <a:t>2- جمع البيانات من الفصل الدراسي حول الحقوق المفضلة والمسؤولية المشتركة لكل طالب وأعضاء الهيئة التدريسية وغيرهم (على سبيل المثال استخدام: </a:t>
          </a:r>
          <a:r>
            <a:rPr lang="en-US" sz="1800" b="1"/>
            <a:t>Google Doc</a:t>
          </a:r>
          <a:r>
            <a:rPr lang="ar-IQ" sz="1800" b="1"/>
            <a:t>)</a:t>
          </a:r>
          <a:endParaRPr lang="en-US" sz="1800" b="1"/>
        </a:p>
      </dgm:t>
    </dgm:pt>
    <dgm:pt modelId="{83B26144-52B8-42DC-90A9-F339A848CD68}" type="parTrans" cxnId="{CFDD48DD-A40A-48D5-B1AD-0DBDF65B8EED}">
      <dgm:prSet/>
      <dgm:spPr/>
      <dgm:t>
        <a:bodyPr/>
        <a:lstStyle/>
        <a:p>
          <a:endParaRPr lang="en-US"/>
        </a:p>
      </dgm:t>
    </dgm:pt>
    <dgm:pt modelId="{F333697F-B4D5-4988-9161-C00D1BBB7C3D}" type="sibTrans" cxnId="{CFDD48DD-A40A-48D5-B1AD-0DBDF65B8EED}">
      <dgm:prSet/>
      <dgm:spPr/>
      <dgm:t>
        <a:bodyPr/>
        <a:lstStyle/>
        <a:p>
          <a:endParaRPr lang="en-US"/>
        </a:p>
      </dgm:t>
    </dgm:pt>
    <dgm:pt modelId="{6A20D648-96B4-4F27-8080-D28BF0298D62}">
      <dgm:prSet custT="1"/>
      <dgm:spPr/>
      <dgm:t>
        <a:bodyPr/>
        <a:lstStyle/>
        <a:p>
          <a:pPr rtl="1"/>
          <a:r>
            <a:rPr lang="ar-IQ" sz="2000" b="1"/>
            <a:t>4- شارك المسوّدة الأولية لتعليقات الطلبة</a:t>
          </a:r>
          <a:endParaRPr lang="en-US" sz="2000" b="1"/>
        </a:p>
      </dgm:t>
    </dgm:pt>
    <dgm:pt modelId="{74EE2951-C3E1-46E6-A26B-7EF7E20351FC}" type="parTrans" cxnId="{51F6650E-1B8B-4D09-9A66-B4AB9B136646}">
      <dgm:prSet/>
      <dgm:spPr/>
      <dgm:t>
        <a:bodyPr/>
        <a:lstStyle/>
        <a:p>
          <a:endParaRPr lang="en-US"/>
        </a:p>
      </dgm:t>
    </dgm:pt>
    <dgm:pt modelId="{41B59A97-D485-4A49-853A-826D8B3890D9}" type="sibTrans" cxnId="{51F6650E-1B8B-4D09-9A66-B4AB9B136646}">
      <dgm:prSet/>
      <dgm:spPr/>
      <dgm:t>
        <a:bodyPr/>
        <a:lstStyle/>
        <a:p>
          <a:endParaRPr lang="en-US"/>
        </a:p>
      </dgm:t>
    </dgm:pt>
    <dgm:pt modelId="{CF90E5B7-C2C8-4585-B35A-B84248BA439F}">
      <dgm:prSet custT="1"/>
      <dgm:spPr/>
      <dgm:t>
        <a:bodyPr/>
        <a:lstStyle/>
        <a:p>
          <a:pPr rtl="1"/>
          <a:r>
            <a:rPr lang="ar-IQ" sz="2000" b="1"/>
            <a:t>5- دمج التعليقات في المسوّدة ووضع اللمسات الأخيرة</a:t>
          </a:r>
          <a:endParaRPr lang="en-US" sz="2000" b="1"/>
        </a:p>
      </dgm:t>
    </dgm:pt>
    <dgm:pt modelId="{4C6BF4D7-460C-4F0E-A392-BFA0E38A8824}" type="parTrans" cxnId="{92DB8BF5-17CF-41A2-B69A-F7B98FE8E521}">
      <dgm:prSet/>
      <dgm:spPr/>
      <dgm:t>
        <a:bodyPr/>
        <a:lstStyle/>
        <a:p>
          <a:endParaRPr lang="en-US"/>
        </a:p>
      </dgm:t>
    </dgm:pt>
    <dgm:pt modelId="{924271FE-F17B-4581-AABD-4F874A80EC16}" type="sibTrans" cxnId="{92DB8BF5-17CF-41A2-B69A-F7B98FE8E521}">
      <dgm:prSet/>
      <dgm:spPr/>
      <dgm:t>
        <a:bodyPr/>
        <a:lstStyle/>
        <a:p>
          <a:endParaRPr lang="en-US"/>
        </a:p>
      </dgm:t>
    </dgm:pt>
    <dgm:pt modelId="{030C4DBA-4817-4BAF-80E9-41E422336BD3}">
      <dgm:prSet/>
      <dgm:spPr/>
      <dgm:t>
        <a:bodyPr/>
        <a:lstStyle/>
        <a:p>
          <a:endParaRPr lang="en-US"/>
        </a:p>
      </dgm:t>
    </dgm:pt>
    <dgm:pt modelId="{55D5A017-2676-4254-BA38-409BBA12D98C}" type="parTrans" cxnId="{C053CEE5-A480-4BC9-8A1C-741E13984679}">
      <dgm:prSet/>
      <dgm:spPr/>
      <dgm:t>
        <a:bodyPr/>
        <a:lstStyle/>
        <a:p>
          <a:endParaRPr lang="en-US"/>
        </a:p>
      </dgm:t>
    </dgm:pt>
    <dgm:pt modelId="{CC6046D1-752F-4655-BFD2-EB6231B140F4}" type="sibTrans" cxnId="{C053CEE5-A480-4BC9-8A1C-741E13984679}">
      <dgm:prSet/>
      <dgm:spPr/>
      <dgm:t>
        <a:bodyPr/>
        <a:lstStyle/>
        <a:p>
          <a:endParaRPr lang="en-US"/>
        </a:p>
      </dgm:t>
    </dgm:pt>
    <dgm:pt modelId="{2AB51A46-2250-48AE-BDBF-43849959424E}">
      <dgm:prSet custT="1"/>
      <dgm:spPr/>
      <dgm:t>
        <a:bodyPr/>
        <a:lstStyle/>
        <a:p>
          <a:pPr rtl="1"/>
          <a:r>
            <a:rPr lang="ar-IQ" sz="2000" b="1">
              <a:latin typeface="Arial" charset="0"/>
              <a:cs typeface="Arial" charset="0"/>
            </a:rPr>
            <a:t>3- جمع البيانات في المسوّدة الأولية</a:t>
          </a:r>
          <a:endParaRPr lang="en-US" sz="2000" b="1">
            <a:latin typeface="Arial" charset="0"/>
            <a:ea typeface="Arial" charset="0"/>
            <a:cs typeface="Arial" charset="0"/>
          </a:endParaRPr>
        </a:p>
      </dgm:t>
    </dgm:pt>
    <dgm:pt modelId="{B5BC48CD-F281-4DFC-B78D-781DD11DF806}" type="parTrans" cxnId="{4F28F739-1F57-45E2-BBED-E95F8FCD8636}">
      <dgm:prSet/>
      <dgm:spPr/>
      <dgm:t>
        <a:bodyPr/>
        <a:lstStyle/>
        <a:p>
          <a:endParaRPr lang="en-US"/>
        </a:p>
      </dgm:t>
    </dgm:pt>
    <dgm:pt modelId="{A56B2E4A-DFD3-4366-BB99-EAD8C5556EA0}" type="sibTrans" cxnId="{4F28F739-1F57-45E2-BBED-E95F8FCD8636}">
      <dgm:prSet/>
      <dgm:spPr/>
      <dgm:t>
        <a:bodyPr/>
        <a:lstStyle/>
        <a:p>
          <a:endParaRPr lang="en-US"/>
        </a:p>
      </dgm:t>
    </dgm:pt>
    <dgm:pt modelId="{567B1D4D-D65E-4250-A0CB-C8327164C571}">
      <dgm:prSet custT="1"/>
      <dgm:spPr/>
      <dgm:t>
        <a:bodyPr/>
        <a:lstStyle/>
        <a:p>
          <a:pPr rtl="1"/>
          <a:r>
            <a:rPr lang="ar-IQ" sz="2000" b="1"/>
            <a:t>6- انشر قواعد السلوك في الفصل الدراسي أو لوحة المناقشة حيث تكون مرئية</a:t>
          </a:r>
          <a:r>
            <a:rPr lang="en-US" sz="2000" b="1"/>
            <a:t> </a:t>
          </a:r>
          <a:r>
            <a:rPr lang="ar-IQ" sz="2000" b="1"/>
            <a:t>للجميع</a:t>
          </a:r>
          <a:endParaRPr lang="en-US" sz="2000" b="1"/>
        </a:p>
      </dgm:t>
    </dgm:pt>
    <dgm:pt modelId="{15FE39CA-094C-40F8-8150-074233E7A0FA}" type="parTrans" cxnId="{8E7D555D-C07B-428A-A3F9-E0B13C230A3E}">
      <dgm:prSet/>
      <dgm:spPr/>
      <dgm:t>
        <a:bodyPr/>
        <a:lstStyle/>
        <a:p>
          <a:endParaRPr lang="en-US"/>
        </a:p>
      </dgm:t>
    </dgm:pt>
    <dgm:pt modelId="{02F12B64-00DF-439B-B196-FC84F2B96B57}" type="sibTrans" cxnId="{8E7D555D-C07B-428A-A3F9-E0B13C230A3E}">
      <dgm:prSet/>
      <dgm:spPr/>
      <dgm:t>
        <a:bodyPr/>
        <a:lstStyle/>
        <a:p>
          <a:endParaRPr lang="en-US"/>
        </a:p>
      </dgm:t>
    </dgm:pt>
    <dgm:pt modelId="{A895A816-07CB-4FFB-BD37-61C0945339CB}" type="pres">
      <dgm:prSet presAssocID="{976A6AC6-E4D6-4076-AC71-069039822B13}" presName="linear" presStyleCnt="0">
        <dgm:presLayoutVars>
          <dgm:animLvl val="lvl"/>
          <dgm:resizeHandles val="exact"/>
        </dgm:presLayoutVars>
      </dgm:prSet>
      <dgm:spPr/>
    </dgm:pt>
    <dgm:pt modelId="{8BCD58B8-6FE1-402F-8D2F-EAA6CD45BD6B}" type="pres">
      <dgm:prSet presAssocID="{51954233-9739-48C2-9662-9762BCEA18D8}" presName="parentText" presStyleLbl="node1" presStyleIdx="0" presStyleCnt="6" custLinFactNeighborY="16127">
        <dgm:presLayoutVars>
          <dgm:chMax val="0"/>
          <dgm:bulletEnabled val="1"/>
        </dgm:presLayoutVars>
      </dgm:prSet>
      <dgm:spPr/>
    </dgm:pt>
    <dgm:pt modelId="{21446037-34B6-43B0-B540-EC3711FD5212}" type="pres">
      <dgm:prSet presAssocID="{51954233-9739-48C2-9662-9762BCEA18D8}" presName="childText" presStyleLbl="revTx" presStyleIdx="0" presStyleCnt="2">
        <dgm:presLayoutVars>
          <dgm:bulletEnabled val="1"/>
        </dgm:presLayoutVars>
      </dgm:prSet>
      <dgm:spPr/>
    </dgm:pt>
    <dgm:pt modelId="{E99CA8B6-ACC0-4646-B2D3-BD2009025C74}" type="pres">
      <dgm:prSet presAssocID="{5695D626-1158-436C-9187-499623C5DE5C}" presName="parentText" presStyleLbl="node1" presStyleIdx="1" presStyleCnt="6" custLinFactY="-27962" custLinFactNeighborX="-275" custLinFactNeighborY="-100000">
        <dgm:presLayoutVars>
          <dgm:chMax val="0"/>
          <dgm:bulletEnabled val="1"/>
        </dgm:presLayoutVars>
      </dgm:prSet>
      <dgm:spPr/>
    </dgm:pt>
    <dgm:pt modelId="{6892C616-B946-4760-AB2C-5C4A16E3BB58}" type="pres">
      <dgm:prSet presAssocID="{F333697F-B4D5-4988-9161-C00D1BBB7C3D}" presName="spacer" presStyleCnt="0"/>
      <dgm:spPr/>
    </dgm:pt>
    <dgm:pt modelId="{E33E86B2-236F-49C0-BAD1-AF8271670C5A}" type="pres">
      <dgm:prSet presAssocID="{2AB51A46-2250-48AE-BDBF-43849959424E}" presName="parentText" presStyleLbl="node1" presStyleIdx="2" presStyleCnt="6" custLinFactY="-30960" custLinFactNeighborX="-275" custLinFactNeighborY="-100000">
        <dgm:presLayoutVars>
          <dgm:chMax val="0"/>
          <dgm:bulletEnabled val="1"/>
        </dgm:presLayoutVars>
      </dgm:prSet>
      <dgm:spPr/>
    </dgm:pt>
    <dgm:pt modelId="{63611900-565F-4EA5-B44B-7DA82AB46B59}" type="pres">
      <dgm:prSet presAssocID="{A56B2E4A-DFD3-4366-BB99-EAD8C5556EA0}" presName="spacer" presStyleCnt="0"/>
      <dgm:spPr/>
    </dgm:pt>
    <dgm:pt modelId="{A72F6F02-45FD-45F1-9B63-1D97A4CA9C1D}" type="pres">
      <dgm:prSet presAssocID="{6A20D648-96B4-4F27-8080-D28BF0298D62}" presName="parentText" presStyleLbl="node1" presStyleIdx="3" presStyleCnt="6" custLinFactY="-30230" custLinFactNeighborX="-275" custLinFactNeighborY="-100000">
        <dgm:presLayoutVars>
          <dgm:chMax val="0"/>
          <dgm:bulletEnabled val="1"/>
        </dgm:presLayoutVars>
      </dgm:prSet>
      <dgm:spPr/>
    </dgm:pt>
    <dgm:pt modelId="{CE3200E0-3C59-430A-AF0D-F3633E0A4771}" type="pres">
      <dgm:prSet presAssocID="{41B59A97-D485-4A49-853A-826D8B3890D9}" presName="spacer" presStyleCnt="0"/>
      <dgm:spPr/>
    </dgm:pt>
    <dgm:pt modelId="{78E37239-5BCB-418E-87B1-C77E3FDCCE70}" type="pres">
      <dgm:prSet presAssocID="{CF90E5B7-C2C8-4585-B35A-B84248BA439F}" presName="parentText" presStyleLbl="node1" presStyleIdx="4" presStyleCnt="6" custLinFactNeighborX="-275" custLinFactNeighborY="-74367">
        <dgm:presLayoutVars>
          <dgm:chMax val="0"/>
          <dgm:bulletEnabled val="1"/>
        </dgm:presLayoutVars>
      </dgm:prSet>
      <dgm:spPr/>
    </dgm:pt>
    <dgm:pt modelId="{2096B45F-76D9-42AD-B37E-9C1145F9D45D}" type="pres">
      <dgm:prSet presAssocID="{CF90E5B7-C2C8-4585-B35A-B84248BA439F}" presName="childText" presStyleLbl="revTx" presStyleIdx="1" presStyleCnt="2">
        <dgm:presLayoutVars>
          <dgm:bulletEnabled val="1"/>
        </dgm:presLayoutVars>
      </dgm:prSet>
      <dgm:spPr/>
    </dgm:pt>
    <dgm:pt modelId="{A2F517D7-BA2C-4CE8-9B3F-190E0E82412F}" type="pres">
      <dgm:prSet presAssocID="{567B1D4D-D65E-4250-A0CB-C8327164C571}" presName="parentText" presStyleLbl="node1" presStyleIdx="5" presStyleCnt="6" custLinFactY="-4387" custLinFactNeighborX="-275" custLinFactNeighborY="-100000">
        <dgm:presLayoutVars>
          <dgm:chMax val="0"/>
          <dgm:bulletEnabled val="1"/>
        </dgm:presLayoutVars>
      </dgm:prSet>
      <dgm:spPr/>
    </dgm:pt>
  </dgm:ptLst>
  <dgm:cxnLst>
    <dgm:cxn modelId="{51F6650E-1B8B-4D09-9A66-B4AB9B136646}" srcId="{976A6AC6-E4D6-4076-AC71-069039822B13}" destId="{6A20D648-96B4-4F27-8080-D28BF0298D62}" srcOrd="3" destOrd="0" parTransId="{74EE2951-C3E1-46E6-A26B-7EF7E20351FC}" sibTransId="{41B59A97-D485-4A49-853A-826D8B3890D9}"/>
    <dgm:cxn modelId="{71D6421C-D395-4DF4-A1AF-511A9794BEEF}" type="presOf" srcId="{51954233-9739-48C2-9662-9762BCEA18D8}" destId="{8BCD58B8-6FE1-402F-8D2F-EAA6CD45BD6B}" srcOrd="0" destOrd="0" presId="urn:microsoft.com/office/officeart/2005/8/layout/vList2"/>
    <dgm:cxn modelId="{ED317721-78E5-4B9F-AAC7-1F878BDB90AD}" type="presOf" srcId="{976A6AC6-E4D6-4076-AC71-069039822B13}" destId="{A895A816-07CB-4FFB-BD37-61C0945339CB}" srcOrd="0" destOrd="0" presId="urn:microsoft.com/office/officeart/2005/8/layout/vList2"/>
    <dgm:cxn modelId="{8FAD5029-E7CC-4CDB-A5E2-C7FE05561B56}" type="presOf" srcId="{CF90E5B7-C2C8-4585-B35A-B84248BA439F}" destId="{78E37239-5BCB-418E-87B1-C77E3FDCCE70}" srcOrd="0" destOrd="0" presId="urn:microsoft.com/office/officeart/2005/8/layout/vList2"/>
    <dgm:cxn modelId="{6FAB482D-4F73-4CF9-989B-A9AA14352F70}" type="presOf" srcId="{030C4DBA-4817-4BAF-80E9-41E422336BD3}" destId="{2096B45F-76D9-42AD-B37E-9C1145F9D45D}" srcOrd="0" destOrd="0" presId="urn:microsoft.com/office/officeart/2005/8/layout/vList2"/>
    <dgm:cxn modelId="{1A839732-142D-472A-B96E-4B5C37CF7FC8}" srcId="{51954233-9739-48C2-9662-9762BCEA18D8}" destId="{A9B574F6-E123-408B-929B-97FA82FEA06D}" srcOrd="0" destOrd="0" parTransId="{EBD1FAEE-4F21-4369-9AB2-5AA96B277246}" sibTransId="{FB9CCFAB-025C-44B4-A458-B9BF6D61732F}"/>
    <dgm:cxn modelId="{4CC7D636-83E6-47EC-B351-69CEE91DE03E}" srcId="{976A6AC6-E4D6-4076-AC71-069039822B13}" destId="{51954233-9739-48C2-9662-9762BCEA18D8}" srcOrd="0" destOrd="0" parTransId="{32513F42-C918-4EDA-9DE0-75A08C2FF5CD}" sibTransId="{5801512A-44B1-4FFC-A970-3642DE444F87}"/>
    <dgm:cxn modelId="{4F28F739-1F57-45E2-BBED-E95F8FCD8636}" srcId="{976A6AC6-E4D6-4076-AC71-069039822B13}" destId="{2AB51A46-2250-48AE-BDBF-43849959424E}" srcOrd="2" destOrd="0" parTransId="{B5BC48CD-F281-4DFC-B78D-781DD11DF806}" sibTransId="{A56B2E4A-DFD3-4366-BB99-EAD8C5556EA0}"/>
    <dgm:cxn modelId="{8E7D555D-C07B-428A-A3F9-E0B13C230A3E}" srcId="{976A6AC6-E4D6-4076-AC71-069039822B13}" destId="{567B1D4D-D65E-4250-A0CB-C8327164C571}" srcOrd="5" destOrd="0" parTransId="{15FE39CA-094C-40F8-8150-074233E7A0FA}" sibTransId="{02F12B64-00DF-439B-B196-FC84F2B96B57}"/>
    <dgm:cxn modelId="{E620AD95-28CF-42E1-9EDC-B3FEB274694C}" type="presOf" srcId="{2AB51A46-2250-48AE-BDBF-43849959424E}" destId="{E33E86B2-236F-49C0-BAD1-AF8271670C5A}" srcOrd="0" destOrd="0" presId="urn:microsoft.com/office/officeart/2005/8/layout/vList2"/>
    <dgm:cxn modelId="{AB2965AC-1C2A-4392-9609-A0373F90D9F9}" type="presOf" srcId="{567B1D4D-D65E-4250-A0CB-C8327164C571}" destId="{A2F517D7-BA2C-4CE8-9B3F-190E0E82412F}" srcOrd="0" destOrd="0" presId="urn:microsoft.com/office/officeart/2005/8/layout/vList2"/>
    <dgm:cxn modelId="{CFDD48DD-A40A-48D5-B1AD-0DBDF65B8EED}" srcId="{976A6AC6-E4D6-4076-AC71-069039822B13}" destId="{5695D626-1158-436C-9187-499623C5DE5C}" srcOrd="1" destOrd="0" parTransId="{83B26144-52B8-42DC-90A9-F339A848CD68}" sibTransId="{F333697F-B4D5-4988-9161-C00D1BBB7C3D}"/>
    <dgm:cxn modelId="{C053CEE5-A480-4BC9-8A1C-741E13984679}" srcId="{CF90E5B7-C2C8-4585-B35A-B84248BA439F}" destId="{030C4DBA-4817-4BAF-80E9-41E422336BD3}" srcOrd="0" destOrd="0" parTransId="{55D5A017-2676-4254-BA38-409BBA12D98C}" sibTransId="{CC6046D1-752F-4655-BFD2-EB6231B140F4}"/>
    <dgm:cxn modelId="{63D4E2ED-BD87-4432-B806-7E599C03F37D}" type="presOf" srcId="{5695D626-1158-436C-9187-499623C5DE5C}" destId="{E99CA8B6-ACC0-4646-B2D3-BD2009025C74}" srcOrd="0" destOrd="0" presId="urn:microsoft.com/office/officeart/2005/8/layout/vList2"/>
    <dgm:cxn modelId="{A086D0F4-601D-45D9-AB46-8930BC167118}" type="presOf" srcId="{A9B574F6-E123-408B-929B-97FA82FEA06D}" destId="{21446037-34B6-43B0-B540-EC3711FD5212}" srcOrd="0" destOrd="0" presId="urn:microsoft.com/office/officeart/2005/8/layout/vList2"/>
    <dgm:cxn modelId="{92DB8BF5-17CF-41A2-B69A-F7B98FE8E521}" srcId="{976A6AC6-E4D6-4076-AC71-069039822B13}" destId="{CF90E5B7-C2C8-4585-B35A-B84248BA439F}" srcOrd="4" destOrd="0" parTransId="{4C6BF4D7-460C-4F0E-A392-BFA0E38A8824}" sibTransId="{924271FE-F17B-4581-AABD-4F874A80EC16}"/>
    <dgm:cxn modelId="{C5D465FD-09D1-441C-9F63-2250FA54FCAD}" type="presOf" srcId="{6A20D648-96B4-4F27-8080-D28BF0298D62}" destId="{A72F6F02-45FD-45F1-9B63-1D97A4CA9C1D}" srcOrd="0" destOrd="0" presId="urn:microsoft.com/office/officeart/2005/8/layout/vList2"/>
    <dgm:cxn modelId="{34A4D261-BFEC-4230-98BA-20110A95074B}" type="presParOf" srcId="{A895A816-07CB-4FFB-BD37-61C0945339CB}" destId="{8BCD58B8-6FE1-402F-8D2F-EAA6CD45BD6B}" srcOrd="0" destOrd="0" presId="urn:microsoft.com/office/officeart/2005/8/layout/vList2"/>
    <dgm:cxn modelId="{8486A0D2-67D3-42DC-A4BA-52B1720E48E2}" type="presParOf" srcId="{A895A816-07CB-4FFB-BD37-61C0945339CB}" destId="{21446037-34B6-43B0-B540-EC3711FD5212}" srcOrd="1" destOrd="0" presId="urn:microsoft.com/office/officeart/2005/8/layout/vList2"/>
    <dgm:cxn modelId="{559D363C-7CF8-4EB8-8885-0B692BAECCEC}" type="presParOf" srcId="{A895A816-07CB-4FFB-BD37-61C0945339CB}" destId="{E99CA8B6-ACC0-4646-B2D3-BD2009025C74}" srcOrd="2" destOrd="0" presId="urn:microsoft.com/office/officeart/2005/8/layout/vList2"/>
    <dgm:cxn modelId="{080493FA-AEB1-464E-B44E-2A6179BD4174}" type="presParOf" srcId="{A895A816-07CB-4FFB-BD37-61C0945339CB}" destId="{6892C616-B946-4760-AB2C-5C4A16E3BB58}" srcOrd="3" destOrd="0" presId="urn:microsoft.com/office/officeart/2005/8/layout/vList2"/>
    <dgm:cxn modelId="{BED3939E-F942-477B-975C-3620D98EF8B7}" type="presParOf" srcId="{A895A816-07CB-4FFB-BD37-61C0945339CB}" destId="{E33E86B2-236F-49C0-BAD1-AF8271670C5A}" srcOrd="4" destOrd="0" presId="urn:microsoft.com/office/officeart/2005/8/layout/vList2"/>
    <dgm:cxn modelId="{E5122E1A-34DC-45E5-8C52-9AE7BCFA96D5}" type="presParOf" srcId="{A895A816-07CB-4FFB-BD37-61C0945339CB}" destId="{63611900-565F-4EA5-B44B-7DA82AB46B59}" srcOrd="5" destOrd="0" presId="urn:microsoft.com/office/officeart/2005/8/layout/vList2"/>
    <dgm:cxn modelId="{49333A20-1D7B-4436-A6D8-993A5857E284}" type="presParOf" srcId="{A895A816-07CB-4FFB-BD37-61C0945339CB}" destId="{A72F6F02-45FD-45F1-9B63-1D97A4CA9C1D}" srcOrd="6" destOrd="0" presId="urn:microsoft.com/office/officeart/2005/8/layout/vList2"/>
    <dgm:cxn modelId="{5CB7E816-E56D-4477-9ECE-F01FB90E5781}" type="presParOf" srcId="{A895A816-07CB-4FFB-BD37-61C0945339CB}" destId="{CE3200E0-3C59-430A-AF0D-F3633E0A4771}" srcOrd="7" destOrd="0" presId="urn:microsoft.com/office/officeart/2005/8/layout/vList2"/>
    <dgm:cxn modelId="{1BD6CDBD-CF19-431A-B95C-CE5257B3C765}" type="presParOf" srcId="{A895A816-07CB-4FFB-BD37-61C0945339CB}" destId="{78E37239-5BCB-418E-87B1-C77E3FDCCE70}" srcOrd="8" destOrd="0" presId="urn:microsoft.com/office/officeart/2005/8/layout/vList2"/>
    <dgm:cxn modelId="{3541E16B-820E-4688-A974-CFB071B32A48}" type="presParOf" srcId="{A895A816-07CB-4FFB-BD37-61C0945339CB}" destId="{2096B45F-76D9-42AD-B37E-9C1145F9D45D}" srcOrd="9" destOrd="0" presId="urn:microsoft.com/office/officeart/2005/8/layout/vList2"/>
    <dgm:cxn modelId="{B081B123-26FA-4D64-A094-B5FC94808FAB}" type="presParOf" srcId="{A895A816-07CB-4FFB-BD37-61C0945339CB}" destId="{A2F517D7-BA2C-4CE8-9B3F-190E0E82412F}"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8D43D-31A1-479D-823A-CF10A992A00B}">
      <dsp:nvSpPr>
        <dsp:cNvPr id="0" name=""/>
        <dsp:cNvSpPr/>
      </dsp:nvSpPr>
      <dsp:spPr>
        <a:xfrm rot="5400000">
          <a:off x="2202651" y="-2055567"/>
          <a:ext cx="781243" cy="5053735"/>
        </a:xfrm>
        <a:prstGeom prst="round2SameRect">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6210" tIns="78105" rIns="156210" bIns="78105" numCol="1" spcCol="1270" anchor="ctr" anchorCtr="0">
          <a:noAutofit/>
        </a:bodyPr>
        <a:lstStyle/>
        <a:p>
          <a:pPr marL="228600" lvl="1" indent="-228600" algn="r" defTabSz="889000" rtl="1">
            <a:lnSpc>
              <a:spcPct val="90000"/>
            </a:lnSpc>
            <a:spcBef>
              <a:spcPct val="0"/>
            </a:spcBef>
            <a:spcAft>
              <a:spcPct val="15000"/>
            </a:spcAft>
            <a:buChar char="•"/>
          </a:pPr>
          <a:r>
            <a:rPr lang="ar-IQ" sz="2000" kern="1200"/>
            <a:t>لا يسمح بالسرقة الأدبية - استخدام تعابيرك الخاصة ، أشر الى المصادر</a:t>
          </a:r>
          <a:endParaRPr lang="en-US" sz="2000" kern="1200"/>
        </a:p>
      </dsp:txBody>
      <dsp:txXfrm rot="-5400000">
        <a:off x="66406" y="118815"/>
        <a:ext cx="5015598" cy="704969"/>
      </dsp:txXfrm>
    </dsp:sp>
    <dsp:sp modelId="{81BB03DF-4C36-4B6B-AF1C-F186204603D4}">
      <dsp:nvSpPr>
        <dsp:cNvPr id="0" name=""/>
        <dsp:cNvSpPr/>
      </dsp:nvSpPr>
      <dsp:spPr>
        <a:xfrm>
          <a:off x="5053735" y="27284"/>
          <a:ext cx="2842725" cy="976554"/>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a:t>الأمانة الاكاديمية</a:t>
          </a:r>
          <a:endParaRPr lang="en-US" sz="2800" kern="1200"/>
        </a:p>
      </dsp:txBody>
      <dsp:txXfrm>
        <a:off x="5101406" y="74955"/>
        <a:ext cx="2747383" cy="881212"/>
      </dsp:txXfrm>
    </dsp:sp>
    <dsp:sp modelId="{2CFFE887-8981-48CB-A1BC-A9163472E680}">
      <dsp:nvSpPr>
        <dsp:cNvPr id="0" name=""/>
        <dsp:cNvSpPr/>
      </dsp:nvSpPr>
      <dsp:spPr>
        <a:xfrm rot="5400000">
          <a:off x="2202651" y="-987826"/>
          <a:ext cx="781243" cy="5053735"/>
        </a:xfrm>
        <a:prstGeom prst="round2SameRect">
          <a:avLst/>
        </a:prstGeom>
        <a:solidFill>
          <a:schemeClr val="accent3">
            <a:tint val="40000"/>
            <a:alpha val="90000"/>
            <a:hueOff val="3572285"/>
            <a:satOff val="-4598"/>
            <a:lumOff val="-358"/>
            <a:alphaOff val="0"/>
          </a:schemeClr>
        </a:solidFill>
        <a:ln w="25400" cap="flat" cmpd="sng" algn="ctr">
          <a:solidFill>
            <a:schemeClr val="accent3">
              <a:tint val="40000"/>
              <a:alpha val="90000"/>
              <a:hueOff val="3572285"/>
              <a:satOff val="-4598"/>
              <a:lumOff val="-3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r" defTabSz="889000" rtl="1">
            <a:lnSpc>
              <a:spcPct val="90000"/>
            </a:lnSpc>
            <a:spcBef>
              <a:spcPct val="0"/>
            </a:spcBef>
            <a:spcAft>
              <a:spcPct val="15000"/>
            </a:spcAft>
            <a:buChar char="•"/>
          </a:pPr>
          <a:r>
            <a:rPr lang="ar-IQ" sz="2000" kern="1200"/>
            <a:t>آداب التعامل الإلكتروني السليم؛ التنمّرالإلكتروني (إهانة ، استهداف ، استبعاد ، مضايقة) ؛ مسؤولية الأستاذ</a:t>
          </a:r>
          <a:endParaRPr lang="en-US" sz="2000" kern="1200"/>
        </a:p>
      </dsp:txBody>
      <dsp:txXfrm rot="-5400000">
        <a:off x="66406" y="1186556"/>
        <a:ext cx="5015598" cy="704969"/>
      </dsp:txXfrm>
    </dsp:sp>
    <dsp:sp modelId="{0373C326-6E27-4CC9-A118-16253C855A7A}">
      <dsp:nvSpPr>
        <dsp:cNvPr id="0" name=""/>
        <dsp:cNvSpPr/>
      </dsp:nvSpPr>
      <dsp:spPr>
        <a:xfrm>
          <a:off x="5053735" y="1045127"/>
          <a:ext cx="2842725" cy="976554"/>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a:t>السلوك الصفّي</a:t>
          </a:r>
          <a:endParaRPr lang="en-US" sz="2800" kern="1200"/>
        </a:p>
      </dsp:txBody>
      <dsp:txXfrm>
        <a:off x="5101406" y="1092798"/>
        <a:ext cx="2747383" cy="881212"/>
      </dsp:txXfrm>
    </dsp:sp>
    <dsp:sp modelId="{930DB8E0-7064-4F16-92C7-2F2592C921CE}">
      <dsp:nvSpPr>
        <dsp:cNvPr id="0" name=""/>
        <dsp:cNvSpPr/>
      </dsp:nvSpPr>
      <dsp:spPr>
        <a:xfrm rot="5400000">
          <a:off x="2202651" y="13219"/>
          <a:ext cx="781243" cy="5053735"/>
        </a:xfrm>
        <a:prstGeom prst="round2SameRect">
          <a:avLst/>
        </a:prstGeom>
        <a:solidFill>
          <a:schemeClr val="accent3">
            <a:tint val="40000"/>
            <a:alpha val="90000"/>
            <a:hueOff val="7144569"/>
            <a:satOff val="-9195"/>
            <a:lumOff val="-717"/>
            <a:alphaOff val="0"/>
          </a:schemeClr>
        </a:solidFill>
        <a:ln w="25400" cap="flat" cmpd="sng" algn="ctr">
          <a:solidFill>
            <a:schemeClr val="accent3">
              <a:tint val="40000"/>
              <a:alpha val="90000"/>
              <a:hueOff val="7144569"/>
              <a:satOff val="-9195"/>
              <a:lumOff val="-7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r" defTabSz="889000" rtl="1">
            <a:lnSpc>
              <a:spcPct val="90000"/>
            </a:lnSpc>
            <a:spcBef>
              <a:spcPct val="0"/>
            </a:spcBef>
            <a:spcAft>
              <a:spcPct val="15000"/>
            </a:spcAft>
            <a:buChar char="•"/>
          </a:pPr>
          <a:r>
            <a:rPr lang="ar-IQ" sz="2000" kern="1200"/>
            <a:t>مشاركة محتوى معيّن ام عدم مشاركته؟ مسؤولية الجامعة والأستاذ في حماية خصوصية الطلبة</a:t>
          </a:r>
          <a:endParaRPr lang="en-US" sz="2000" kern="1200"/>
        </a:p>
      </dsp:txBody>
      <dsp:txXfrm rot="-5400000">
        <a:off x="66406" y="2187602"/>
        <a:ext cx="5015598" cy="704969"/>
      </dsp:txXfrm>
    </dsp:sp>
    <dsp:sp modelId="{6E4C5A58-EB42-4B84-AF54-4FE53DF78189}">
      <dsp:nvSpPr>
        <dsp:cNvPr id="0" name=""/>
        <dsp:cNvSpPr/>
      </dsp:nvSpPr>
      <dsp:spPr>
        <a:xfrm>
          <a:off x="5053735" y="2075938"/>
          <a:ext cx="2842725" cy="976554"/>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a:t>الخصوصية </a:t>
          </a:r>
          <a:r>
            <a:rPr lang="en-US" sz="2800" kern="1200"/>
            <a:t> </a:t>
          </a:r>
        </a:p>
      </dsp:txBody>
      <dsp:txXfrm>
        <a:off x="5101406" y="2123609"/>
        <a:ext cx="2747383" cy="881212"/>
      </dsp:txXfrm>
    </dsp:sp>
    <dsp:sp modelId="{1CA7AF10-B9DF-4919-98F0-BF8C53356A1A}">
      <dsp:nvSpPr>
        <dsp:cNvPr id="0" name=""/>
        <dsp:cNvSpPr/>
      </dsp:nvSpPr>
      <dsp:spPr>
        <a:xfrm rot="5400000">
          <a:off x="2202651" y="1030453"/>
          <a:ext cx="781243" cy="5053735"/>
        </a:xfrm>
        <a:prstGeom prst="round2SameRect">
          <a:avLst/>
        </a:prstGeom>
        <a:solidFill>
          <a:schemeClr val="accent3">
            <a:tint val="40000"/>
            <a:alpha val="90000"/>
            <a:hueOff val="10716854"/>
            <a:satOff val="-13793"/>
            <a:lumOff val="-1075"/>
            <a:alphaOff val="0"/>
          </a:schemeClr>
        </a:solidFill>
        <a:ln w="25400" cap="flat" cmpd="sng"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38100" rIns="76200" bIns="38100" numCol="1" spcCol="1270" anchor="ctr" anchorCtr="0">
          <a:noAutofit/>
        </a:bodyPr>
        <a:lstStyle/>
        <a:p>
          <a:pPr marL="228600" lvl="1" indent="-228600" algn="r" defTabSz="889000" rtl="1">
            <a:lnSpc>
              <a:spcPct val="90000"/>
            </a:lnSpc>
            <a:spcBef>
              <a:spcPct val="0"/>
            </a:spcBef>
            <a:spcAft>
              <a:spcPct val="15000"/>
            </a:spcAft>
            <a:buChar char="•"/>
          </a:pPr>
          <a:r>
            <a:rPr lang="ar-IQ" sz="2000" kern="1200"/>
            <a:t>ما السياسات الواجب وضعها قبل بدء الصف؟ هل تمتلك قواعد سلوك عبر الإنترنت؟</a:t>
          </a:r>
          <a:endParaRPr lang="en-US" sz="2000" kern="1200"/>
        </a:p>
      </dsp:txBody>
      <dsp:txXfrm rot="-5400000">
        <a:off x="66406" y="3204836"/>
        <a:ext cx="5015598" cy="704969"/>
      </dsp:txXfrm>
    </dsp:sp>
    <dsp:sp modelId="{33902961-D3EF-42D2-8888-2D76E6F0B095}">
      <dsp:nvSpPr>
        <dsp:cNvPr id="0" name=""/>
        <dsp:cNvSpPr/>
      </dsp:nvSpPr>
      <dsp:spPr>
        <a:xfrm>
          <a:off x="5053735" y="3080206"/>
          <a:ext cx="2842725" cy="976554"/>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ar-IQ" sz="2800" kern="1200"/>
            <a:t>نهج استباقي</a:t>
          </a:r>
          <a:endParaRPr lang="en-US" sz="2800" kern="1200"/>
        </a:p>
      </dsp:txBody>
      <dsp:txXfrm>
        <a:off x="5101406" y="3127877"/>
        <a:ext cx="2747383" cy="8812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58B8-6FE1-402F-8D2F-EAA6CD45BD6B}">
      <dsp:nvSpPr>
        <dsp:cNvPr id="0" name=""/>
        <dsp:cNvSpPr/>
      </dsp:nvSpPr>
      <dsp:spPr>
        <a:xfrm>
          <a:off x="0" y="15008"/>
          <a:ext cx="8089883" cy="5516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IQ" sz="2300" kern="1200"/>
            <a:t>حقوق الهيئة التدريسية</a:t>
          </a:r>
          <a:endParaRPr lang="en-US" sz="2300" kern="1200"/>
        </a:p>
      </dsp:txBody>
      <dsp:txXfrm>
        <a:off x="26930" y="41938"/>
        <a:ext cx="8036023" cy="497795"/>
      </dsp:txXfrm>
    </dsp:sp>
    <dsp:sp modelId="{21446037-34B6-43B0-B540-EC3711FD5212}">
      <dsp:nvSpPr>
        <dsp:cNvPr id="0" name=""/>
        <dsp:cNvSpPr/>
      </dsp:nvSpPr>
      <dsp:spPr>
        <a:xfrm>
          <a:off x="0" y="566664"/>
          <a:ext cx="8089883" cy="54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ar-IQ" sz="1800" kern="1200"/>
            <a:t>الحق في: القيام بعملهم دون ان يتم تشتيت انتباههم ، الحق في السلامة في مكان العمل ، الحق في الاحترام</a:t>
          </a:r>
          <a:endParaRPr lang="en-US" sz="1800" kern="1200"/>
        </a:p>
      </dsp:txBody>
      <dsp:txXfrm>
        <a:off x="0" y="566664"/>
        <a:ext cx="8089883" cy="547515"/>
      </dsp:txXfrm>
    </dsp:sp>
    <dsp:sp modelId="{E99CA8B6-ACC0-4646-B2D3-BD2009025C74}">
      <dsp:nvSpPr>
        <dsp:cNvPr id="0" name=""/>
        <dsp:cNvSpPr/>
      </dsp:nvSpPr>
      <dsp:spPr>
        <a:xfrm>
          <a:off x="0" y="1097199"/>
          <a:ext cx="8089883" cy="551655"/>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IQ" sz="2300" kern="1200"/>
            <a:t>مسؤوليات الهيئة التدريسية</a:t>
          </a:r>
          <a:endParaRPr lang="en-US" sz="2300" kern="1200"/>
        </a:p>
      </dsp:txBody>
      <dsp:txXfrm>
        <a:off x="26930" y="1124129"/>
        <a:ext cx="8036023" cy="497795"/>
      </dsp:txXfrm>
    </dsp:sp>
    <dsp:sp modelId="{A2EF6618-40D7-4D70-8BFE-DB84BE921C9A}">
      <dsp:nvSpPr>
        <dsp:cNvPr id="0" name=""/>
        <dsp:cNvSpPr/>
      </dsp:nvSpPr>
      <dsp:spPr>
        <a:xfrm>
          <a:off x="0" y="1665834"/>
          <a:ext cx="808988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2860" rIns="128016" bIns="22860" numCol="1" spcCol="1270" anchor="t" anchorCtr="0">
          <a:noAutofit/>
        </a:bodyPr>
        <a:lstStyle/>
        <a:p>
          <a:pPr marL="171450" lvl="1" indent="-171450" algn="r" defTabSz="800100" rtl="1">
            <a:lnSpc>
              <a:spcPct val="90000"/>
            </a:lnSpc>
            <a:spcBef>
              <a:spcPct val="0"/>
            </a:spcBef>
            <a:spcAft>
              <a:spcPct val="20000"/>
            </a:spcAft>
            <a:buChar char="•"/>
          </a:pPr>
          <a:r>
            <a:rPr lang="ar-IQ" sz="1800" kern="1200"/>
            <a:t>إبداء الكفاءة والإبداع وضبط النفس ؛ معاملة جميع الطلبة بإحترام ؛ فهم الطالب والاهتمام به</a:t>
          </a:r>
          <a:endParaRPr lang="en-US" sz="1800" kern="1200"/>
        </a:p>
      </dsp:txBody>
      <dsp:txXfrm>
        <a:off x="0" y="1665834"/>
        <a:ext cx="8089883" cy="380880"/>
      </dsp:txXfrm>
    </dsp:sp>
    <dsp:sp modelId="{A72F6F02-45FD-45F1-9B63-1D97A4CA9C1D}">
      <dsp:nvSpPr>
        <dsp:cNvPr id="0" name=""/>
        <dsp:cNvSpPr/>
      </dsp:nvSpPr>
      <dsp:spPr>
        <a:xfrm>
          <a:off x="0" y="2046714"/>
          <a:ext cx="8089883" cy="55165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IQ" sz="2300" kern="1200"/>
            <a:t>حقوق الطلبة</a:t>
          </a:r>
          <a:endParaRPr lang="en-US" sz="2300" kern="1200"/>
        </a:p>
      </dsp:txBody>
      <dsp:txXfrm>
        <a:off x="26930" y="2073644"/>
        <a:ext cx="8036023" cy="497795"/>
      </dsp:txXfrm>
    </dsp:sp>
    <dsp:sp modelId="{EB321D7A-18D2-4EAA-9739-3AF1A06FDBB5}">
      <dsp:nvSpPr>
        <dsp:cNvPr id="0" name=""/>
        <dsp:cNvSpPr/>
      </dsp:nvSpPr>
      <dsp:spPr>
        <a:xfrm>
          <a:off x="0" y="2598369"/>
          <a:ext cx="8089883"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ar-IQ" sz="1800" kern="1200"/>
            <a:t>الحق في الشعور بالإنتماء والاحترام والأمان ؛ الحق في التعليم ؛ الحق في المعاملة العادلة والتقييم العادل</a:t>
          </a:r>
          <a:endParaRPr lang="en-US" sz="1800" kern="1200"/>
        </a:p>
      </dsp:txBody>
      <dsp:txXfrm>
        <a:off x="0" y="2598369"/>
        <a:ext cx="8089883" cy="380880"/>
      </dsp:txXfrm>
    </dsp:sp>
    <dsp:sp modelId="{78E37239-5BCB-418E-87B1-C77E3FDCCE70}">
      <dsp:nvSpPr>
        <dsp:cNvPr id="0" name=""/>
        <dsp:cNvSpPr/>
      </dsp:nvSpPr>
      <dsp:spPr>
        <a:xfrm>
          <a:off x="0" y="2979249"/>
          <a:ext cx="8089883" cy="551655"/>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r" defTabSz="1022350" rtl="1">
            <a:lnSpc>
              <a:spcPct val="90000"/>
            </a:lnSpc>
            <a:spcBef>
              <a:spcPct val="0"/>
            </a:spcBef>
            <a:spcAft>
              <a:spcPct val="35000"/>
            </a:spcAft>
            <a:buNone/>
          </a:pPr>
          <a:r>
            <a:rPr lang="ar-IQ" sz="2300" kern="1200"/>
            <a:t>مسؤوليات الطلبة</a:t>
          </a:r>
          <a:endParaRPr lang="en-US" sz="2300" kern="1200"/>
        </a:p>
      </dsp:txBody>
      <dsp:txXfrm>
        <a:off x="26930" y="3006179"/>
        <a:ext cx="8036023" cy="497795"/>
      </dsp:txXfrm>
    </dsp:sp>
    <dsp:sp modelId="{2096B45F-76D9-42AD-B37E-9C1145F9D45D}">
      <dsp:nvSpPr>
        <dsp:cNvPr id="0" name=""/>
        <dsp:cNvSpPr/>
      </dsp:nvSpPr>
      <dsp:spPr>
        <a:xfrm>
          <a:off x="0" y="3530904"/>
          <a:ext cx="8089883" cy="547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29210" rIns="163576" bIns="29210" numCol="1" spcCol="1270" anchor="t" anchorCtr="0">
          <a:noAutofit/>
        </a:bodyPr>
        <a:lstStyle/>
        <a:p>
          <a:pPr marL="171450" lvl="1" indent="-171450" algn="r" defTabSz="800100" rtl="1">
            <a:lnSpc>
              <a:spcPct val="90000"/>
            </a:lnSpc>
            <a:spcBef>
              <a:spcPct val="0"/>
            </a:spcBef>
            <a:spcAft>
              <a:spcPct val="20000"/>
            </a:spcAft>
            <a:buChar char="•"/>
          </a:pPr>
          <a:r>
            <a:rPr lang="ar-IQ" sz="1800" kern="1200"/>
            <a:t>الحضورللصف الالكتروني على اتم الاستعداد للتعلّم ؛ المساعدة في خلق بيئة تتصف بالشمول والاحترام ؛ احترام جميع الطلبة وأعضاء الهيئة التدريسية</a:t>
          </a:r>
          <a:endParaRPr lang="en-US" sz="1800" kern="1200"/>
        </a:p>
      </dsp:txBody>
      <dsp:txXfrm>
        <a:off x="0" y="3530904"/>
        <a:ext cx="8089883" cy="5475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CD58B8-6FE1-402F-8D2F-EAA6CD45BD6B}">
      <dsp:nvSpPr>
        <dsp:cNvPr id="0" name=""/>
        <dsp:cNvSpPr/>
      </dsp:nvSpPr>
      <dsp:spPr>
        <a:xfrm>
          <a:off x="0" y="14352"/>
          <a:ext cx="8089883" cy="6942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IQ" sz="2000" b="1" kern="1200"/>
            <a:t>1- دعوة في بداية الصف لشرح الهدف منها والكيفية</a:t>
          </a:r>
          <a:endParaRPr lang="en-US" sz="2000" b="1" kern="1200"/>
        </a:p>
      </dsp:txBody>
      <dsp:txXfrm>
        <a:off x="33890" y="48242"/>
        <a:ext cx="8022103" cy="626458"/>
      </dsp:txXfrm>
    </dsp:sp>
    <dsp:sp modelId="{21446037-34B6-43B0-B540-EC3711FD5212}">
      <dsp:nvSpPr>
        <dsp:cNvPr id="0" name=""/>
        <dsp:cNvSpPr/>
      </dsp:nvSpPr>
      <dsp:spPr>
        <a:xfrm>
          <a:off x="0" y="695433"/>
          <a:ext cx="8089883" cy="8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6350" rIns="35560" bIns="6350" numCol="1" spcCol="1270" anchor="t" anchorCtr="0">
          <a:noAutofit/>
        </a:bodyPr>
        <a:lstStyle/>
        <a:p>
          <a:pPr marL="57150" lvl="1" indent="-57150" algn="l" defTabSz="177800">
            <a:lnSpc>
              <a:spcPct val="90000"/>
            </a:lnSpc>
            <a:spcBef>
              <a:spcPct val="0"/>
            </a:spcBef>
            <a:spcAft>
              <a:spcPct val="20000"/>
            </a:spcAft>
            <a:buNone/>
          </a:pPr>
          <a:r>
            <a:rPr lang="en-US" sz="400" kern="1200"/>
            <a:t> </a:t>
          </a:r>
        </a:p>
      </dsp:txBody>
      <dsp:txXfrm>
        <a:off x="0" y="695433"/>
        <a:ext cx="8089883" cy="81587"/>
      </dsp:txXfrm>
    </dsp:sp>
    <dsp:sp modelId="{E99CA8B6-ACC0-4646-B2D3-BD2009025C74}">
      <dsp:nvSpPr>
        <dsp:cNvPr id="0" name=""/>
        <dsp:cNvSpPr/>
      </dsp:nvSpPr>
      <dsp:spPr>
        <a:xfrm>
          <a:off x="0" y="568708"/>
          <a:ext cx="8089883" cy="694238"/>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r" defTabSz="800100" rtl="1">
            <a:lnSpc>
              <a:spcPct val="90000"/>
            </a:lnSpc>
            <a:spcBef>
              <a:spcPct val="0"/>
            </a:spcBef>
            <a:spcAft>
              <a:spcPct val="35000"/>
            </a:spcAft>
            <a:buNone/>
          </a:pPr>
          <a:r>
            <a:rPr lang="ar-IQ" sz="1800" b="1" kern="1200"/>
            <a:t>2- جمع البيانات من الفصل الدراسي حول الحقوق المفضلة والمسؤولية المشتركة لكل طالب وأعضاء الهيئة التدريسية وغيرهم (على سبيل المثال استخدام: </a:t>
          </a:r>
          <a:r>
            <a:rPr lang="en-US" sz="1800" b="1" kern="1200"/>
            <a:t>Google Doc</a:t>
          </a:r>
          <a:r>
            <a:rPr lang="ar-IQ" sz="1800" b="1" kern="1200"/>
            <a:t>)</a:t>
          </a:r>
          <a:endParaRPr lang="en-US" sz="1800" b="1" kern="1200"/>
        </a:p>
      </dsp:txBody>
      <dsp:txXfrm>
        <a:off x="33890" y="602598"/>
        <a:ext cx="8022103" cy="626458"/>
      </dsp:txXfrm>
    </dsp:sp>
    <dsp:sp modelId="{E33E86B2-236F-49C0-BAD1-AF8271670C5A}">
      <dsp:nvSpPr>
        <dsp:cNvPr id="0" name=""/>
        <dsp:cNvSpPr/>
      </dsp:nvSpPr>
      <dsp:spPr>
        <a:xfrm>
          <a:off x="0" y="1256322"/>
          <a:ext cx="8089883" cy="694238"/>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IQ" sz="2000" b="1" kern="1200">
              <a:latin typeface="Arial" charset="0"/>
              <a:cs typeface="Arial" charset="0"/>
            </a:rPr>
            <a:t>3- جمع البيانات في المسوّدة الأولية</a:t>
          </a:r>
          <a:endParaRPr lang="en-US" sz="2000" b="1" kern="1200">
            <a:latin typeface="Arial" charset="0"/>
            <a:ea typeface="Arial" charset="0"/>
            <a:cs typeface="Arial" charset="0"/>
          </a:endParaRPr>
        </a:p>
      </dsp:txBody>
      <dsp:txXfrm>
        <a:off x="33890" y="1290212"/>
        <a:ext cx="8022103" cy="626458"/>
      </dsp:txXfrm>
    </dsp:sp>
    <dsp:sp modelId="{A72F6F02-45FD-45F1-9B63-1D97A4CA9C1D}">
      <dsp:nvSpPr>
        <dsp:cNvPr id="0" name=""/>
        <dsp:cNvSpPr/>
      </dsp:nvSpPr>
      <dsp:spPr>
        <a:xfrm>
          <a:off x="0" y="1969818"/>
          <a:ext cx="8089883" cy="694238"/>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IQ" sz="2000" b="1" kern="1200"/>
            <a:t>4- شارك المسوّدة الأولية لتعليقات الطلبة</a:t>
          </a:r>
          <a:endParaRPr lang="en-US" sz="2000" b="1" kern="1200"/>
        </a:p>
      </dsp:txBody>
      <dsp:txXfrm>
        <a:off x="33890" y="2003708"/>
        <a:ext cx="8022103" cy="626458"/>
      </dsp:txXfrm>
    </dsp:sp>
    <dsp:sp modelId="{78E37239-5BCB-418E-87B1-C77E3FDCCE70}">
      <dsp:nvSpPr>
        <dsp:cNvPr id="0" name=""/>
        <dsp:cNvSpPr/>
      </dsp:nvSpPr>
      <dsp:spPr>
        <a:xfrm>
          <a:off x="0" y="2841629"/>
          <a:ext cx="8089883" cy="694238"/>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IQ" sz="2000" b="1" kern="1200"/>
            <a:t>5- دمج التعليقات في المسوّدة ووضع اللمسات الأخيرة</a:t>
          </a:r>
          <a:endParaRPr lang="en-US" sz="2000" b="1" kern="1200"/>
        </a:p>
      </dsp:txBody>
      <dsp:txXfrm>
        <a:off x="33890" y="2875519"/>
        <a:ext cx="8022103" cy="626458"/>
      </dsp:txXfrm>
    </dsp:sp>
    <dsp:sp modelId="{2096B45F-76D9-42AD-B37E-9C1145F9D45D}">
      <dsp:nvSpPr>
        <dsp:cNvPr id="0" name=""/>
        <dsp:cNvSpPr/>
      </dsp:nvSpPr>
      <dsp:spPr>
        <a:xfrm>
          <a:off x="0" y="3596542"/>
          <a:ext cx="8089883" cy="81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854" tIns="6350" rIns="35560" bIns="6350" numCol="1" spcCol="1270" anchor="t" anchorCtr="0">
          <a:noAutofit/>
        </a:bodyPr>
        <a:lstStyle/>
        <a:p>
          <a:pPr marL="57150" lvl="1" indent="-57150" algn="l" defTabSz="177800">
            <a:lnSpc>
              <a:spcPct val="90000"/>
            </a:lnSpc>
            <a:spcBef>
              <a:spcPct val="0"/>
            </a:spcBef>
            <a:spcAft>
              <a:spcPct val="20000"/>
            </a:spcAft>
            <a:buChar char="•"/>
          </a:pPr>
          <a:endParaRPr lang="en-US" sz="400" kern="1200"/>
        </a:p>
      </dsp:txBody>
      <dsp:txXfrm>
        <a:off x="0" y="3596542"/>
        <a:ext cx="8089883" cy="81587"/>
      </dsp:txXfrm>
    </dsp:sp>
    <dsp:sp modelId="{A2F517D7-BA2C-4CE8-9B3F-190E0E82412F}">
      <dsp:nvSpPr>
        <dsp:cNvPr id="0" name=""/>
        <dsp:cNvSpPr/>
      </dsp:nvSpPr>
      <dsp:spPr>
        <a:xfrm>
          <a:off x="0" y="3566086"/>
          <a:ext cx="8089883" cy="69423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r" defTabSz="889000" rtl="1">
            <a:lnSpc>
              <a:spcPct val="90000"/>
            </a:lnSpc>
            <a:spcBef>
              <a:spcPct val="0"/>
            </a:spcBef>
            <a:spcAft>
              <a:spcPct val="35000"/>
            </a:spcAft>
            <a:buNone/>
          </a:pPr>
          <a:r>
            <a:rPr lang="ar-IQ" sz="2000" b="1" kern="1200"/>
            <a:t>6- انشر قواعد السلوك في الفصل الدراسي أو لوحة المناقشة حيث تكون مرئية</a:t>
          </a:r>
          <a:r>
            <a:rPr lang="en-US" sz="2000" b="1" kern="1200"/>
            <a:t> </a:t>
          </a:r>
          <a:r>
            <a:rPr lang="ar-IQ" sz="2000" b="1" kern="1200"/>
            <a:t>للجميع</a:t>
          </a:r>
          <a:endParaRPr lang="en-US" sz="2000" b="1" kern="1200"/>
        </a:p>
      </dsp:txBody>
      <dsp:txXfrm>
        <a:off x="33890" y="3599976"/>
        <a:ext cx="8022103" cy="626458"/>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latin typeface="Arial" charset="0"/>
            </a:endParaRP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093954A-C201-EB40-9459-342C786798D2}" type="datetimeFigureOut">
              <a:rPr lang="en-US" smtClean="0">
                <a:latin typeface="Arial" charset="0"/>
              </a:rPr>
              <a:t>5/6/2020</a:t>
            </a:fld>
            <a:endParaRPr lang="en-US">
              <a:latin typeface="Arial" charset="0"/>
            </a:endParaRPr>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latin typeface="Arial" charset="0"/>
            </a:endParaRP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F52853C-6216-544B-82BE-E4DDDB9FF424}" type="slidenum">
              <a:rPr lang="en-US" smtClean="0">
                <a:latin typeface="Arial" charset="0"/>
              </a:rPr>
              <a:t>‹#›</a:t>
            </a:fld>
            <a:endParaRPr lang="en-US">
              <a:latin typeface="Arial" charset="0"/>
            </a:endParaRPr>
          </a:p>
        </p:txBody>
      </p:sp>
    </p:spTree>
    <p:extLst>
      <p:ext uri="{BB962C8B-B14F-4D97-AF65-F5344CB8AC3E}">
        <p14:creationId xmlns:p14="http://schemas.microsoft.com/office/powerpoint/2010/main" val="178966205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b="0" i="0">
                <a:latin typeface="Arial" charset="0"/>
              </a:defRPr>
            </a:lvl1pPr>
          </a:lstStyle>
          <a:p>
            <a:endParaRPr lang="en-JM"/>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b="0" i="0">
                <a:latin typeface="Arial" charset="0"/>
              </a:defRPr>
            </a:lvl1pPr>
          </a:lstStyle>
          <a:p>
            <a:fld id="{7D7D0FC4-79A4-4CD6-9D21-6D2AFDDF42EC}" type="datetimeFigureOut">
              <a:rPr lang="en-JM" smtClean="0"/>
              <a:pPr/>
              <a:t>6/5/2020</a:t>
            </a:fld>
            <a:endParaRPr lang="en-JM"/>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77" tIns="46589" rIns="93177" bIns="46589" rtlCol="0" anchor="ctr"/>
          <a:lstStyle/>
          <a:p>
            <a:endParaRPr lang="en-JM"/>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b="0" i="0">
                <a:latin typeface="Arial" charset="0"/>
              </a:defRPr>
            </a:lvl1pPr>
          </a:lstStyle>
          <a:p>
            <a:endParaRPr lang="en-JM"/>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b="0" i="0">
                <a:latin typeface="Arial" charset="0"/>
              </a:defRPr>
            </a:lvl1pPr>
          </a:lstStyle>
          <a:p>
            <a:fld id="{FEA829E4-7B8F-48ED-BCF8-1C0A3C644052}" type="slidenum">
              <a:rPr lang="en-JM" smtClean="0"/>
              <a:pPr/>
              <a:t>‹#›</a:t>
            </a:fld>
            <a:endParaRPr lang="en-JM"/>
          </a:p>
        </p:txBody>
      </p:sp>
    </p:spTree>
    <p:extLst>
      <p:ext uri="{BB962C8B-B14F-4D97-AF65-F5344CB8AC3E}">
        <p14:creationId xmlns:p14="http://schemas.microsoft.com/office/powerpoint/2010/main" val="48703792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b="0" i="0" kern="1200">
        <a:solidFill>
          <a:schemeClr val="tx1"/>
        </a:solidFill>
        <a:latin typeface="Arial" charset="0"/>
        <a:ea typeface="+mn-ea"/>
        <a:cs typeface="+mn-cs"/>
      </a:defRPr>
    </a:lvl1pPr>
    <a:lvl2pPr marL="457200" algn="l" defTabSz="914400" rtl="0" eaLnBrk="1" latinLnBrk="0" hangingPunct="1">
      <a:defRPr sz="1200" b="0" i="0" kern="1200">
        <a:solidFill>
          <a:schemeClr val="tx1"/>
        </a:solidFill>
        <a:latin typeface="Arial" charset="0"/>
        <a:ea typeface="+mn-ea"/>
        <a:cs typeface="+mn-cs"/>
      </a:defRPr>
    </a:lvl2pPr>
    <a:lvl3pPr marL="914400" algn="l" defTabSz="914400" rtl="0" eaLnBrk="1" latinLnBrk="0" hangingPunct="1">
      <a:defRPr sz="1200" b="0" i="0" kern="1200">
        <a:solidFill>
          <a:schemeClr val="tx1"/>
        </a:solidFill>
        <a:latin typeface="Arial" charset="0"/>
        <a:ea typeface="+mn-ea"/>
        <a:cs typeface="+mn-cs"/>
      </a:defRPr>
    </a:lvl3pPr>
    <a:lvl4pPr marL="1371600" algn="l" defTabSz="914400" rtl="0" eaLnBrk="1" latinLnBrk="0" hangingPunct="1">
      <a:defRPr sz="1200" b="0" i="0" kern="1200">
        <a:solidFill>
          <a:schemeClr val="tx1"/>
        </a:solidFill>
        <a:latin typeface="Arial" charset="0"/>
        <a:ea typeface="+mn-ea"/>
        <a:cs typeface="+mn-cs"/>
      </a:defRPr>
    </a:lvl4pPr>
    <a:lvl5pPr marL="1828800" algn="l" defTabSz="914400" rtl="0" eaLnBrk="1" latinLnBrk="0" hangingPunct="1">
      <a:defRPr sz="1200" b="0" i="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ducation.findlaw.com/student-conduct-and-discipline/student-codes-of-conduct-background.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rectpoll.com/c?XDVhEtiyGKGrkHbJ9hL2Z8hBSnJyhqFuPl"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directpoll.com/r?XDbzPBd3ixYqg8AVvzpKuelO6eOB1N9i7SsRrUhNwG2" TargetMode="External"/><Relationship Id="rId5" Type="http://schemas.openxmlformats.org/officeDocument/2006/relationships/hyperlink" Target="https://directpoll.com/v?XDVhEtiyGKGrkHbJ9hL2Z8hBSnJyhBlXy" TargetMode="External"/><Relationship Id="rId4" Type="http://schemas.openxmlformats.org/officeDocument/2006/relationships/hyperlink" Target="http://etc.ch/d7Jj" TargetMode="Externa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asiaeducation.edu.au/teachers/bridge_school_partnerships/bridge_school_partnerships_landing_page.html"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important, </a:t>
            </a:r>
          </a:p>
          <a:p>
            <a:r>
              <a:rPr lang="en-US"/>
              <a:t>Current trends- </a:t>
            </a:r>
            <a:r>
              <a:rPr lang="en-US" err="1"/>
              <a:t>ie</a:t>
            </a:r>
            <a:r>
              <a:rPr lang="en-US"/>
              <a:t>: cyberbullying (tell story, in the US)</a:t>
            </a:r>
          </a:p>
          <a:p>
            <a:r>
              <a:rPr lang="en-US"/>
              <a:t>Cultural considerations (story?)</a:t>
            </a:r>
          </a:p>
          <a:p>
            <a:endParaRPr lang="en-US"/>
          </a:p>
          <a:p>
            <a:r>
              <a:rPr lang="en-US"/>
              <a:t>Seen division, seen things that pull people apart. Goal is to create safe protective spaces for all students </a:t>
            </a:r>
          </a:p>
        </p:txBody>
      </p:sp>
      <p:sp>
        <p:nvSpPr>
          <p:cNvPr id="4" name="Slide Number Placeholder 3"/>
          <p:cNvSpPr>
            <a:spLocks noGrp="1"/>
          </p:cNvSpPr>
          <p:nvPr>
            <p:ph type="sldNum" sz="quarter" idx="5"/>
          </p:nvPr>
        </p:nvSpPr>
        <p:spPr/>
        <p:txBody>
          <a:bodyPr/>
          <a:lstStyle/>
          <a:p>
            <a:fld id="{FEA829E4-7B8F-48ED-BCF8-1C0A3C644052}" type="slidenum">
              <a:rPr lang="en-JM" smtClean="0"/>
              <a:pPr/>
              <a:t>1</a:t>
            </a:fld>
            <a:endParaRPr lang="en-JM"/>
          </a:p>
        </p:txBody>
      </p:sp>
    </p:spTree>
    <p:extLst>
      <p:ext uri="{BB962C8B-B14F-4D97-AF65-F5344CB8AC3E}">
        <p14:creationId xmlns:p14="http://schemas.microsoft.com/office/powerpoint/2010/main" val="17467359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r>
              <a:rPr lang="en-US"/>
              <a:t>USE POLLING! </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10</a:t>
            </a:fld>
            <a:endParaRPr lang="en-JM"/>
          </a:p>
        </p:txBody>
      </p:sp>
    </p:spTree>
    <p:extLst>
      <p:ext uri="{BB962C8B-B14F-4D97-AF65-F5344CB8AC3E}">
        <p14:creationId xmlns:p14="http://schemas.microsoft.com/office/powerpoint/2010/main" val="8827309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0"/>
              </a:spcAft>
              <a:buFont typeface="Arial" panose="020B0604020202020204" pitchFamily="34" charset="0"/>
              <a:buNone/>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http://blogs.onlineeducation.touro.edu/15-rules-netiquette-online-discussion-boards/</a:t>
            </a: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Before posting your question to a discussion board, check if anyone has asked it already and received a reply. Just as you wouldn’t repeat a topic of discussion right after it happened in real life, don’t do that in discussion boards either.</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Stay on topic – Don’t post irrelevant links, comments, thoughts, or pictures.</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Don’t type in ALL CAPS! If you do, it will look like you’re screaming.</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Don’t write anything that sounds angry or sarcastic, even as a joke, because without hearing your tone of voice, your peers might not realize you’re joking.</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Always remember to say “Please” and “Thank you” when soliciting help from your classmates.</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Respect the opinions of your classmates. If you feel the need to disagree, do so respectfully and acknowledge the valid points in your classmate’s argument. Acknowledge that others are entitled to have their own perspective on the issue.</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If you ask a question and many people respond, summarize all answers and post that summary to benefit your whole class.</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Be brief. If you write a long dissertation in response to a simple question, it’s unlikely that anyone will spend the time to read through it all.</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Don’t badmouth others or call them stupid. You may disagree with their ideas, but don’t mock the person.</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If you refer to something your classmate said earlier in the discussion, quote </a:t>
            </a:r>
            <a:r>
              <a:rPr lang="en-US" sz="1200" kern="1200" err="1">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justa</a:t>
            </a: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 few key lines from their post so that others wont have to go back and figure out which post you’re referring to.</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Before asking a question, check the class FAQs or search the internet to see if the answer is obvious or easy to find.</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Check the most recent comments before you reply to an older comment, since the issue might have already been resolved or opinions may have changed.</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Be forgiving. If your classmate makes a mistake, don’t badger him or her for it. Just let it go – it happens to the best of us.</a:t>
            </a:r>
            <a:endParaRPr lang="en-US" sz="100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200" kern="1200">
                <a:solidFill>
                  <a:srgbClr val="555555"/>
                </a:solidFill>
                <a:effectLst/>
                <a:latin typeface="Arial" panose="020B0604020202020204" pitchFamily="34" charset="0"/>
                <a:ea typeface="Times New Roman" panose="02020603050405020304" pitchFamily="18" charset="0"/>
                <a:cs typeface="Times New Roman" panose="02020603050405020304" pitchFamily="18" charset="0"/>
              </a:rPr>
              <a:t>Run a spelling and grammar check before posting anything to the discussion board. It only takes a minute, and can make the difference between sounding like a fool and sounding knowledgeable.</a:t>
            </a:r>
            <a:endParaRPr lang="en-US" sz="1000">
              <a:effectLst/>
              <a:latin typeface="Times New Roman" panose="02020603050405020304" pitchFamily="18" charset="0"/>
              <a:ea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11</a:t>
            </a:fld>
            <a:endParaRPr lang="en-JM"/>
          </a:p>
        </p:txBody>
      </p:sp>
    </p:spTree>
    <p:extLst>
      <p:ext uri="{BB962C8B-B14F-4D97-AF65-F5344CB8AC3E}">
        <p14:creationId xmlns:p14="http://schemas.microsoft.com/office/powerpoint/2010/main" val="3671684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could go sideways, but planning a link to a google doc and asking for examples of behavior seen in students currently in online classes (not online in general) will use this to inform steps in a few follow up areas throughout the training</a:t>
            </a:r>
          </a:p>
        </p:txBody>
      </p:sp>
      <p:sp>
        <p:nvSpPr>
          <p:cNvPr id="4" name="Slide Number Placeholder 3"/>
          <p:cNvSpPr>
            <a:spLocks noGrp="1"/>
          </p:cNvSpPr>
          <p:nvPr>
            <p:ph type="sldNum" sz="quarter" idx="5"/>
          </p:nvPr>
        </p:nvSpPr>
        <p:spPr/>
        <p:txBody>
          <a:bodyPr/>
          <a:lstStyle/>
          <a:p>
            <a:fld id="{FEA829E4-7B8F-48ED-BCF8-1C0A3C644052}" type="slidenum">
              <a:rPr lang="en-JM" smtClean="0"/>
              <a:pPr/>
              <a:t>12</a:t>
            </a:fld>
            <a:endParaRPr lang="en-JM"/>
          </a:p>
        </p:txBody>
      </p:sp>
    </p:spTree>
    <p:extLst>
      <p:ext uri="{BB962C8B-B14F-4D97-AF65-F5344CB8AC3E}">
        <p14:creationId xmlns:p14="http://schemas.microsoft.com/office/powerpoint/2010/main" val="1523429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EXPLAIN</a:t>
            </a:r>
            <a:endParaRPr lang="en-US" sz="1200" b="0" i="0" kern="1200">
              <a:solidFill>
                <a:schemeClr val="tx1"/>
              </a:solidFill>
              <a:effectLst/>
              <a:latin typeface="Arial" charset="0"/>
              <a:ea typeface="+mn-ea"/>
              <a:cs typeface="+mn-cs"/>
            </a:endParaRPr>
          </a:p>
          <a:p>
            <a:r>
              <a:rPr lang="en-US" sz="1200" b="0" i="0" kern="1200">
                <a:solidFill>
                  <a:schemeClr val="tx1"/>
                </a:solidFill>
                <a:effectLst/>
                <a:latin typeface="Arial" charset="0"/>
                <a:ea typeface="+mn-ea"/>
                <a:cs typeface="+mn-cs"/>
              </a:rPr>
              <a:t>In every school a culture develops. This is natural and really based on how leadership sets expectations and responds to scenarios and situations within the classroom. Proactive universities and faculty </a:t>
            </a:r>
            <a:r>
              <a:rPr lang="en-US" sz="1200" b="1" i="0" kern="1200">
                <a:solidFill>
                  <a:schemeClr val="tx1"/>
                </a:solidFill>
                <a:effectLst/>
                <a:latin typeface="Arial" charset="0"/>
                <a:ea typeface="+mn-ea"/>
                <a:cs typeface="+mn-cs"/>
              </a:rPr>
              <a:t>take steps to promote the culture they value and desire to see</a:t>
            </a:r>
            <a:r>
              <a:rPr lang="en-US" sz="1200" b="0" i="0" kern="1200">
                <a:solidFill>
                  <a:schemeClr val="tx1"/>
                </a:solidFill>
                <a:effectLst/>
                <a:latin typeface="Arial" charset="0"/>
                <a:ea typeface="+mn-ea"/>
                <a:cs typeface="+mn-cs"/>
              </a:rPr>
              <a:t>. They do so by creating shared expectations and behaviors and making sure everyone involved (students, parents/guardians, teachers) participate in the creation of those expectations and have a copy of this code of expected behaviors. Together they develop standards that all members are expected to follow and maintain. </a:t>
            </a:r>
          </a:p>
          <a:p>
            <a:r>
              <a:rPr lang="en-US" sz="1200" b="0" i="0" kern="1200">
                <a:solidFill>
                  <a:schemeClr val="tx1"/>
                </a:solidFill>
                <a:effectLst/>
                <a:latin typeface="Arial" charset="0"/>
                <a:ea typeface="+mn-ea"/>
                <a:cs typeface="+mn-cs"/>
              </a:rPr>
              <a:t> </a:t>
            </a:r>
          </a:p>
          <a:p>
            <a:r>
              <a:rPr lang="en-US" sz="1200" b="1" i="0" kern="1200">
                <a:solidFill>
                  <a:schemeClr val="tx1"/>
                </a:solidFill>
                <a:effectLst/>
                <a:latin typeface="Arial" charset="0"/>
                <a:ea typeface="+mn-ea"/>
                <a:cs typeface="+mn-cs"/>
              </a:rPr>
              <a:t>READ</a:t>
            </a:r>
            <a:endParaRPr lang="en-US" sz="1200" b="0" i="0" kern="1200">
              <a:solidFill>
                <a:schemeClr val="tx1"/>
              </a:solidFill>
              <a:effectLst/>
              <a:latin typeface="Arial" charset="0"/>
              <a:ea typeface="+mn-ea"/>
              <a:cs typeface="+mn-cs"/>
            </a:endParaRPr>
          </a:p>
          <a:p>
            <a:r>
              <a:rPr lang="en-US" sz="1200" b="0" i="0" kern="1200">
                <a:solidFill>
                  <a:schemeClr val="tx1"/>
                </a:solidFill>
                <a:effectLst/>
                <a:latin typeface="Arial" charset="0"/>
                <a:ea typeface="+mn-ea"/>
                <a:cs typeface="+mn-cs"/>
              </a:rPr>
              <a:t>Read the text on the slide. </a:t>
            </a:r>
          </a:p>
          <a:p>
            <a:r>
              <a:rPr lang="en-US" sz="1200" b="0" i="0" kern="1200">
                <a:solidFill>
                  <a:schemeClr val="tx1"/>
                </a:solidFill>
                <a:effectLst/>
                <a:latin typeface="Arial" charset="0"/>
                <a:ea typeface="+mn-ea"/>
                <a:cs typeface="+mn-cs"/>
              </a:rPr>
              <a:t> </a:t>
            </a:r>
          </a:p>
          <a:p>
            <a:r>
              <a:rPr lang="en-US" sz="1200" b="0" i="1" kern="1200">
                <a:solidFill>
                  <a:schemeClr val="tx1"/>
                </a:solidFill>
                <a:effectLst/>
                <a:latin typeface="Arial" charset="0"/>
                <a:ea typeface="+mn-ea"/>
                <a:cs typeface="+mn-cs"/>
              </a:rPr>
              <a:t>Source Materials: </a:t>
            </a:r>
            <a:r>
              <a:rPr lang="en-US" sz="1200" b="0" i="1" u="sng" kern="1200">
                <a:solidFill>
                  <a:schemeClr val="tx1"/>
                </a:solidFill>
                <a:effectLst/>
                <a:latin typeface="Arial" charset="0"/>
                <a:ea typeface="+mn-ea"/>
                <a:cs typeface="+mn-cs"/>
                <a:hlinkClick r:id="rId3"/>
              </a:rPr>
              <a:t>https://education.findlaw.com/student-conduct-and-discipline/student-codes-of-conduct-background.html</a:t>
            </a:r>
            <a:r>
              <a:rPr lang="en-US" sz="1200" b="0" i="1" kern="1200">
                <a:solidFill>
                  <a:schemeClr val="tx1"/>
                </a:solidFill>
                <a:effectLst/>
                <a:latin typeface="Arial" charset="0"/>
                <a:ea typeface="+mn-ea"/>
                <a:cs typeface="+mn-cs"/>
              </a:rPr>
              <a:t>; http://teachercodes.iiep.unesco.org/teachercodes/guidelines/Guidelines.pdf</a:t>
            </a:r>
            <a:endParaRPr lang="en-US" sz="1200" b="0" i="0" kern="1200">
              <a:solidFill>
                <a:schemeClr val="tx1"/>
              </a:solidFill>
              <a:effectLst/>
              <a:latin typeface="Arial" charset="0"/>
              <a:ea typeface="+mn-ea"/>
              <a:cs typeface="+mn-cs"/>
            </a:endParaRP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13</a:t>
            </a:fld>
            <a:endParaRPr lang="en-JM"/>
          </a:p>
        </p:txBody>
      </p:sp>
    </p:spTree>
    <p:extLst>
      <p:ext uri="{BB962C8B-B14F-4D97-AF65-F5344CB8AC3E}">
        <p14:creationId xmlns:p14="http://schemas.microsoft.com/office/powerpoint/2010/main" val="362348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READ </a:t>
            </a:r>
            <a:endParaRPr lang="en-US" sz="1200" b="0" i="0" kern="1200">
              <a:solidFill>
                <a:schemeClr val="tx1"/>
              </a:solidFill>
              <a:effectLst/>
              <a:latin typeface="Arial" charset="0"/>
              <a:ea typeface="+mn-ea"/>
              <a:cs typeface="+mn-cs"/>
            </a:endParaRPr>
          </a:p>
          <a:p>
            <a:r>
              <a:rPr lang="en-US" sz="1200" b="0" i="0" kern="1200">
                <a:solidFill>
                  <a:schemeClr val="tx1"/>
                </a:solidFill>
                <a:effectLst/>
                <a:latin typeface="Arial" charset="0"/>
                <a:ea typeface="+mn-ea"/>
                <a:cs typeface="+mn-cs"/>
              </a:rPr>
              <a:t>Read the text on the slide. </a:t>
            </a:r>
          </a:p>
          <a:p>
            <a:r>
              <a:rPr lang="en-US" sz="1200" b="0" i="0" kern="1200">
                <a:solidFill>
                  <a:schemeClr val="tx1"/>
                </a:solidFill>
                <a:effectLst/>
                <a:latin typeface="Arial" charset="0"/>
                <a:ea typeface="+mn-ea"/>
                <a:cs typeface="+mn-cs"/>
              </a:rPr>
              <a:t> </a:t>
            </a:r>
          </a:p>
          <a:p>
            <a:r>
              <a:rPr lang="en-US" sz="1200" b="1" i="0" kern="1200">
                <a:solidFill>
                  <a:schemeClr val="tx1"/>
                </a:solidFill>
                <a:effectLst/>
                <a:latin typeface="Arial" charset="0"/>
                <a:ea typeface="+mn-ea"/>
                <a:cs typeface="+mn-cs"/>
              </a:rPr>
              <a:t>SAY</a:t>
            </a:r>
            <a:endParaRPr lang="en-US" sz="1200" b="0" i="0" kern="1200">
              <a:solidFill>
                <a:schemeClr val="tx1"/>
              </a:solidFill>
              <a:effectLst/>
              <a:latin typeface="Arial" charset="0"/>
              <a:ea typeface="+mn-ea"/>
              <a:cs typeface="+mn-cs"/>
            </a:endParaRPr>
          </a:p>
          <a:p>
            <a:r>
              <a:rPr lang="en-US" sz="1200" b="0" i="0" kern="1200">
                <a:solidFill>
                  <a:schemeClr val="tx1"/>
                </a:solidFill>
                <a:effectLst/>
                <a:latin typeface="Arial" charset="0"/>
                <a:ea typeface="+mn-ea"/>
                <a:cs typeface="+mn-cs"/>
              </a:rPr>
              <a:t>The best time to create a school wide code of conduct is at the beginning of the school year. While this is ideal, it is never too late to create a code of conduct. Codes of conduct can also be established by individual teachers in their specific classrooms. The beginning of the year is the ideal time to establish a code of conduct since it is the beginning of the year and important to establish the expectations for the entire school for the rest of the school year. This is naturally when educators set procedures, rules, and consequences for their students. It ensures the entire education community is unified in establishing a safe inclusive learning environment for all students. </a:t>
            </a: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14</a:t>
            </a:fld>
            <a:endParaRPr lang="en-JM"/>
          </a:p>
        </p:txBody>
      </p:sp>
    </p:spTree>
    <p:extLst>
      <p:ext uri="{BB962C8B-B14F-4D97-AF65-F5344CB8AC3E}">
        <p14:creationId xmlns:p14="http://schemas.microsoft.com/office/powerpoint/2010/main" val="1779991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kern="1200">
                <a:solidFill>
                  <a:schemeClr val="tx1"/>
                </a:solidFill>
                <a:effectLst/>
                <a:latin typeface="Arial" charset="0"/>
                <a:ea typeface="+mn-ea"/>
                <a:cs typeface="+mn-cs"/>
              </a:rPr>
              <a:t> Supports educators- serves as basis for decisions regarding behavior by providing clear rules and consequences (</a:t>
            </a:r>
            <a:r>
              <a:rPr lang="en-US" sz="1200" b="0" i="0" kern="1200" err="1">
                <a:solidFill>
                  <a:schemeClr val="tx1"/>
                </a:solidFill>
                <a:effectLst/>
                <a:latin typeface="Arial" charset="0"/>
                <a:ea typeface="+mn-ea"/>
                <a:cs typeface="+mn-cs"/>
              </a:rPr>
              <a:t>ie</a:t>
            </a:r>
            <a:r>
              <a:rPr lang="en-US" sz="1200" b="0" i="0" kern="1200">
                <a:solidFill>
                  <a:schemeClr val="tx1"/>
                </a:solidFill>
                <a:effectLst/>
                <a:latin typeface="Arial" charset="0"/>
                <a:ea typeface="+mn-ea"/>
                <a:cs typeface="+mn-cs"/>
              </a:rPr>
              <a:t>: cheating or plagiarizing, clear consequence, no </a:t>
            </a:r>
            <a:r>
              <a:rPr lang="en-US" sz="1200" b="0" i="0" kern="1200" err="1">
                <a:solidFill>
                  <a:schemeClr val="tx1"/>
                </a:solidFill>
                <a:effectLst/>
                <a:latin typeface="Arial" charset="0"/>
                <a:ea typeface="+mn-ea"/>
                <a:cs typeface="+mn-cs"/>
              </a:rPr>
              <a:t>wasta</a:t>
            </a:r>
            <a:r>
              <a:rPr lang="en-US" sz="1200" b="0" i="0" kern="1200">
                <a:solidFill>
                  <a:schemeClr val="tx1"/>
                </a:solidFill>
                <a:effectLst/>
                <a:latin typeface="Arial" charset="0"/>
                <a:ea typeface="+mn-ea"/>
                <a:cs typeface="+mn-cs"/>
              </a:rPr>
              <a:t>)</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15</a:t>
            </a:fld>
            <a:endParaRPr lang="en-JM"/>
          </a:p>
        </p:txBody>
      </p:sp>
    </p:spTree>
    <p:extLst>
      <p:ext uri="{BB962C8B-B14F-4D97-AF65-F5344CB8AC3E}">
        <p14:creationId xmlns:p14="http://schemas.microsoft.com/office/powerpoint/2010/main" val="262608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a:solidFill>
                  <a:schemeClr val="tx1"/>
                </a:solidFill>
                <a:effectLst/>
                <a:latin typeface="Arial" charset="0"/>
                <a:ea typeface="+mn-ea"/>
                <a:cs typeface="+mn-cs"/>
              </a:rPr>
              <a:t>SAY</a:t>
            </a:r>
            <a:endParaRPr lang="en-US" sz="1100" b="0" i="0" kern="1200">
              <a:solidFill>
                <a:schemeClr val="tx1"/>
              </a:solidFill>
              <a:effectLst/>
              <a:latin typeface="Arial" charset="0"/>
              <a:ea typeface="+mn-ea"/>
              <a:cs typeface="+mn-cs"/>
            </a:endParaRPr>
          </a:p>
          <a:p>
            <a:r>
              <a:rPr lang="en-US" sz="1200" b="0" i="0" kern="1200">
                <a:solidFill>
                  <a:schemeClr val="tx1"/>
                </a:solidFill>
                <a:effectLst/>
                <a:latin typeface="Arial" charset="0"/>
                <a:ea typeface="+mn-ea"/>
                <a:cs typeface="+mn-cs"/>
              </a:rPr>
              <a:t>Let’s talk about the components of a code of conduct. These rights of the teachers, students, and parents should be clearly stated and agreed upon between all parties. </a:t>
            </a:r>
            <a:endParaRPr lang="en-US" sz="1100" b="0" i="0" kern="1200">
              <a:solidFill>
                <a:schemeClr val="tx1"/>
              </a:solidFill>
              <a:effectLst/>
              <a:latin typeface="Arial" charset="0"/>
              <a:ea typeface="+mn-ea"/>
              <a:cs typeface="+mn-cs"/>
            </a:endParaRPr>
          </a:p>
          <a:p>
            <a:r>
              <a:rPr lang="en-US" sz="1200" b="0" i="0" kern="1200">
                <a:solidFill>
                  <a:schemeClr val="tx1"/>
                </a:solidFill>
                <a:effectLst/>
                <a:latin typeface="Arial" charset="0"/>
                <a:ea typeface="+mn-ea"/>
                <a:cs typeface="+mn-cs"/>
              </a:rPr>
              <a:t> </a:t>
            </a:r>
            <a:endParaRPr lang="en-US" sz="1100" b="0" i="0" kern="1200">
              <a:solidFill>
                <a:schemeClr val="tx1"/>
              </a:solidFill>
              <a:effectLst/>
              <a:latin typeface="Arial" charset="0"/>
              <a:ea typeface="+mn-ea"/>
              <a:cs typeface="+mn-cs"/>
            </a:endParaRPr>
          </a:p>
          <a:p>
            <a:r>
              <a:rPr lang="en-US" sz="1200" b="0" i="0" kern="1200">
                <a:solidFill>
                  <a:schemeClr val="tx1"/>
                </a:solidFill>
                <a:effectLst/>
                <a:latin typeface="Arial" charset="0"/>
                <a:ea typeface="+mn-ea"/>
                <a:cs typeface="+mn-cs"/>
              </a:rPr>
              <a:t>The core areas of a code of conduct are:</a:t>
            </a:r>
            <a:endParaRPr lang="en-US" sz="1100" b="0" i="0" kern="1200">
              <a:solidFill>
                <a:schemeClr val="tx1"/>
              </a:solidFill>
              <a:effectLst/>
              <a:latin typeface="Arial" charset="0"/>
              <a:ea typeface="+mn-ea"/>
              <a:cs typeface="+mn-cs"/>
            </a:endParaRPr>
          </a:p>
          <a:p>
            <a:r>
              <a:rPr lang="en-US" sz="1200" b="0" i="0" kern="1200">
                <a:solidFill>
                  <a:schemeClr val="tx1"/>
                </a:solidFill>
                <a:effectLst/>
                <a:latin typeface="Arial" charset="0"/>
                <a:ea typeface="+mn-ea"/>
                <a:cs typeface="+mn-cs"/>
              </a:rPr>
              <a:t> </a:t>
            </a:r>
            <a:endParaRPr lang="en-US" sz="1100" b="0" i="0" kern="1200">
              <a:solidFill>
                <a:schemeClr val="tx1"/>
              </a:solidFill>
              <a:effectLst/>
              <a:latin typeface="Arial" charset="0"/>
              <a:ea typeface="+mn-ea"/>
              <a:cs typeface="+mn-cs"/>
            </a:endParaRPr>
          </a:p>
          <a:p>
            <a:pPr lvl="0" fontAlgn="base"/>
            <a:r>
              <a:rPr lang="en-US" sz="1200" b="0" i="0" kern="1200">
                <a:solidFill>
                  <a:schemeClr val="tx1"/>
                </a:solidFill>
                <a:effectLst/>
                <a:latin typeface="Arial" charset="0"/>
                <a:ea typeface="+mn-ea"/>
                <a:cs typeface="+mn-cs"/>
              </a:rPr>
              <a:t>The rights of the students, parents, and teachers.</a:t>
            </a:r>
            <a:endParaRPr lang="en-US" sz="1100" b="0" i="0" kern="1200">
              <a:solidFill>
                <a:schemeClr val="tx1"/>
              </a:solidFill>
              <a:effectLst/>
              <a:latin typeface="Arial" charset="0"/>
              <a:ea typeface="+mn-ea"/>
              <a:cs typeface="+mn-cs"/>
            </a:endParaRPr>
          </a:p>
          <a:p>
            <a:pPr lvl="1" fontAlgn="base"/>
            <a:r>
              <a:rPr lang="en-US" sz="1200" b="0" i="0" kern="1200">
                <a:solidFill>
                  <a:schemeClr val="tx1"/>
                </a:solidFill>
                <a:effectLst/>
                <a:latin typeface="Arial" charset="0"/>
                <a:ea typeface="+mn-ea"/>
                <a:cs typeface="+mn-cs"/>
              </a:rPr>
              <a:t>It’s important to note here, that we are talking about the collective community, and expectations we have for the entire learning community from the teachers to the parents. </a:t>
            </a:r>
            <a:endParaRPr lang="en-US" sz="1100" b="0" i="0" kern="1200">
              <a:solidFill>
                <a:schemeClr val="tx1"/>
              </a:solidFill>
              <a:effectLst/>
              <a:latin typeface="Arial" charset="0"/>
              <a:ea typeface="+mn-ea"/>
              <a:cs typeface="+mn-cs"/>
            </a:endParaRPr>
          </a:p>
          <a:p>
            <a:pPr lvl="1" fontAlgn="base"/>
            <a:r>
              <a:rPr lang="en-US" sz="1200" b="0" i="0" kern="1200">
                <a:solidFill>
                  <a:schemeClr val="tx1"/>
                </a:solidFill>
                <a:effectLst/>
                <a:latin typeface="Arial" charset="0"/>
                <a:ea typeface="+mn-ea"/>
                <a:cs typeface="+mn-cs"/>
              </a:rPr>
              <a:t>Rights refers to that what each human being deserves, such as respect, equal opportunity to learn, etc. </a:t>
            </a:r>
            <a:endParaRPr lang="en-US" sz="1100" b="0" i="0" kern="1200">
              <a:solidFill>
                <a:schemeClr val="tx1"/>
              </a:solidFill>
              <a:effectLst/>
              <a:latin typeface="Arial" charset="0"/>
              <a:ea typeface="+mn-ea"/>
              <a:cs typeface="+mn-cs"/>
            </a:endParaRPr>
          </a:p>
          <a:p>
            <a:pPr fontAlgn="base"/>
            <a:r>
              <a:rPr lang="en-US" sz="1200" b="0" i="0" kern="1200">
                <a:solidFill>
                  <a:schemeClr val="tx1"/>
                </a:solidFill>
                <a:effectLst/>
                <a:latin typeface="Arial" charset="0"/>
                <a:ea typeface="+mn-ea"/>
                <a:cs typeface="+mn-cs"/>
              </a:rPr>
              <a:t> </a:t>
            </a:r>
            <a:endParaRPr lang="en-US" sz="1100" b="0" i="0" kern="1200">
              <a:solidFill>
                <a:schemeClr val="tx1"/>
              </a:solidFill>
              <a:effectLst/>
              <a:latin typeface="Arial" charset="0"/>
              <a:ea typeface="+mn-ea"/>
              <a:cs typeface="+mn-cs"/>
            </a:endParaRPr>
          </a:p>
          <a:p>
            <a:pPr lvl="0" fontAlgn="base"/>
            <a:r>
              <a:rPr lang="en-US" sz="1200" b="0" i="0" kern="1200">
                <a:solidFill>
                  <a:schemeClr val="tx1"/>
                </a:solidFill>
                <a:effectLst/>
                <a:latin typeface="Arial" charset="0"/>
                <a:ea typeface="+mn-ea"/>
                <a:cs typeface="+mn-cs"/>
              </a:rPr>
              <a:t>The responsibilities of all parties including students, teachers and parents.</a:t>
            </a:r>
            <a:endParaRPr lang="en-US" sz="1100" b="0" i="0" kern="1200">
              <a:solidFill>
                <a:schemeClr val="tx1"/>
              </a:solidFill>
              <a:effectLst/>
              <a:latin typeface="Arial" charset="0"/>
              <a:ea typeface="+mn-ea"/>
              <a:cs typeface="+mn-cs"/>
            </a:endParaRPr>
          </a:p>
          <a:p>
            <a:pPr lvl="1" fontAlgn="base"/>
            <a:r>
              <a:rPr lang="en-US" sz="1200" b="0" i="0" kern="1200">
                <a:solidFill>
                  <a:schemeClr val="tx1"/>
                </a:solidFill>
                <a:effectLst/>
                <a:latin typeface="Arial" charset="0"/>
                <a:ea typeface="+mn-ea"/>
                <a:cs typeface="+mn-cs"/>
              </a:rPr>
              <a:t>This refers to the behavior expected for all in the learning community. How will everyone treat those around them? It is important to frame these as ‘responsibilities’ knowing that it is the responsibility of each member to act this way while in school.</a:t>
            </a:r>
            <a:endParaRPr lang="en-US" sz="1100" b="0" i="0" kern="1200">
              <a:solidFill>
                <a:schemeClr val="tx1"/>
              </a:solidFill>
              <a:effectLst/>
              <a:latin typeface="Arial" charset="0"/>
              <a:ea typeface="+mn-ea"/>
              <a:cs typeface="+mn-cs"/>
            </a:endParaRPr>
          </a:p>
          <a:p>
            <a:pPr fontAlgn="base"/>
            <a:r>
              <a:rPr lang="en-US" sz="1200" b="0" i="0" kern="1200">
                <a:solidFill>
                  <a:schemeClr val="tx1"/>
                </a:solidFill>
                <a:effectLst/>
                <a:latin typeface="Arial" charset="0"/>
                <a:ea typeface="+mn-ea"/>
                <a:cs typeface="+mn-cs"/>
              </a:rPr>
              <a:t> </a:t>
            </a:r>
            <a:endParaRPr lang="en-US" sz="1100" b="0" i="0" kern="1200">
              <a:solidFill>
                <a:schemeClr val="tx1"/>
              </a:solidFill>
              <a:effectLst/>
              <a:latin typeface="Arial" charset="0"/>
              <a:ea typeface="+mn-ea"/>
              <a:cs typeface="+mn-cs"/>
            </a:endParaRPr>
          </a:p>
          <a:p>
            <a:pPr lvl="0" fontAlgn="base"/>
            <a:r>
              <a:rPr lang="en-US" sz="1200" b="0" i="0" kern="1200">
                <a:solidFill>
                  <a:schemeClr val="tx1"/>
                </a:solidFill>
                <a:effectLst/>
                <a:latin typeface="Arial" charset="0"/>
                <a:ea typeface="+mn-ea"/>
                <a:cs typeface="+mn-cs"/>
              </a:rPr>
              <a:t>Minimum accepted behavior of all students. </a:t>
            </a:r>
            <a:endParaRPr lang="en-US" sz="1100" b="0" i="0" kern="1200">
              <a:solidFill>
                <a:schemeClr val="tx1"/>
              </a:solidFill>
              <a:effectLst/>
              <a:latin typeface="Arial" charset="0"/>
              <a:ea typeface="+mn-ea"/>
              <a:cs typeface="+mn-cs"/>
            </a:endParaRPr>
          </a:p>
          <a:p>
            <a:pPr fontAlgn="base"/>
            <a:r>
              <a:rPr lang="en-US" sz="1200" b="0" i="0" kern="1200">
                <a:solidFill>
                  <a:schemeClr val="tx1"/>
                </a:solidFill>
                <a:effectLst/>
                <a:latin typeface="Arial" charset="0"/>
                <a:ea typeface="+mn-ea"/>
                <a:cs typeface="+mn-cs"/>
              </a:rPr>
              <a:t> </a:t>
            </a:r>
            <a:endParaRPr lang="en-US" sz="1100" b="0" i="0" kern="1200">
              <a:solidFill>
                <a:schemeClr val="tx1"/>
              </a:solidFill>
              <a:effectLst/>
              <a:latin typeface="Arial" charset="0"/>
              <a:ea typeface="+mn-ea"/>
              <a:cs typeface="+mn-cs"/>
            </a:endParaRPr>
          </a:p>
          <a:p>
            <a:pPr lvl="0" fontAlgn="base"/>
            <a:r>
              <a:rPr lang="en-US" sz="1200" b="0" i="0" kern="1200">
                <a:solidFill>
                  <a:schemeClr val="tx1"/>
                </a:solidFill>
                <a:effectLst/>
                <a:latin typeface="Arial" charset="0"/>
                <a:ea typeface="+mn-ea"/>
                <a:cs typeface="+mn-cs"/>
              </a:rPr>
              <a:t>Violations of behavior – includes different levels of severity and consequences that supports a safe, inclusive environment for all students. </a:t>
            </a:r>
            <a:endParaRPr lang="en-US" sz="1100" b="0" i="0" kern="1200">
              <a:solidFill>
                <a:schemeClr val="tx1"/>
              </a:solidFill>
              <a:effectLst/>
              <a:latin typeface="Arial" charset="0"/>
              <a:ea typeface="+mn-ea"/>
              <a:cs typeface="+mn-cs"/>
            </a:endParaRPr>
          </a:p>
          <a:p>
            <a:pPr lvl="1" fontAlgn="base"/>
            <a:r>
              <a:rPr lang="en-US" sz="1200" b="0" i="0" kern="1200">
                <a:solidFill>
                  <a:schemeClr val="tx1"/>
                </a:solidFill>
                <a:effectLst/>
                <a:latin typeface="Arial" charset="0"/>
                <a:ea typeface="+mn-ea"/>
                <a:cs typeface="+mn-cs"/>
              </a:rPr>
              <a:t>A code of conduct should not only include the expected behavior, but also the consequences for violating behavior. It is important to keep in mind that consequences should be fair and equal across all students. They are not intended to inflict physical harm, but encourage and coach students towards the appropriate behavior. </a:t>
            </a:r>
            <a:endParaRPr lang="en-US" sz="1100" b="0" i="0" kern="1200">
              <a:solidFill>
                <a:schemeClr val="tx1"/>
              </a:solidFill>
              <a:effectLst/>
              <a:latin typeface="Arial" charset="0"/>
              <a:ea typeface="+mn-ea"/>
              <a:cs typeface="+mn-cs"/>
            </a:endParaRPr>
          </a:p>
          <a:p>
            <a:pPr fontAlgn="base"/>
            <a:r>
              <a:rPr lang="en-US" sz="1200" b="0" i="0" kern="1200">
                <a:solidFill>
                  <a:schemeClr val="tx1"/>
                </a:solidFill>
                <a:effectLst/>
                <a:latin typeface="Arial" charset="0"/>
                <a:ea typeface="+mn-ea"/>
                <a:cs typeface="+mn-cs"/>
              </a:rPr>
              <a:t> </a:t>
            </a:r>
            <a:endParaRPr lang="en-US" sz="1100" b="0" i="0" kern="1200">
              <a:solidFill>
                <a:schemeClr val="tx1"/>
              </a:solidFill>
              <a:effectLst/>
              <a:latin typeface="Arial" charset="0"/>
              <a:ea typeface="+mn-ea"/>
              <a:cs typeface="+mn-cs"/>
            </a:endParaRPr>
          </a:p>
          <a:p>
            <a:pPr lvl="0" fontAlgn="base"/>
            <a:r>
              <a:rPr lang="en-US" sz="1200" b="0" i="0" kern="1200">
                <a:solidFill>
                  <a:schemeClr val="tx1"/>
                </a:solidFill>
                <a:effectLst/>
                <a:latin typeface="Arial" charset="0"/>
                <a:ea typeface="+mn-ea"/>
                <a:cs typeface="+mn-cs"/>
              </a:rPr>
              <a:t>School-wide standard procedures.</a:t>
            </a:r>
            <a:endParaRPr lang="en-US" sz="1100" b="0" i="0" kern="1200">
              <a:solidFill>
                <a:schemeClr val="tx1"/>
              </a:solidFill>
              <a:effectLst/>
              <a:latin typeface="Arial"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16</a:t>
            </a:fld>
            <a:endParaRPr lang="en-JM"/>
          </a:p>
        </p:txBody>
      </p:sp>
    </p:spTree>
    <p:extLst>
      <p:ext uri="{BB962C8B-B14F-4D97-AF65-F5344CB8AC3E}">
        <p14:creationId xmlns:p14="http://schemas.microsoft.com/office/powerpoint/2010/main" val="34892791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17</a:t>
            </a:fld>
            <a:endParaRPr lang="en-JM"/>
          </a:p>
        </p:txBody>
      </p:sp>
    </p:spTree>
    <p:extLst>
      <p:ext uri="{BB962C8B-B14F-4D97-AF65-F5344CB8AC3E}">
        <p14:creationId xmlns:p14="http://schemas.microsoft.com/office/powerpoint/2010/main" val="2378728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charset="0"/>
                <a:ea typeface="+mn-ea"/>
                <a:cs typeface="+mn-cs"/>
              </a:rPr>
              <a:t>The process for creating a code of conduct is just as key as the final product or code of conduct. The process is intended to be participatory and engaging with all members of the class. This is an abbreviated process for the purpose of practicing it in this session. More steps can be added to the process, but we will keep it abbreviated here for the purpose of this session. </a:t>
            </a:r>
          </a:p>
          <a:p>
            <a:r>
              <a:rPr lang="en-US" sz="1200" b="0" i="0" kern="1200">
                <a:solidFill>
                  <a:schemeClr val="tx1"/>
                </a:solidFill>
                <a:effectLst/>
                <a:latin typeface="Arial" charset="0"/>
                <a:ea typeface="+mn-ea"/>
                <a:cs typeface="+mn-cs"/>
              </a:rPr>
              <a:t> </a:t>
            </a:r>
          </a:p>
          <a:p>
            <a:r>
              <a:rPr lang="en-US"/>
              <a:t>So how do you go about creating a code of conduct? It is really fairly simple, we’ve outlined a few steps here for you that can be used in an online classroom</a:t>
            </a:r>
          </a:p>
        </p:txBody>
      </p:sp>
      <p:sp>
        <p:nvSpPr>
          <p:cNvPr id="4" name="Slide Number Placeholder 3"/>
          <p:cNvSpPr>
            <a:spLocks noGrp="1"/>
          </p:cNvSpPr>
          <p:nvPr>
            <p:ph type="sldNum" sz="quarter" idx="10"/>
          </p:nvPr>
        </p:nvSpPr>
        <p:spPr/>
        <p:txBody>
          <a:bodyPr/>
          <a:lstStyle/>
          <a:p>
            <a:fld id="{FEA829E4-7B8F-48ED-BCF8-1C0A3C644052}" type="slidenum">
              <a:rPr lang="en-JM" smtClean="0"/>
              <a:pPr/>
              <a:t>18</a:t>
            </a:fld>
            <a:endParaRPr lang="en-JM"/>
          </a:p>
        </p:txBody>
      </p:sp>
    </p:spTree>
    <p:extLst>
      <p:ext uri="{BB962C8B-B14F-4D97-AF65-F5344CB8AC3E}">
        <p14:creationId xmlns:p14="http://schemas.microsoft.com/office/powerpoint/2010/main" val="21404935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19</a:t>
            </a:fld>
            <a:endParaRPr lang="en-JM"/>
          </a:p>
        </p:txBody>
      </p:sp>
    </p:spTree>
    <p:extLst>
      <p:ext uri="{BB962C8B-B14F-4D97-AF65-F5344CB8AC3E}">
        <p14:creationId xmlns:p14="http://schemas.microsoft.com/office/powerpoint/2010/main" val="2150103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2</a:t>
            </a:fld>
            <a:endParaRPr lang="en-JM"/>
          </a:p>
        </p:txBody>
      </p:sp>
    </p:spTree>
    <p:extLst>
      <p:ext uri="{BB962C8B-B14F-4D97-AF65-F5344CB8AC3E}">
        <p14:creationId xmlns:p14="http://schemas.microsoft.com/office/powerpoint/2010/main" val="21023254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begin to recap- spend a minute reflecting on your role if you are already teaching online OR thinking about how you will begin to create an inclusive </a:t>
            </a:r>
            <a:r>
              <a:rPr lang="en-US" err="1"/>
              <a:t>onlin</a:t>
            </a:r>
            <a:r>
              <a:rPr lang="en-US"/>
              <a:t> classroom that has ethical communication standards once you do start your online class</a:t>
            </a:r>
          </a:p>
          <a:p>
            <a:endParaRPr lang="en-US"/>
          </a:p>
          <a:p>
            <a:endParaRPr lang="en-US"/>
          </a:p>
          <a:p>
            <a:endParaRPr lang="en-US"/>
          </a:p>
          <a:p>
            <a:r>
              <a:rPr lang="en-US"/>
              <a:t>Materials from IREX Remote Training Handbook</a:t>
            </a:r>
          </a:p>
        </p:txBody>
      </p:sp>
      <p:sp>
        <p:nvSpPr>
          <p:cNvPr id="4" name="Slide Number Placeholder 3"/>
          <p:cNvSpPr>
            <a:spLocks noGrp="1"/>
          </p:cNvSpPr>
          <p:nvPr>
            <p:ph type="sldNum" sz="quarter" idx="5"/>
          </p:nvPr>
        </p:nvSpPr>
        <p:spPr/>
        <p:txBody>
          <a:bodyPr/>
          <a:lstStyle/>
          <a:p>
            <a:fld id="{FEA829E4-7B8F-48ED-BCF8-1C0A3C644052}" type="slidenum">
              <a:rPr lang="en-JM" smtClean="0"/>
              <a:pPr/>
              <a:t>20</a:t>
            </a:fld>
            <a:endParaRPr lang="en-JM"/>
          </a:p>
        </p:txBody>
      </p:sp>
    </p:spTree>
    <p:extLst>
      <p:ext uri="{BB962C8B-B14F-4D97-AF65-F5344CB8AC3E}">
        <p14:creationId xmlns:p14="http://schemas.microsoft.com/office/powerpoint/2010/main" val="6539695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Source Patrick O’Shea</a:t>
            </a:r>
          </a:p>
          <a:p>
            <a:endParaRPr lang="en-US"/>
          </a:p>
          <a:p>
            <a:r>
              <a:rPr lang="en-US"/>
              <a:t>As we are wrapping up this session, we also have some practical tips and good practice for video meetings. You can add to these or create your own but it is always a good idea to share out these tips before your class begins</a:t>
            </a:r>
          </a:p>
        </p:txBody>
      </p:sp>
      <p:sp>
        <p:nvSpPr>
          <p:cNvPr id="4" name="Slide Number Placeholder 3"/>
          <p:cNvSpPr>
            <a:spLocks noGrp="1"/>
          </p:cNvSpPr>
          <p:nvPr>
            <p:ph type="sldNum" sz="quarter" idx="5"/>
          </p:nvPr>
        </p:nvSpPr>
        <p:spPr/>
        <p:txBody>
          <a:bodyPr/>
          <a:lstStyle/>
          <a:p>
            <a:fld id="{FEA829E4-7B8F-48ED-BCF8-1C0A3C644052}" type="slidenum">
              <a:rPr lang="en-JM" smtClean="0"/>
              <a:pPr/>
              <a:t>21</a:t>
            </a:fld>
            <a:endParaRPr lang="en-JM"/>
          </a:p>
        </p:txBody>
      </p:sp>
    </p:spTree>
    <p:extLst>
      <p:ext uri="{BB962C8B-B14F-4D97-AF65-F5344CB8AC3E}">
        <p14:creationId xmlns:p14="http://schemas.microsoft.com/office/powerpoint/2010/main" val="23012947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charset="0"/>
                <a:ea typeface="+mn-ea"/>
                <a:cs typeface="+mn-cs"/>
              </a:rPr>
              <a:t>Using the poll for the quiz </a:t>
            </a:r>
          </a:p>
        </p:txBody>
      </p:sp>
      <p:sp>
        <p:nvSpPr>
          <p:cNvPr id="4" name="Slide Number Placeholder 3"/>
          <p:cNvSpPr>
            <a:spLocks noGrp="1"/>
          </p:cNvSpPr>
          <p:nvPr>
            <p:ph type="sldNum" sz="quarter" idx="5"/>
          </p:nvPr>
        </p:nvSpPr>
        <p:spPr/>
        <p:txBody>
          <a:bodyPr/>
          <a:lstStyle/>
          <a:p>
            <a:fld id="{FEA829E4-7B8F-48ED-BCF8-1C0A3C644052}" type="slidenum">
              <a:rPr lang="en-JM" smtClean="0"/>
              <a:pPr/>
              <a:t>23</a:t>
            </a:fld>
            <a:endParaRPr lang="en-JM"/>
          </a:p>
        </p:txBody>
      </p:sp>
    </p:spTree>
    <p:extLst>
      <p:ext uri="{BB962C8B-B14F-4D97-AF65-F5344CB8AC3E}">
        <p14:creationId xmlns:p14="http://schemas.microsoft.com/office/powerpoint/2010/main" val="3775257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a:solidFill>
                  <a:schemeClr val="tx1"/>
                </a:solidFill>
                <a:effectLst/>
                <a:latin typeface="Arial" charset="0"/>
                <a:ea typeface="+mn-ea"/>
                <a:cs typeface="+mn-cs"/>
              </a:rPr>
              <a:t>Type your </a:t>
            </a:r>
            <a:r>
              <a:rPr lang="en-US" sz="1200" b="0" i="0" kern="1200" err="1">
                <a:solidFill>
                  <a:schemeClr val="tx1"/>
                </a:solidFill>
                <a:effectLst/>
                <a:latin typeface="Arial" charset="0"/>
                <a:ea typeface="+mn-ea"/>
                <a:cs typeface="+mn-cs"/>
              </a:rPr>
              <a:t>respnoses</a:t>
            </a:r>
            <a:r>
              <a:rPr lang="en-US" sz="1200" b="0" i="0" kern="1200">
                <a:solidFill>
                  <a:schemeClr val="tx1"/>
                </a:solidFill>
                <a:effectLst/>
                <a:latin typeface="Arial" charset="0"/>
                <a:ea typeface="+mn-ea"/>
                <a:cs typeface="+mn-cs"/>
              </a:rPr>
              <a:t> in the chat box</a:t>
            </a:r>
          </a:p>
        </p:txBody>
      </p:sp>
      <p:sp>
        <p:nvSpPr>
          <p:cNvPr id="4" name="Slide Number Placeholder 3"/>
          <p:cNvSpPr>
            <a:spLocks noGrp="1"/>
          </p:cNvSpPr>
          <p:nvPr>
            <p:ph type="sldNum" sz="quarter" idx="5"/>
          </p:nvPr>
        </p:nvSpPr>
        <p:spPr/>
        <p:txBody>
          <a:bodyPr/>
          <a:lstStyle/>
          <a:p>
            <a:fld id="{FEA829E4-7B8F-48ED-BCF8-1C0A3C644052}" type="slidenum">
              <a:rPr lang="en-JM" smtClean="0"/>
              <a:pPr/>
              <a:t>24</a:t>
            </a:fld>
            <a:endParaRPr lang="en-JM"/>
          </a:p>
        </p:txBody>
      </p:sp>
    </p:spTree>
    <p:extLst>
      <p:ext uri="{BB962C8B-B14F-4D97-AF65-F5344CB8AC3E}">
        <p14:creationId xmlns:p14="http://schemas.microsoft.com/office/powerpoint/2010/main" val="22722295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Your Cockpit link</a:t>
            </a:r>
          </a:p>
          <a:p>
            <a:r>
              <a:rPr lang="en-US" sz="1200" b="0" i="0" u="sng" kern="1200">
                <a:solidFill>
                  <a:schemeClr val="tx1"/>
                </a:solidFill>
                <a:effectLst/>
                <a:latin typeface="Arial" charset="0"/>
                <a:ea typeface="+mn-ea"/>
                <a:cs typeface="+mn-cs"/>
                <a:hlinkClick r:id="rId3"/>
              </a:rPr>
              <a:t>https://directpoll.com/c?XDVhEtiyGKGrkHbJ9hL2Z8hBSnJyhqFuPl</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bring you back to your poll cockpit. Make sure not to lose this link. Losing it means your poll is lost.</a:t>
            </a:r>
          </a:p>
          <a:p>
            <a:r>
              <a:rPr lang="en-US" sz="1200" b="0" i="0" kern="1200">
                <a:solidFill>
                  <a:schemeClr val="tx1"/>
                </a:solidFill>
                <a:effectLst/>
                <a:latin typeface="Arial" charset="0"/>
                <a:ea typeface="+mn-ea"/>
                <a:cs typeface="+mn-cs"/>
              </a:rPr>
              <a:t>Please note that the poll expires 30 days after you last saved your poll. You'll receive a notification before this happens. Just save your poll again to get another 30 days.</a:t>
            </a:r>
          </a:p>
          <a:p>
            <a:endParaRPr lang="en-US" sz="1200" b="1" i="0" kern="1200">
              <a:solidFill>
                <a:schemeClr val="tx1"/>
              </a:solidFill>
              <a:effectLst/>
              <a:latin typeface="Arial" charset="0"/>
              <a:ea typeface="+mn-ea"/>
              <a:cs typeface="+mn-cs"/>
            </a:endParaRPr>
          </a:p>
          <a:p>
            <a:endParaRPr lang="en-US" sz="1200" b="1" i="0" kern="1200">
              <a:solidFill>
                <a:schemeClr val="tx1"/>
              </a:solidFill>
              <a:effectLst/>
              <a:latin typeface="Arial" charset="0"/>
              <a:ea typeface="+mn-ea"/>
              <a:cs typeface="+mn-cs"/>
            </a:endParaRPr>
          </a:p>
          <a:p>
            <a:r>
              <a:rPr lang="en-US" sz="1200" b="1" i="0" kern="1200">
                <a:solidFill>
                  <a:schemeClr val="tx1"/>
                </a:solidFill>
                <a:effectLst/>
                <a:latin typeface="Arial" charset="0"/>
                <a:ea typeface="+mn-ea"/>
                <a:cs typeface="+mn-cs"/>
              </a:rPr>
              <a:t>Vote link for your audience</a:t>
            </a:r>
          </a:p>
          <a:p>
            <a:r>
              <a:rPr lang="en-US" sz="1200" b="0" i="0" u="sng" kern="1200">
                <a:solidFill>
                  <a:schemeClr val="tx1"/>
                </a:solidFill>
                <a:effectLst/>
                <a:latin typeface="Arial" charset="0"/>
                <a:ea typeface="+mn-ea"/>
                <a:cs typeface="+mn-cs"/>
                <a:hlinkClick r:id="rId4"/>
              </a:rPr>
              <a:t>http://etc.ch/d7Jj</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Forward this link to your audience and ask them to load it on their (mobile) devices. We're offering a QR code too to assure an easy access for your voters. The QR code will be shown on the result page before the poll is started.</a:t>
            </a:r>
          </a:p>
          <a:p>
            <a:r>
              <a:rPr lang="en-US" sz="1200" b="0" i="0" u="sng" kern="1200">
                <a:solidFill>
                  <a:schemeClr val="tx1"/>
                </a:solidFill>
                <a:effectLst/>
                <a:latin typeface="Arial" charset="0"/>
                <a:ea typeface="+mn-ea"/>
                <a:cs typeface="+mn-cs"/>
                <a:hlinkClick r:id="rId5"/>
              </a:rPr>
              <a:t>https://directpoll.com/v?XDVhEtiyGKGrkHbJ9hL2Z8hBSnJyhBlXy</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is the actual full link to your voting-page. Use this if you setup your own redirect for your audience.</a:t>
            </a:r>
          </a:p>
          <a:p>
            <a:r>
              <a:rPr lang="en-US" sz="1200" b="1" i="0" kern="1200">
                <a:solidFill>
                  <a:schemeClr val="tx1"/>
                </a:solidFill>
                <a:effectLst/>
                <a:latin typeface="Arial" charset="0"/>
                <a:ea typeface="+mn-ea"/>
                <a:cs typeface="+mn-cs"/>
              </a:rPr>
              <a:t>Result link</a:t>
            </a:r>
          </a:p>
          <a:p>
            <a:r>
              <a:rPr lang="en-US" sz="1200" b="0" i="0" u="sng" kern="1200">
                <a:solidFill>
                  <a:schemeClr val="tx1"/>
                </a:solidFill>
                <a:effectLst/>
                <a:latin typeface="Arial" charset="0"/>
                <a:ea typeface="+mn-ea"/>
                <a:cs typeface="+mn-cs"/>
                <a:hlinkClick r:id="rId6"/>
              </a:rPr>
              <a:t>https://directpoll.com/r?XDbzPBd3ixYqg8AVvzpKuelO6eOB1N9i7SsRrUhNwG2</a:t>
            </a:r>
            <a:r>
              <a:rPr lang="en-US" sz="1200" b="0" i="0" kern="1200">
                <a:solidFill>
                  <a:schemeClr val="tx1"/>
                </a:solidFill>
                <a:effectLst/>
                <a:latin typeface="Arial" charset="0"/>
                <a:ea typeface="+mn-ea"/>
                <a:cs typeface="+mn-cs"/>
              </a:rPr>
              <a:t> </a:t>
            </a:r>
          </a:p>
          <a:p>
            <a:r>
              <a:rPr lang="en-US" sz="1200" b="0" i="0" kern="1200">
                <a:solidFill>
                  <a:schemeClr val="tx1"/>
                </a:solidFill>
                <a:effectLst/>
                <a:latin typeface="Arial" charset="0"/>
                <a:ea typeface="+mn-ea"/>
                <a:cs typeface="+mn-cs"/>
              </a:rPr>
              <a:t>This link will always show the real-time results of the current question. You can use it to display the results on a big screen to let your audience enjoy the live-experience of answers coming in. </a:t>
            </a:r>
            <a:br>
              <a:rPr lang="en-US" sz="1200" b="0" i="0" kern="1200">
                <a:solidFill>
                  <a:schemeClr val="tx1"/>
                </a:solidFill>
                <a:effectLst/>
                <a:latin typeface="Arial" charset="0"/>
                <a:ea typeface="+mn-ea"/>
                <a:cs typeface="+mn-cs"/>
              </a:rPr>
            </a:br>
            <a:r>
              <a:rPr lang="en-US" sz="1200" b="0" i="0" kern="1200">
                <a:solidFill>
                  <a:schemeClr val="tx1"/>
                </a:solidFill>
                <a:effectLst/>
                <a:latin typeface="Arial" charset="0"/>
                <a:ea typeface="+mn-ea"/>
                <a:cs typeface="+mn-cs"/>
              </a:rPr>
              <a:t>The result-screen shows the QR code before the poll is started. This guarantees easy access for your voters.</a:t>
            </a:r>
          </a:p>
        </p:txBody>
      </p:sp>
      <p:sp>
        <p:nvSpPr>
          <p:cNvPr id="4" name="Slide Number Placeholder 3"/>
          <p:cNvSpPr>
            <a:spLocks noGrp="1"/>
          </p:cNvSpPr>
          <p:nvPr>
            <p:ph type="sldNum" sz="quarter" idx="5"/>
          </p:nvPr>
        </p:nvSpPr>
        <p:spPr/>
        <p:txBody>
          <a:bodyPr/>
          <a:lstStyle/>
          <a:p>
            <a:fld id="{FEA829E4-7B8F-48ED-BCF8-1C0A3C644052}" type="slidenum">
              <a:rPr lang="en-JM" smtClean="0"/>
              <a:pPr/>
              <a:t>25</a:t>
            </a:fld>
            <a:endParaRPr lang="en-JM"/>
          </a:p>
        </p:txBody>
      </p:sp>
    </p:spTree>
    <p:extLst>
      <p:ext uri="{BB962C8B-B14F-4D97-AF65-F5344CB8AC3E}">
        <p14:creationId xmlns:p14="http://schemas.microsoft.com/office/powerpoint/2010/main" val="33707169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26</a:t>
            </a:fld>
            <a:endParaRPr lang="en-JM"/>
          </a:p>
        </p:txBody>
      </p:sp>
    </p:spTree>
    <p:extLst>
      <p:ext uri="{BB962C8B-B14F-4D97-AF65-F5344CB8AC3E}">
        <p14:creationId xmlns:p14="http://schemas.microsoft.com/office/powerpoint/2010/main" val="32206411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27</a:t>
            </a:fld>
            <a:endParaRPr lang="en-JM"/>
          </a:p>
        </p:txBody>
      </p:sp>
    </p:spTree>
    <p:extLst>
      <p:ext uri="{BB962C8B-B14F-4D97-AF65-F5344CB8AC3E}">
        <p14:creationId xmlns:p14="http://schemas.microsoft.com/office/powerpoint/2010/main" val="2693436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LM – go through objectives and why. Goal of this session is to introduce participants to concepts. Many of you already understand and are already using online learning. Our session and some activities reflect that however we are hoping to guide all through the use of this whether you have been leading online sessions for years or just trying to get started. This will be a stretch area for many of our faculty and students. We will need patience in this process but also a perseverance to keep moving forward </a:t>
            </a: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3</a:t>
            </a:fld>
            <a:endParaRPr lang="en-JM"/>
          </a:p>
        </p:txBody>
      </p:sp>
    </p:spTree>
    <p:extLst>
      <p:ext uri="{BB962C8B-B14F-4D97-AF65-F5344CB8AC3E}">
        <p14:creationId xmlns:p14="http://schemas.microsoft.com/office/powerpoint/2010/main" val="23288825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Spending very little time here, </a:t>
            </a:r>
            <a:r>
              <a:rPr lang="en-US" err="1"/>
              <a:t>intro’ing</a:t>
            </a:r>
            <a:r>
              <a:rPr lang="en-US"/>
              <a:t> as a resource to understand </a:t>
            </a:r>
            <a:r>
              <a:rPr lang="en-US" err="1"/>
              <a:t>iraqi</a:t>
            </a:r>
            <a:r>
              <a:rPr lang="en-US"/>
              <a:t> youth online and model looking for information </a:t>
            </a:r>
          </a:p>
          <a:p>
            <a:endParaRPr lang="en-US"/>
          </a:p>
          <a:p>
            <a:r>
              <a:rPr lang="en-US"/>
              <a:t>Let’s look at Iraqi youth overall social media activity- </a:t>
            </a:r>
          </a:p>
          <a:p>
            <a:r>
              <a:rPr lang="en-US"/>
              <a:t>Now seeing what stats show students are using, how can you use this information to 1- adapt your approach to provide accessibility to more students and 2- understand what type of online behavior you may see? </a:t>
            </a:r>
          </a:p>
          <a:p>
            <a:endParaRPr lang="en-US"/>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4</a:t>
            </a:fld>
            <a:endParaRPr lang="en-JM"/>
          </a:p>
        </p:txBody>
      </p:sp>
    </p:spTree>
    <p:extLst>
      <p:ext uri="{BB962C8B-B14F-4D97-AF65-F5344CB8AC3E}">
        <p14:creationId xmlns:p14="http://schemas.microsoft.com/office/powerpoint/2010/main" val="3304194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What does this look like practically? Lets see what we all think is considered ethical behavior</a:t>
            </a:r>
          </a:p>
          <a:p>
            <a:endParaRPr lang="en-US"/>
          </a:p>
          <a:p>
            <a:r>
              <a:rPr lang="en-US"/>
              <a:t>https://raisingchildren.net.au/pre-teens/entertainment-technology/digital-life/digital-citizenship</a:t>
            </a:r>
          </a:p>
        </p:txBody>
      </p:sp>
      <p:sp>
        <p:nvSpPr>
          <p:cNvPr id="4" name="Slide Number Placeholder 3"/>
          <p:cNvSpPr>
            <a:spLocks noGrp="1"/>
          </p:cNvSpPr>
          <p:nvPr>
            <p:ph type="sldNum" sz="quarter" idx="10"/>
          </p:nvPr>
        </p:nvSpPr>
        <p:spPr/>
        <p:txBody>
          <a:bodyPr/>
          <a:lstStyle/>
          <a:p>
            <a:fld id="{FEA829E4-7B8F-48ED-BCF8-1C0A3C644052}" type="slidenum">
              <a:rPr lang="en-JM" smtClean="0"/>
              <a:pPr/>
              <a:t>5</a:t>
            </a:fld>
            <a:endParaRPr lang="en-JM"/>
          </a:p>
        </p:txBody>
      </p:sp>
    </p:spTree>
    <p:extLst>
      <p:ext uri="{BB962C8B-B14F-4D97-AF65-F5344CB8AC3E}">
        <p14:creationId xmlns:p14="http://schemas.microsoft.com/office/powerpoint/2010/main" val="23069246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Quick formative assessment model to gauge starting point for all – LM define what meant by formative assessment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a:t>Information pulled from https://www.onlinecollegecourses.com/2012/03/08/ethical-behavior-guidelines-for-online-students/</a:t>
            </a:r>
          </a:p>
          <a:p>
            <a:endParaRPr lang="en-US"/>
          </a:p>
          <a:p>
            <a:r>
              <a:rPr lang="en-US" sz="1200" b="0" i="0" u="none" strike="noStrike" kern="1200">
                <a:solidFill>
                  <a:schemeClr val="tx1"/>
                </a:solidFill>
                <a:effectLst/>
                <a:latin typeface="Arial" charset="0"/>
                <a:ea typeface="+mn-ea"/>
                <a:cs typeface="+mn-cs"/>
              </a:rPr>
              <a:t>the answer that frequently comes up is centered on issues about cheating. Many students relate ethics to “doing the right thing” and describe how they are guided by an internalized sense of right and wrong. But that is only one component of ethical behavior and students need to consider the other forms, some are unique to interactions within a technologically-enabled classroom environment. </a:t>
            </a:r>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6</a:t>
            </a:fld>
            <a:endParaRPr lang="en-JM"/>
          </a:p>
        </p:txBody>
      </p:sp>
    </p:spTree>
    <p:extLst>
      <p:ext uri="{BB962C8B-B14F-4D97-AF65-F5344CB8AC3E}">
        <p14:creationId xmlns:p14="http://schemas.microsoft.com/office/powerpoint/2010/main" val="2414454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a:t>Information pulled from https://www.onlinecollegecourses.com/2012/03/08/ethical-behavior-guidelines-for-online-students/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a:t>Ethics are a set of standards that each of us follow, It guides our behavior and interactions with others. For example, your school has a set of </a:t>
            </a:r>
            <a:r>
              <a:rPr lang="en-US" sz="1200" b="1" i="0" u="none"/>
              <a:t>behavioral standards that students are to adhere to </a:t>
            </a:r>
            <a:r>
              <a:rPr lang="en-US" sz="1200" b="0" i="0" u="none"/>
              <a:t>while interacting with others, which allows you to make ethical decisions. You will decide to either act ethically or unethically, which means you will follow the standards or disregard them.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a:t>That is different however from morals are what we use to make a determination of right and wrong. You will decide that an issue is morally right or wrong, based upon your belief system and what you have been taught by society, religious affiliations, and your upbringing.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a:t>Your actions in the classroom can be evaluated as ethical or unethical, based upon the class </a:t>
            </a:r>
            <a:r>
              <a:rPr lang="en-US" b="1" i="0" u="none"/>
              <a:t>code of conduct</a:t>
            </a:r>
            <a:r>
              <a:rPr lang="en-US" b="0" i="0" u="none"/>
              <a:t>; whereas, morals are personal in nature. In an online classroom you will find students with </a:t>
            </a:r>
            <a:r>
              <a:rPr lang="en-US" b="1" i="0" u="none"/>
              <a:t>diverse</a:t>
            </a:r>
            <a:r>
              <a:rPr lang="en-US" b="0" i="0" u="none"/>
              <a:t> backgrounds and </a:t>
            </a:r>
            <a:r>
              <a:rPr lang="en-US" b="1" i="0" u="none"/>
              <a:t>differing opinions </a:t>
            </a:r>
            <a:r>
              <a:rPr lang="en-US" b="0" i="0" u="none"/>
              <a:t>of what is right or wrong. While you may not be able to reach a consensus on what is morally right or wrong, you can agree upon what constitutes ethical or unethical actions. Let’s consider the ethical choices you may have to make as an online student.</a:t>
            </a:r>
          </a:p>
          <a:p>
            <a:endParaRPr lang="en-US">
              <a:cs typeface="Arial" charset="0"/>
            </a:endParaRPr>
          </a:p>
        </p:txBody>
      </p:sp>
      <p:sp>
        <p:nvSpPr>
          <p:cNvPr id="4" name="Slide Number Placeholder 3"/>
          <p:cNvSpPr>
            <a:spLocks noGrp="1"/>
          </p:cNvSpPr>
          <p:nvPr>
            <p:ph type="sldNum" sz="quarter" idx="10"/>
          </p:nvPr>
        </p:nvSpPr>
        <p:spPr/>
        <p:txBody>
          <a:bodyPr/>
          <a:lstStyle/>
          <a:p>
            <a:fld id="{FEA829E4-7B8F-48ED-BCF8-1C0A3C644052}" type="slidenum">
              <a:rPr lang="en-JM" smtClean="0"/>
              <a:pPr/>
              <a:t>7</a:t>
            </a:fld>
            <a:endParaRPr lang="en-JM"/>
          </a:p>
        </p:txBody>
      </p:sp>
    </p:spTree>
    <p:extLst>
      <p:ext uri="{BB962C8B-B14F-4D97-AF65-F5344CB8AC3E}">
        <p14:creationId xmlns:p14="http://schemas.microsoft.com/office/powerpoint/2010/main" val="937785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a:solidFill>
                  <a:schemeClr val="tx1"/>
                </a:solidFill>
                <a:effectLst/>
                <a:latin typeface="Arial" charset="0"/>
                <a:ea typeface="+mn-ea"/>
                <a:cs typeface="+mn-cs"/>
              </a:rPr>
              <a:t>https://www.onlinecollegecourses.com/2012/03/08/ethical-behavior-guidelines-for-online-students/</a:t>
            </a:r>
          </a:p>
          <a:p>
            <a:endParaRPr lang="en-US" sz="1200" b="1" i="0" u="none" strike="noStrike" kern="1200">
              <a:solidFill>
                <a:schemeClr val="tx1"/>
              </a:solidFill>
              <a:effectLst/>
              <a:latin typeface="Arial" charset="0"/>
              <a:ea typeface="+mn-ea"/>
              <a:cs typeface="+mn-cs"/>
            </a:endParaRPr>
          </a:p>
          <a:p>
            <a:r>
              <a:rPr lang="en-US" sz="1200" b="1" i="0" u="none" strike="noStrike" kern="1200">
                <a:solidFill>
                  <a:schemeClr val="tx1"/>
                </a:solidFill>
                <a:effectLst/>
                <a:latin typeface="Arial" charset="0"/>
                <a:ea typeface="+mn-ea"/>
                <a:cs typeface="+mn-cs"/>
              </a:rPr>
              <a:t>Academic Honesty- </a:t>
            </a:r>
            <a:r>
              <a:rPr lang="en-US" sz="1200" b="0" i="0" u="none" strike="noStrike" kern="1200">
                <a:solidFill>
                  <a:schemeClr val="tx1"/>
                </a:solidFill>
                <a:effectLst/>
                <a:latin typeface="Arial" charset="0"/>
                <a:ea typeface="+mn-ea"/>
                <a:cs typeface="+mn-cs"/>
              </a:rPr>
              <a:t>One of the first topics that come to mind when students are asked about ethical choices is academic honesty and specifically plagiarism or cheating. plagiarism using the words of someone without giving them credit. Act ethically by acknowledging sources used in your postings or written assignments – whether you paraphrase that information or use a direct quote</a:t>
            </a:r>
          </a:p>
          <a:p>
            <a:endParaRPr lang="en-US" sz="1200" b="0" i="0" u="none" strike="noStrike" kern="1200">
              <a:solidFill>
                <a:schemeClr val="tx1"/>
              </a:solidFill>
              <a:effectLst/>
              <a:latin typeface="Arial" charset="0"/>
              <a:ea typeface="+mn-ea"/>
              <a:cs typeface="+mn-cs"/>
            </a:endParaRPr>
          </a:p>
          <a:p>
            <a:r>
              <a:rPr lang="en-US" sz="1200" b="1" i="0" u="none" strike="noStrike" kern="1200">
                <a:solidFill>
                  <a:schemeClr val="tx1"/>
                </a:solidFill>
                <a:effectLst/>
                <a:latin typeface="Arial" charset="0"/>
                <a:ea typeface="+mn-ea"/>
                <a:cs typeface="+mn-cs"/>
              </a:rPr>
              <a:t>Classroom Behavior </a:t>
            </a:r>
            <a:r>
              <a:rPr lang="en-US" sz="1200" b="0" i="0" u="none" strike="noStrike" kern="1200">
                <a:solidFill>
                  <a:schemeClr val="tx1"/>
                </a:solidFill>
                <a:effectLst/>
                <a:latin typeface="Arial" charset="0"/>
                <a:ea typeface="+mn-ea"/>
                <a:cs typeface="+mn-cs"/>
              </a:rPr>
              <a:t>- Your behavior in class, or the manner in which you conduct yourself, is also an ethical choice.  In online class people may become more vocal, but </a:t>
            </a:r>
            <a:r>
              <a:rPr lang="en-US" sz="1200" b="1" i="0" u="none" strike="noStrike" kern="1200">
                <a:solidFill>
                  <a:schemeClr val="tx1"/>
                </a:solidFill>
                <a:effectLst/>
                <a:latin typeface="Arial" charset="0"/>
                <a:ea typeface="+mn-ea"/>
                <a:cs typeface="+mn-cs"/>
              </a:rPr>
              <a:t>also more careless</a:t>
            </a:r>
            <a:r>
              <a:rPr lang="en-US" sz="1200" b="0" i="0" u="none" strike="noStrike" kern="1200">
                <a:solidFill>
                  <a:schemeClr val="tx1"/>
                </a:solidFill>
                <a:effectLst/>
                <a:latin typeface="Arial" charset="0"/>
                <a:ea typeface="+mn-ea"/>
                <a:cs typeface="+mn-cs"/>
              </a:rPr>
              <a:t>.” often forget people can read, interpret, and misinterpret what has been posted. </a:t>
            </a:r>
          </a:p>
          <a:p>
            <a:endParaRPr lang="en-US" sz="1200" b="0" i="0" u="none" strike="noStrike" kern="1200">
              <a:solidFill>
                <a:schemeClr val="tx1"/>
              </a:solidFill>
              <a:effectLst/>
              <a:latin typeface="Arial" charset="0"/>
              <a:ea typeface="+mn-ea"/>
              <a:cs typeface="+mn-cs"/>
            </a:endParaRPr>
          </a:p>
          <a:p>
            <a:r>
              <a:rPr lang="en-US" sz="1200" b="0" i="0" u="none" strike="noStrike" kern="1200">
                <a:solidFill>
                  <a:schemeClr val="tx1"/>
                </a:solidFill>
                <a:effectLst/>
                <a:latin typeface="Arial" charset="0"/>
                <a:ea typeface="+mn-ea"/>
                <a:cs typeface="+mn-cs"/>
              </a:rPr>
              <a:t>read their messages aloud before posting them and consider both the content and possible tone of the messages. </a:t>
            </a:r>
            <a:r>
              <a:rPr lang="en-US" sz="1200" b="0" i="0" u="none" strike="noStrike" kern="1200">
                <a:solidFill>
                  <a:schemeClr val="tx1"/>
                </a:solidFill>
                <a:effectLst/>
                <a:latin typeface="Arial" charset="0"/>
                <a:ea typeface="+mn-ea"/>
                <a:cs typeface="+mn-cs"/>
                <a:hlinkClick r:id="rId3"/>
              </a:rPr>
              <a:t>cyber safety</a:t>
            </a:r>
            <a:r>
              <a:rPr lang="en-US" sz="1200" b="0" i="0" u="none" strike="noStrike" kern="1200">
                <a:solidFill>
                  <a:schemeClr val="tx1"/>
                </a:solidFill>
                <a:effectLst/>
                <a:latin typeface="Arial" charset="0"/>
                <a:ea typeface="+mn-ea"/>
                <a:cs typeface="+mn-cs"/>
              </a:rPr>
              <a:t>, which involves how you behave or act towards others online. Cyber safety for students “includes the language they use and the things they say, how they treat others, respecting people's property (e.g. copyright) and visiting appropriate websites.” Also related to cyber safety is cyber bullying. Cyberbullying can include:</a:t>
            </a:r>
            <a:br>
              <a:rPr lang="en-US" sz="1200" b="0" i="0" u="none" strike="noStrike" kern="1200">
                <a:solidFill>
                  <a:schemeClr val="tx1"/>
                </a:solidFill>
                <a:effectLst/>
                <a:latin typeface="Arial" charset="0"/>
                <a:ea typeface="+mn-ea"/>
                <a:cs typeface="+mn-cs"/>
              </a:rPr>
            </a:br>
            <a:r>
              <a:rPr lang="en-US" sz="1200" b="0" i="0" u="none" strike="noStrike" kern="1200">
                <a:solidFill>
                  <a:schemeClr val="tx1"/>
                </a:solidFill>
                <a:effectLst/>
                <a:latin typeface="Arial" charset="0"/>
                <a:ea typeface="+mn-ea"/>
                <a:cs typeface="+mn-cs"/>
              </a:rPr>
              <a:t>•    “Insulting: Posting or spreading false information about a person that will cause harm to that person or that person’s reputation.</a:t>
            </a:r>
            <a:br>
              <a:rPr lang="en-US" sz="1200" b="0" i="0" u="none" strike="noStrike" kern="1200">
                <a:solidFill>
                  <a:schemeClr val="tx1"/>
                </a:solidFill>
                <a:effectLst/>
                <a:latin typeface="Arial" charset="0"/>
                <a:ea typeface="+mn-ea"/>
                <a:cs typeface="+mn-cs"/>
              </a:rPr>
            </a:br>
            <a:r>
              <a:rPr lang="en-US" sz="1200" b="0" i="0" u="none" strike="noStrike" kern="1200">
                <a:solidFill>
                  <a:schemeClr val="tx1"/>
                </a:solidFill>
                <a:effectLst/>
                <a:latin typeface="Arial" charset="0"/>
                <a:ea typeface="+mn-ea"/>
                <a:cs typeface="+mn-cs"/>
              </a:rPr>
              <a:t>•    Targeting: Singling someone out and inviting others to attack or make fun of her or him.</a:t>
            </a:r>
            <a:br>
              <a:rPr lang="en-US" sz="1200" b="0" i="0" u="none" strike="noStrike" kern="1200">
                <a:solidFill>
                  <a:schemeClr val="tx1"/>
                </a:solidFill>
                <a:effectLst/>
                <a:latin typeface="Arial" charset="0"/>
                <a:ea typeface="+mn-ea"/>
                <a:cs typeface="+mn-cs"/>
              </a:rPr>
            </a:br>
            <a:r>
              <a:rPr lang="en-US" sz="1200" b="0" i="0" u="none" strike="noStrike" kern="1200">
                <a:solidFill>
                  <a:schemeClr val="tx1"/>
                </a:solidFill>
                <a:effectLst/>
                <a:latin typeface="Arial" charset="0"/>
                <a:ea typeface="+mn-ea"/>
                <a:cs typeface="+mn-cs"/>
              </a:rPr>
              <a:t>•    Excluding: Pressuring others to exclude someone from a community (either online or offline).</a:t>
            </a:r>
            <a:br>
              <a:rPr lang="en-US" sz="1200" b="0" i="0" u="none" strike="noStrike" kern="1200">
                <a:solidFill>
                  <a:schemeClr val="tx1"/>
                </a:solidFill>
                <a:effectLst/>
                <a:latin typeface="Arial" charset="0"/>
                <a:ea typeface="+mn-ea"/>
                <a:cs typeface="+mn-cs"/>
              </a:rPr>
            </a:br>
            <a:r>
              <a:rPr lang="en-US" sz="1200" b="0" i="0" u="none" strike="noStrike" kern="1200">
                <a:solidFill>
                  <a:schemeClr val="tx1"/>
                </a:solidFill>
                <a:effectLst/>
                <a:latin typeface="Arial" charset="0"/>
                <a:ea typeface="+mn-ea"/>
                <a:cs typeface="+mn-cs"/>
              </a:rPr>
              <a:t>•    Harassment: Repeatedly sending someone nasty, mean and insulting messages.”</a:t>
            </a:r>
          </a:p>
          <a:p>
            <a:r>
              <a:rPr lang="en-US" sz="1200" b="0" i="0" u="none" strike="noStrike" kern="1200">
                <a:solidFill>
                  <a:schemeClr val="tx1"/>
                </a:solidFill>
                <a:effectLst/>
                <a:latin typeface="Arial" charset="0"/>
                <a:ea typeface="+mn-ea"/>
                <a:cs typeface="+mn-cs"/>
              </a:rPr>
              <a:t>It is your responsibility as a student to act ethically in your class. </a:t>
            </a:r>
            <a:r>
              <a:rPr lang="en-US" sz="1200" b="1" i="0" u="none" strike="noStrike" kern="1200">
                <a:solidFill>
                  <a:schemeClr val="tx1"/>
                </a:solidFill>
                <a:effectLst/>
                <a:latin typeface="Arial" charset="0"/>
                <a:ea typeface="+mn-ea"/>
                <a:cs typeface="+mn-cs"/>
              </a:rPr>
              <a:t>Instructors know the importance of monitoring online interactions </a:t>
            </a:r>
            <a:r>
              <a:rPr lang="en-US" sz="1200" b="0" i="0" u="none" strike="noStrike" kern="1200">
                <a:solidFill>
                  <a:schemeClr val="tx1"/>
                </a:solidFill>
                <a:effectLst/>
                <a:latin typeface="Arial" charset="0"/>
                <a:ea typeface="+mn-ea"/>
                <a:cs typeface="+mn-cs"/>
              </a:rPr>
              <a:t>to ensure that students have a safe classroom environment to work in. For example, if you observe a message within the discussion board that may be perceived as threatening or hostile, I’ll address it right away with that student</a:t>
            </a:r>
          </a:p>
          <a:p>
            <a:endParaRPr lang="en-US" sz="1200" b="0" i="0" u="none" strike="noStrike" kern="1200">
              <a:solidFill>
                <a:schemeClr val="tx1"/>
              </a:solidFill>
              <a:effectLst/>
              <a:latin typeface="Arial" charset="0"/>
              <a:ea typeface="+mn-ea"/>
              <a:cs typeface="+mn-cs"/>
            </a:endParaRPr>
          </a:p>
          <a:p>
            <a:r>
              <a:rPr lang="en-US" sz="1200" b="1" i="0" u="none" strike="noStrike" kern="1200">
                <a:solidFill>
                  <a:schemeClr val="tx1"/>
                </a:solidFill>
                <a:effectLst/>
                <a:latin typeface="Arial" charset="0"/>
                <a:ea typeface="+mn-ea"/>
                <a:cs typeface="+mn-cs"/>
              </a:rPr>
              <a:t>Privacy : </a:t>
            </a:r>
            <a:r>
              <a:rPr lang="en-US" sz="1200" b="0" i="0" u="none" strike="noStrike" kern="1200">
                <a:solidFill>
                  <a:schemeClr val="tx1"/>
                </a:solidFill>
                <a:effectLst/>
                <a:latin typeface="Arial" charset="0"/>
                <a:ea typeface="+mn-ea"/>
                <a:cs typeface="+mn-cs"/>
              </a:rPr>
              <a:t>The issue of privacy is very different in Iraq than the US. Think about what ethical consideration you have for students and also what do students have regarding privacy? </a:t>
            </a:r>
            <a:r>
              <a:rPr lang="en-US" sz="1200" b="1" i="0" u="none" strike="noStrike" kern="1200">
                <a:solidFill>
                  <a:schemeClr val="tx1"/>
                </a:solidFill>
                <a:effectLst/>
                <a:latin typeface="Arial" charset="0"/>
                <a:ea typeface="+mn-ea"/>
                <a:cs typeface="+mn-cs"/>
              </a:rPr>
              <a:t>You can make a conscious choice or ethical decision not to disclose the email address or phone number of your classmates or students. </a:t>
            </a:r>
            <a:r>
              <a:rPr lang="en-US" sz="1200" b="0" i="0" u="none" strike="noStrike" kern="1200">
                <a:solidFill>
                  <a:schemeClr val="tx1"/>
                </a:solidFill>
                <a:effectLst/>
                <a:latin typeface="Arial" charset="0"/>
                <a:ea typeface="+mn-ea"/>
                <a:cs typeface="+mn-cs"/>
              </a:rPr>
              <a:t>Even though there is an element of anonymity associated with the online classroom it is possible to learn about personal information from class rosters and messages posted within the classroom – and having access to this kind of information does not imply permission to use or distribute it.</a:t>
            </a:r>
          </a:p>
          <a:p>
            <a:endParaRPr lang="en-US" sz="1200" b="0" i="0" u="none" strike="noStrike" kern="1200">
              <a:solidFill>
                <a:schemeClr val="tx1"/>
              </a:solidFill>
              <a:effectLst/>
              <a:latin typeface="Arial" charset="0"/>
              <a:ea typeface="+mn-ea"/>
              <a:cs typeface="+mn-cs"/>
            </a:endParaRPr>
          </a:p>
          <a:p>
            <a:r>
              <a:rPr lang="en-US" sz="1200" b="1" i="0" u="none" strike="noStrike" kern="1200">
                <a:solidFill>
                  <a:schemeClr val="tx1"/>
                </a:solidFill>
                <a:effectLst/>
                <a:latin typeface="Arial" charset="0"/>
                <a:ea typeface="+mn-ea"/>
                <a:cs typeface="+mn-cs"/>
              </a:rPr>
              <a:t>Proactive Approach - </a:t>
            </a:r>
            <a:r>
              <a:rPr lang="en-US" sz="1200" b="0" i="0" u="none" strike="noStrike" kern="1200">
                <a:solidFill>
                  <a:schemeClr val="tx1"/>
                </a:solidFill>
                <a:effectLst/>
                <a:latin typeface="Arial" charset="0"/>
                <a:ea typeface="+mn-ea"/>
                <a:cs typeface="+mn-cs"/>
              </a:rPr>
              <a:t>How do you know if you have not made a correct ethical choice? What can you do ahead of time to help you make the best ethical decisions? Take a proactive approach. </a:t>
            </a:r>
          </a:p>
          <a:p>
            <a:r>
              <a:rPr lang="en-US" sz="1200" b="0" i="0" u="none" strike="noStrike" kern="1200">
                <a:solidFill>
                  <a:schemeClr val="tx1"/>
                </a:solidFill>
                <a:effectLst/>
                <a:latin typeface="Arial" charset="0"/>
                <a:ea typeface="+mn-ea"/>
                <a:cs typeface="+mn-cs"/>
              </a:rPr>
              <a:t>•    Does your school have a  privacy policy.</a:t>
            </a:r>
            <a:br>
              <a:rPr lang="en-US"/>
            </a:br>
            <a:r>
              <a:rPr lang="en-US" sz="1200" b="0" i="0" u="none" strike="noStrike" kern="1200">
                <a:solidFill>
                  <a:schemeClr val="tx1"/>
                </a:solidFill>
                <a:effectLst/>
                <a:latin typeface="Arial" charset="0"/>
                <a:ea typeface="+mn-ea"/>
                <a:cs typeface="+mn-cs"/>
              </a:rPr>
              <a:t>What is your school’s policy concerning academic honesty.</a:t>
            </a:r>
            <a:br>
              <a:rPr lang="en-US"/>
            </a:br>
            <a:r>
              <a:rPr lang="en-US" sz="1200" b="0" i="0" u="none" strike="noStrike" kern="1200">
                <a:solidFill>
                  <a:schemeClr val="tx1"/>
                </a:solidFill>
                <a:effectLst/>
                <a:latin typeface="Arial" charset="0"/>
                <a:ea typeface="+mn-ea"/>
                <a:cs typeface="+mn-cs"/>
              </a:rPr>
              <a:t>•    Review your online posts. What would you want other classmates and instructors to know about you?</a:t>
            </a:r>
            <a:br>
              <a:rPr lang="en-US"/>
            </a:br>
            <a:r>
              <a:rPr lang="en-US" sz="1200" b="0" i="0" u="none" strike="noStrike" kern="1200">
                <a:solidFill>
                  <a:schemeClr val="tx1"/>
                </a:solidFill>
                <a:effectLst/>
                <a:latin typeface="Arial" charset="0"/>
                <a:ea typeface="+mn-ea"/>
                <a:cs typeface="+mn-cs"/>
              </a:rPr>
              <a:t>•    Develop a classroom code of conduct for your classroom which can be a statement or set of rules to follow that establishes how you will interact with others in the classroom.</a:t>
            </a:r>
            <a:br>
              <a:rPr lang="en-US"/>
            </a:br>
            <a:r>
              <a:rPr lang="en-US" sz="1200" b="0" i="0" u="none" strike="noStrike" kern="1200">
                <a:solidFill>
                  <a:schemeClr val="tx1"/>
                </a:solidFill>
                <a:effectLst/>
                <a:latin typeface="Arial" charset="0"/>
                <a:ea typeface="+mn-ea"/>
                <a:cs typeface="+mn-cs"/>
              </a:rPr>
              <a:t>•    remind students and model for students being a good digital citizen by following netiquette guidelines and avoiding any form of inappropriate online behavior. </a:t>
            </a:r>
            <a:endParaRPr lang="en-US" sz="1200" b="1" i="0" u="none" strike="noStrike" kern="1200">
              <a:solidFill>
                <a:schemeClr val="tx1"/>
              </a:solidFill>
              <a:effectLst/>
              <a:latin typeface="Arial" charset="0"/>
              <a:ea typeface="+mn-ea"/>
              <a:cs typeface="+mn-cs"/>
            </a:endParaRPr>
          </a:p>
          <a:p>
            <a:endParaRPr lang="en-US" sz="1200" b="0" i="0" u="none" strike="noStrike" kern="1200">
              <a:solidFill>
                <a:schemeClr val="tx1"/>
              </a:solidFill>
              <a:effectLst/>
              <a:latin typeface="Arial" charset="0"/>
              <a:ea typeface="+mn-ea"/>
              <a:cs typeface="+mn-cs"/>
            </a:endParaRPr>
          </a:p>
          <a:p>
            <a:endParaRPr lang="en-US" sz="1200" b="1" i="0" u="none" strike="noStrike" kern="1200">
              <a:solidFill>
                <a:schemeClr val="tx1"/>
              </a:solidFill>
              <a:effectLst/>
              <a:latin typeface="Arial" charset="0"/>
              <a:ea typeface="+mn-ea"/>
              <a:cs typeface="+mn-cs"/>
            </a:endParaRPr>
          </a:p>
          <a:p>
            <a:endParaRPr lang="en-US" sz="1200" b="0" i="0" u="none" strike="noStrike" kern="1200">
              <a:solidFill>
                <a:schemeClr val="tx1"/>
              </a:solidFill>
              <a:effectLst/>
              <a:latin typeface="Arial" charset="0"/>
              <a:ea typeface="+mn-ea"/>
              <a:cs typeface="+mn-cs"/>
            </a:endParaRPr>
          </a:p>
          <a:p>
            <a:endParaRPr lang="en-US" sz="1200" b="0" i="0" u="none" strike="noStrike" kern="1200">
              <a:solidFill>
                <a:schemeClr val="tx1"/>
              </a:solidFill>
              <a:effectLst/>
              <a:latin typeface="Arial" charset="0"/>
              <a:ea typeface="+mn-ea"/>
              <a:cs typeface="+mn-cs"/>
            </a:endParaRPr>
          </a:p>
          <a:p>
            <a:endParaRPr lang="en-US" sz="1200" b="0" i="0" u="none" strike="noStrike" kern="1200">
              <a:solidFill>
                <a:schemeClr val="tx1"/>
              </a:solidFill>
              <a:effectLst/>
              <a:latin typeface="Arial" charset="0"/>
              <a:ea typeface="+mn-ea"/>
              <a:cs typeface="+mn-cs"/>
            </a:endParaRPr>
          </a:p>
          <a:p>
            <a:endParaRPr lang="en-US"/>
          </a:p>
        </p:txBody>
      </p:sp>
      <p:sp>
        <p:nvSpPr>
          <p:cNvPr id="4" name="Slide Number Placeholder 3"/>
          <p:cNvSpPr>
            <a:spLocks noGrp="1"/>
          </p:cNvSpPr>
          <p:nvPr>
            <p:ph type="sldNum" sz="quarter" idx="10"/>
          </p:nvPr>
        </p:nvSpPr>
        <p:spPr/>
        <p:txBody>
          <a:bodyPr/>
          <a:lstStyle/>
          <a:p>
            <a:fld id="{FEA829E4-7B8F-48ED-BCF8-1C0A3C644052}" type="slidenum">
              <a:rPr lang="en-JM" smtClean="0"/>
              <a:pPr/>
              <a:t>8</a:t>
            </a:fld>
            <a:endParaRPr lang="en-JM"/>
          </a:p>
        </p:txBody>
      </p:sp>
    </p:spTree>
    <p:extLst>
      <p:ext uri="{BB962C8B-B14F-4D97-AF65-F5344CB8AC3E}">
        <p14:creationId xmlns:p14="http://schemas.microsoft.com/office/powerpoint/2010/main" val="367168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https://www.dictionary.com/browse/netiquette</a:t>
            </a:r>
          </a:p>
          <a:p>
            <a:endParaRPr lang="en-US"/>
          </a:p>
          <a:p>
            <a:r>
              <a:rPr lang="en-US"/>
              <a:t>Ethics differ from netiquette. Ethics are our standards, basically our rules in the classroom where netiquette is our manners</a:t>
            </a:r>
          </a:p>
          <a:p>
            <a:endParaRPr lang="en-US"/>
          </a:p>
        </p:txBody>
      </p:sp>
      <p:sp>
        <p:nvSpPr>
          <p:cNvPr id="4" name="Slide Number Placeholder 3"/>
          <p:cNvSpPr>
            <a:spLocks noGrp="1"/>
          </p:cNvSpPr>
          <p:nvPr>
            <p:ph type="sldNum" sz="quarter" idx="5"/>
          </p:nvPr>
        </p:nvSpPr>
        <p:spPr/>
        <p:txBody>
          <a:bodyPr/>
          <a:lstStyle/>
          <a:p>
            <a:fld id="{FEA829E4-7B8F-48ED-BCF8-1C0A3C644052}" type="slidenum">
              <a:rPr lang="en-JM" smtClean="0"/>
              <a:pPr/>
              <a:t>9</a:t>
            </a:fld>
            <a:endParaRPr lang="en-JM"/>
          </a:p>
        </p:txBody>
      </p:sp>
    </p:spTree>
    <p:extLst>
      <p:ext uri="{BB962C8B-B14F-4D97-AF65-F5344CB8AC3E}">
        <p14:creationId xmlns:p14="http://schemas.microsoft.com/office/powerpoint/2010/main" val="4046303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2" name="Title 1"/>
          <p:cNvSpPr>
            <a:spLocks noGrp="1"/>
          </p:cNvSpPr>
          <p:nvPr>
            <p:ph type="ctrTitle"/>
          </p:nvPr>
        </p:nvSpPr>
        <p:spPr>
          <a:xfrm>
            <a:off x="685800" y="1123955"/>
            <a:ext cx="7772400" cy="1102519"/>
          </a:xfrm>
        </p:spPr>
        <p:txBody>
          <a:bodyPr/>
          <a:lstStyle>
            <a:lvl1pPr algn="ctr">
              <a:defRPr baseline="0">
                <a:solidFill>
                  <a:srgbClr val="009BA0"/>
                </a:solidFill>
                <a:latin typeface="arial" charset="0"/>
              </a:defRPr>
            </a:lvl1pPr>
          </a:lstStyle>
          <a:p>
            <a:r>
              <a:rPr lang="en-US"/>
              <a:t>Click to edit Master title style</a:t>
            </a:r>
            <a:endParaRPr lang="en-JM"/>
          </a:p>
        </p:txBody>
      </p:sp>
      <p:sp>
        <p:nvSpPr>
          <p:cNvPr id="3" name="Subtitle 2"/>
          <p:cNvSpPr>
            <a:spLocks noGrp="1"/>
          </p:cNvSpPr>
          <p:nvPr>
            <p:ph type="subTitle" idx="1"/>
          </p:nvPr>
        </p:nvSpPr>
        <p:spPr>
          <a:xfrm>
            <a:off x="1371600" y="2440786"/>
            <a:ext cx="6400800" cy="664369"/>
          </a:xfrm>
        </p:spPr>
        <p:txBody>
          <a:bodyPr/>
          <a:lstStyle>
            <a:lvl1pPr marL="0" indent="0" algn="ctr">
              <a:buNone/>
              <a:defRPr>
                <a:solidFill>
                  <a:srgbClr val="17375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JM"/>
          </a:p>
        </p:txBody>
      </p:sp>
    </p:spTree>
    <p:extLst>
      <p:ext uri="{BB962C8B-B14F-4D97-AF65-F5344CB8AC3E}">
        <p14:creationId xmlns:p14="http://schemas.microsoft.com/office/powerpoint/2010/main" val="6325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8_Title and Content">
    <p:spTree>
      <p:nvGrpSpPr>
        <p:cNvPr id="1" name=""/>
        <p:cNvGrpSpPr/>
        <p:nvPr/>
      </p:nvGrpSpPr>
      <p:grpSpPr>
        <a:xfrm>
          <a:off x="0" y="0"/>
          <a:ext cx="0" cy="0"/>
          <a:chOff x="0" y="0"/>
          <a:chExt cx="0" cy="0"/>
        </a:xfrm>
      </p:grpSpPr>
      <p:sp>
        <p:nvSpPr>
          <p:cNvPr id="27" name="Text Placeholder 5"/>
          <p:cNvSpPr>
            <a:spLocks noGrp="1"/>
          </p:cNvSpPr>
          <p:nvPr>
            <p:ph type="body" sz="quarter" idx="68"/>
          </p:nvPr>
        </p:nvSpPr>
        <p:spPr>
          <a:xfrm>
            <a:off x="518970" y="3638551"/>
            <a:ext cx="1843230"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8" name="Text Placeholder 5"/>
          <p:cNvSpPr>
            <a:spLocks noGrp="1"/>
          </p:cNvSpPr>
          <p:nvPr>
            <p:ph type="body" sz="quarter" idx="69"/>
          </p:nvPr>
        </p:nvSpPr>
        <p:spPr>
          <a:xfrm>
            <a:off x="2467803" y="3643312"/>
            <a:ext cx="1613026"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29" name="Text Placeholder 11"/>
          <p:cNvSpPr>
            <a:spLocks noGrp="1"/>
          </p:cNvSpPr>
          <p:nvPr>
            <p:ph type="body" sz="quarter" idx="70"/>
          </p:nvPr>
        </p:nvSpPr>
        <p:spPr>
          <a:xfrm>
            <a:off x="506133" y="3262312"/>
            <a:ext cx="18303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1" name="Text Placeholder 11"/>
          <p:cNvSpPr>
            <a:spLocks noGrp="1"/>
          </p:cNvSpPr>
          <p:nvPr>
            <p:ph type="body" sz="quarter" idx="72"/>
          </p:nvPr>
        </p:nvSpPr>
        <p:spPr>
          <a:xfrm>
            <a:off x="2467809" y="3262312"/>
            <a:ext cx="160178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3" name="Text Placeholder 5"/>
          <p:cNvSpPr>
            <a:spLocks noGrp="1"/>
          </p:cNvSpPr>
          <p:nvPr>
            <p:ph type="body" sz="quarter" idx="74"/>
          </p:nvPr>
        </p:nvSpPr>
        <p:spPr>
          <a:xfrm>
            <a:off x="4267206" y="3643312"/>
            <a:ext cx="1675229"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4" name="Text Placeholder 11"/>
          <p:cNvSpPr>
            <a:spLocks noGrp="1"/>
          </p:cNvSpPr>
          <p:nvPr>
            <p:ph type="body" sz="quarter" idx="75"/>
          </p:nvPr>
        </p:nvSpPr>
        <p:spPr>
          <a:xfrm>
            <a:off x="4267206" y="3262312"/>
            <a:ext cx="16635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6" name="Text Placeholder 5"/>
          <p:cNvSpPr>
            <a:spLocks noGrp="1"/>
          </p:cNvSpPr>
          <p:nvPr>
            <p:ph type="body" sz="quarter" idx="77"/>
          </p:nvPr>
        </p:nvSpPr>
        <p:spPr>
          <a:xfrm>
            <a:off x="6096636" y="3643312"/>
            <a:ext cx="1751964" cy="681038"/>
          </a:xfrm>
        </p:spPr>
        <p:txBody>
          <a:bodyPr>
            <a:normAutofit/>
          </a:bodyPr>
          <a:lstStyle>
            <a:lvl1pPr marL="0" indent="0">
              <a:buFontTx/>
              <a:buNone/>
              <a:defRPr sz="900" b="0" i="0">
                <a:solidFill>
                  <a:srgbClr val="A6A6A6"/>
                </a:solidFill>
                <a:latin typeface="Arial" charset="0"/>
                <a:cs typeface="Arial" charset="0"/>
              </a:defRPr>
            </a:lvl1pPr>
          </a:lstStyle>
          <a:p>
            <a:pPr lvl="0"/>
            <a:endParaRPr lang="en-JM"/>
          </a:p>
        </p:txBody>
      </p:sp>
      <p:sp>
        <p:nvSpPr>
          <p:cNvPr id="37" name="Text Placeholder 11"/>
          <p:cNvSpPr>
            <a:spLocks noGrp="1"/>
          </p:cNvSpPr>
          <p:nvPr>
            <p:ph type="body" sz="quarter" idx="78"/>
          </p:nvPr>
        </p:nvSpPr>
        <p:spPr>
          <a:xfrm>
            <a:off x="6096642" y="3262312"/>
            <a:ext cx="1739757" cy="300038"/>
          </a:xfrm>
        </p:spPr>
        <p:txBody>
          <a:bodyPr>
            <a:noAutofit/>
          </a:bodyPr>
          <a:lstStyle>
            <a:lvl1pPr marL="0" indent="0">
              <a:buFontTx/>
              <a:buNone/>
              <a:defRPr sz="1200" b="0" i="0">
                <a:solidFill>
                  <a:schemeClr val="tx1">
                    <a:lumMod val="75000"/>
                    <a:lumOff val="25000"/>
                  </a:schemeClr>
                </a:solidFill>
                <a:latin typeface="Arial" charset="0"/>
                <a:cs typeface="Arial" charset="0"/>
              </a:defRPr>
            </a:lvl1pPr>
            <a:lvl2pPr>
              <a:defRPr sz="1050">
                <a:latin typeface="Mission Gothic Regular" pitchFamily="50" charset="0"/>
              </a:defRPr>
            </a:lvl2pPr>
            <a:lvl3pPr>
              <a:defRPr sz="1050">
                <a:latin typeface="Mission Gothic Regular" pitchFamily="50" charset="0"/>
              </a:defRPr>
            </a:lvl3pPr>
            <a:lvl4pPr>
              <a:defRPr sz="1050">
                <a:latin typeface="Mission Gothic Regular" pitchFamily="50" charset="0"/>
              </a:defRPr>
            </a:lvl4pPr>
            <a:lvl5pPr>
              <a:defRPr sz="1050">
                <a:latin typeface="Mission Gothic Regular" pitchFamily="50" charset="0"/>
              </a:defRPr>
            </a:lvl5pPr>
          </a:lstStyle>
          <a:p>
            <a:pPr lvl="0"/>
            <a:endParaRPr lang="en-JM"/>
          </a:p>
        </p:txBody>
      </p:sp>
      <p:sp>
        <p:nvSpPr>
          <p:cNvPr id="39" name="Picture Placeholder 4"/>
          <p:cNvSpPr>
            <a:spLocks noGrp="1"/>
          </p:cNvSpPr>
          <p:nvPr>
            <p:ph type="pic" sz="quarter" idx="80"/>
          </p:nvPr>
        </p:nvSpPr>
        <p:spPr>
          <a:xfrm>
            <a:off x="517806" y="1657350"/>
            <a:ext cx="1691999" cy="1447800"/>
          </a:xfrm>
        </p:spPr>
        <p:txBody>
          <a:bodyPr>
            <a:normAutofit/>
          </a:bodyPr>
          <a:lstStyle>
            <a:lvl1pPr>
              <a:defRPr sz="1050" b="0" i="0">
                <a:latin typeface="Arial" charset="0"/>
                <a:cs typeface="Arial" charset="0"/>
              </a:defRPr>
            </a:lvl1pPr>
          </a:lstStyle>
          <a:p>
            <a:endParaRPr lang="en-US"/>
          </a:p>
        </p:txBody>
      </p:sp>
      <p:sp>
        <p:nvSpPr>
          <p:cNvPr id="40" name="Picture Placeholder 4"/>
          <p:cNvSpPr>
            <a:spLocks noGrp="1"/>
          </p:cNvSpPr>
          <p:nvPr>
            <p:ph type="pic" sz="quarter" idx="81"/>
          </p:nvPr>
        </p:nvSpPr>
        <p:spPr>
          <a:xfrm>
            <a:off x="2422806" y="1657350"/>
            <a:ext cx="1691999" cy="1447800"/>
          </a:xfrm>
        </p:spPr>
        <p:txBody>
          <a:bodyPr>
            <a:normAutofit/>
          </a:bodyPr>
          <a:lstStyle>
            <a:lvl1pPr>
              <a:defRPr sz="1050" b="0" i="0">
                <a:latin typeface="Arial" charset="0"/>
                <a:cs typeface="Arial" charset="0"/>
              </a:defRPr>
            </a:lvl1pPr>
          </a:lstStyle>
          <a:p>
            <a:endParaRPr lang="en-US"/>
          </a:p>
        </p:txBody>
      </p:sp>
      <p:sp>
        <p:nvSpPr>
          <p:cNvPr id="41" name="Picture Placeholder 4"/>
          <p:cNvSpPr>
            <a:spLocks noGrp="1"/>
          </p:cNvSpPr>
          <p:nvPr>
            <p:ph type="pic" sz="quarter" idx="82"/>
          </p:nvPr>
        </p:nvSpPr>
        <p:spPr>
          <a:xfrm>
            <a:off x="4251602" y="1657350"/>
            <a:ext cx="1691999" cy="1447800"/>
          </a:xfrm>
        </p:spPr>
        <p:txBody>
          <a:bodyPr>
            <a:normAutofit/>
          </a:bodyPr>
          <a:lstStyle>
            <a:lvl1pPr>
              <a:defRPr sz="1050" b="0" i="0">
                <a:latin typeface="Arial" charset="0"/>
                <a:cs typeface="Arial" charset="0"/>
              </a:defRPr>
            </a:lvl1pPr>
          </a:lstStyle>
          <a:p>
            <a:endParaRPr lang="en-US"/>
          </a:p>
        </p:txBody>
      </p:sp>
      <p:sp>
        <p:nvSpPr>
          <p:cNvPr id="42" name="Picture Placeholder 4"/>
          <p:cNvSpPr>
            <a:spLocks noGrp="1"/>
          </p:cNvSpPr>
          <p:nvPr>
            <p:ph type="pic" sz="quarter" idx="83"/>
          </p:nvPr>
        </p:nvSpPr>
        <p:spPr>
          <a:xfrm>
            <a:off x="6080407" y="1657350"/>
            <a:ext cx="1691999" cy="1447800"/>
          </a:xfrm>
        </p:spPr>
        <p:txBody>
          <a:bodyPr>
            <a:normAutofit/>
          </a:bodyPr>
          <a:lstStyle>
            <a:lvl1pPr>
              <a:defRPr sz="1050" b="0" i="0">
                <a:latin typeface="Arial" charset="0"/>
                <a:cs typeface="Arial" charset="0"/>
              </a:defRPr>
            </a:lvl1pPr>
          </a:lstStyle>
          <a:p>
            <a:endParaRPr lang="en-US"/>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13541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5_Title and Content">
    <p:spTree>
      <p:nvGrpSpPr>
        <p:cNvPr id="1" name=""/>
        <p:cNvGrpSpPr/>
        <p:nvPr/>
      </p:nvGrpSpPr>
      <p:grpSpPr>
        <a:xfrm>
          <a:off x="0" y="0"/>
          <a:ext cx="0" cy="0"/>
          <a:chOff x="0" y="0"/>
          <a:chExt cx="0" cy="0"/>
        </a:xfrm>
      </p:grpSpPr>
      <p:sp>
        <p:nvSpPr>
          <p:cNvPr id="7" name="Text Placeholder 5"/>
          <p:cNvSpPr>
            <a:spLocks noGrp="1"/>
          </p:cNvSpPr>
          <p:nvPr>
            <p:ph type="body" sz="quarter" idx="13"/>
          </p:nvPr>
        </p:nvSpPr>
        <p:spPr>
          <a:xfrm>
            <a:off x="457200" y="1581150"/>
            <a:ext cx="8229600" cy="2819400"/>
          </a:xfrm>
        </p:spPr>
        <p:txBody>
          <a:bodyPr>
            <a:normAutofit/>
          </a:bodyPr>
          <a:lstStyle>
            <a:lvl1pPr marL="342900" indent="-342900">
              <a:buFont typeface="Courier New" pitchFamily="49" charset="0"/>
              <a:buChar char="o"/>
              <a:defRPr sz="1100" b="0" i="0">
                <a:solidFill>
                  <a:srgbClr val="A6A6A6"/>
                </a:solidFill>
                <a:latin typeface="Arial" charset="0"/>
              </a:defRPr>
            </a:lvl1pPr>
            <a:lvl2pPr marL="742950" indent="-285750">
              <a:buFont typeface="Sketch Rockwell" pitchFamily="2" charset="0"/>
              <a:buChar char="o"/>
              <a:defRPr>
                <a:solidFill>
                  <a:schemeClr val="tx1">
                    <a:lumMod val="65000"/>
                    <a:lumOff val="35000"/>
                  </a:schemeClr>
                </a:solidFill>
                <a:latin typeface="Futura LT Book" pitchFamily="2" charset="0"/>
              </a:defRPr>
            </a:lvl2pPr>
            <a:lvl3pPr marL="1143000" indent="-228600">
              <a:buFont typeface="Sketch Rockwell" pitchFamily="2" charset="0"/>
              <a:buChar char="o"/>
              <a:defRPr>
                <a:solidFill>
                  <a:schemeClr val="tx1">
                    <a:lumMod val="65000"/>
                    <a:lumOff val="35000"/>
                  </a:schemeClr>
                </a:solidFill>
                <a:latin typeface="Futura LT Book" pitchFamily="2" charset="0"/>
              </a:defRPr>
            </a:lvl3pPr>
            <a:lvl4pPr marL="1600200" indent="-228600">
              <a:buFont typeface="Sketch Rockwell" pitchFamily="2" charset="0"/>
              <a:buChar char="o"/>
              <a:defRPr>
                <a:solidFill>
                  <a:schemeClr val="tx1">
                    <a:lumMod val="65000"/>
                    <a:lumOff val="35000"/>
                  </a:schemeClr>
                </a:solidFill>
                <a:latin typeface="Futura LT Book" pitchFamily="2" charset="0"/>
              </a:defRPr>
            </a:lvl4pPr>
            <a:lvl5pPr marL="2057400" indent="-228600">
              <a:buFont typeface="Sketch Rockwell" pitchFamily="2" charset="0"/>
              <a:buChar char="o"/>
              <a:defRPr>
                <a:solidFill>
                  <a:schemeClr val="tx1">
                    <a:lumMod val="65000"/>
                    <a:lumOff val="35000"/>
                  </a:schemeClr>
                </a:solidFill>
                <a:latin typeface="Futura LT Book" pitchFamily="2" charset="0"/>
              </a:defRPr>
            </a:lvl5pPr>
          </a:lstStyle>
          <a:p>
            <a:pPr lvl="0"/>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5107035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4_Title and Content">
    <p:spTree>
      <p:nvGrpSpPr>
        <p:cNvPr id="1" name=""/>
        <p:cNvGrpSpPr/>
        <p:nvPr/>
      </p:nvGrpSpPr>
      <p:grpSpPr>
        <a:xfrm>
          <a:off x="0" y="0"/>
          <a:ext cx="0" cy="0"/>
          <a:chOff x="0" y="0"/>
          <a:chExt cx="0" cy="0"/>
        </a:xfrm>
      </p:grpSpPr>
      <p:sp>
        <p:nvSpPr>
          <p:cNvPr id="7" name="Text Placeholder 13"/>
          <p:cNvSpPr>
            <a:spLocks noGrp="1"/>
          </p:cNvSpPr>
          <p:nvPr>
            <p:ph type="body" sz="quarter" idx="47"/>
          </p:nvPr>
        </p:nvSpPr>
        <p:spPr>
          <a:xfrm>
            <a:off x="1021944"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8" name="Text Placeholder 13"/>
          <p:cNvSpPr>
            <a:spLocks noGrp="1"/>
          </p:cNvSpPr>
          <p:nvPr>
            <p:ph type="body" sz="quarter" idx="48"/>
          </p:nvPr>
        </p:nvSpPr>
        <p:spPr>
          <a:xfrm>
            <a:off x="1022262"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9" name="Text Placeholder 13"/>
          <p:cNvSpPr>
            <a:spLocks noGrp="1"/>
          </p:cNvSpPr>
          <p:nvPr>
            <p:ph type="body" sz="quarter" idx="49"/>
          </p:nvPr>
        </p:nvSpPr>
        <p:spPr>
          <a:xfrm>
            <a:off x="102258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0" name="Text Placeholder 13"/>
          <p:cNvSpPr>
            <a:spLocks noGrp="1"/>
          </p:cNvSpPr>
          <p:nvPr>
            <p:ph type="body" sz="quarter" idx="50"/>
          </p:nvPr>
        </p:nvSpPr>
        <p:spPr>
          <a:xfrm>
            <a:off x="102258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1" name="Text Placeholder 13"/>
          <p:cNvSpPr>
            <a:spLocks noGrp="1"/>
          </p:cNvSpPr>
          <p:nvPr>
            <p:ph type="body" sz="quarter" idx="51"/>
          </p:nvPr>
        </p:nvSpPr>
        <p:spPr>
          <a:xfrm>
            <a:off x="102258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2" name="Content Placeholder 6"/>
          <p:cNvSpPr>
            <a:spLocks noGrp="1"/>
          </p:cNvSpPr>
          <p:nvPr>
            <p:ph sz="quarter" idx="55" hasCustomPrompt="1"/>
          </p:nvPr>
        </p:nvSpPr>
        <p:spPr>
          <a:xfrm>
            <a:off x="533400" y="1748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17" name="Text Placeholder 13"/>
          <p:cNvSpPr>
            <a:spLocks noGrp="1"/>
          </p:cNvSpPr>
          <p:nvPr>
            <p:ph type="body" sz="quarter" idx="60"/>
          </p:nvPr>
        </p:nvSpPr>
        <p:spPr>
          <a:xfrm>
            <a:off x="5105082" y="1714502"/>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8" name="Text Placeholder 13"/>
          <p:cNvSpPr>
            <a:spLocks noGrp="1"/>
          </p:cNvSpPr>
          <p:nvPr>
            <p:ph type="body" sz="quarter" idx="61"/>
          </p:nvPr>
        </p:nvSpPr>
        <p:spPr>
          <a:xfrm>
            <a:off x="5105400" y="2282828"/>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19" name="Text Placeholder 13"/>
          <p:cNvSpPr>
            <a:spLocks noGrp="1"/>
          </p:cNvSpPr>
          <p:nvPr>
            <p:ph type="body" sz="quarter" idx="62"/>
          </p:nvPr>
        </p:nvSpPr>
        <p:spPr>
          <a:xfrm>
            <a:off x="5105400" y="28453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0" name="Text Placeholder 13"/>
          <p:cNvSpPr>
            <a:spLocks noGrp="1"/>
          </p:cNvSpPr>
          <p:nvPr>
            <p:ph type="body" sz="quarter" idx="63"/>
          </p:nvPr>
        </p:nvSpPr>
        <p:spPr>
          <a:xfrm>
            <a:off x="5105400" y="3400991"/>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1" name="Text Placeholder 13"/>
          <p:cNvSpPr>
            <a:spLocks noGrp="1"/>
          </p:cNvSpPr>
          <p:nvPr>
            <p:ph type="body" sz="quarter" idx="64"/>
          </p:nvPr>
        </p:nvSpPr>
        <p:spPr>
          <a:xfrm>
            <a:off x="5105400" y="3912166"/>
            <a:ext cx="3048000" cy="403225"/>
          </a:xfrm>
        </p:spPr>
        <p:txBody>
          <a:bodyPr anchor="ctr">
            <a:normAutofit/>
          </a:bodyPr>
          <a:lstStyle>
            <a:lvl1pPr marL="0" indent="0">
              <a:buFontTx/>
              <a:buNone/>
              <a:defRPr sz="1100" b="0" i="0">
                <a:solidFill>
                  <a:srgbClr val="A6A6A6"/>
                </a:solidFill>
                <a:latin typeface="Arial" charset="0"/>
                <a:ea typeface="Arial" charset="0"/>
                <a:cs typeface="Arial" charset="0"/>
              </a:defRPr>
            </a:lvl1pPr>
          </a:lstStyle>
          <a:p>
            <a:pPr lvl="0"/>
            <a:endParaRPr lang="en-JM"/>
          </a:p>
        </p:txBody>
      </p:sp>
      <p:sp>
        <p:nvSpPr>
          <p:cNvPr id="27" name="Content Placeholder 6"/>
          <p:cNvSpPr>
            <a:spLocks noGrp="1"/>
          </p:cNvSpPr>
          <p:nvPr>
            <p:ph sz="quarter" idx="65" hasCustomPrompt="1"/>
          </p:nvPr>
        </p:nvSpPr>
        <p:spPr>
          <a:xfrm>
            <a:off x="533400" y="229743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8" name="Content Placeholder 6"/>
          <p:cNvSpPr>
            <a:spLocks noGrp="1"/>
          </p:cNvSpPr>
          <p:nvPr>
            <p:ph sz="quarter" idx="66" hasCustomPrompt="1"/>
          </p:nvPr>
        </p:nvSpPr>
        <p:spPr>
          <a:xfrm>
            <a:off x="533400" y="28917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9" name="Content Placeholder 6"/>
          <p:cNvSpPr>
            <a:spLocks noGrp="1"/>
          </p:cNvSpPr>
          <p:nvPr>
            <p:ph sz="quarter" idx="67" hasCustomPrompt="1"/>
          </p:nvPr>
        </p:nvSpPr>
        <p:spPr>
          <a:xfrm>
            <a:off x="533400" y="34251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0" name="Content Placeholder 6"/>
          <p:cNvSpPr>
            <a:spLocks noGrp="1"/>
          </p:cNvSpPr>
          <p:nvPr>
            <p:ph sz="quarter" idx="68" hasCustomPrompt="1"/>
          </p:nvPr>
        </p:nvSpPr>
        <p:spPr>
          <a:xfrm>
            <a:off x="533400" y="3958593"/>
            <a:ext cx="468000" cy="350999"/>
          </a:xfrm>
          <a:prstGeom prst="roundRect">
            <a:avLst>
              <a:gd name="adj" fmla="val 50000"/>
            </a:avLst>
          </a:prstGeom>
          <a:solidFill>
            <a:srgbClr val="B5C4D3"/>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1" name="Content Placeholder 6"/>
          <p:cNvSpPr>
            <a:spLocks noGrp="1" noChangeAspect="1"/>
          </p:cNvSpPr>
          <p:nvPr>
            <p:ph sz="quarter" idx="69" hasCustomPrompt="1"/>
          </p:nvPr>
        </p:nvSpPr>
        <p:spPr>
          <a:xfrm>
            <a:off x="4648200" y="1748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2" name="Content Placeholder 6"/>
          <p:cNvSpPr>
            <a:spLocks noGrp="1" noChangeAspect="1"/>
          </p:cNvSpPr>
          <p:nvPr>
            <p:ph sz="quarter" idx="70" hasCustomPrompt="1"/>
          </p:nvPr>
        </p:nvSpPr>
        <p:spPr>
          <a:xfrm>
            <a:off x="4648200" y="229743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3" name="Content Placeholder 6"/>
          <p:cNvSpPr>
            <a:spLocks noGrp="1" noChangeAspect="1"/>
          </p:cNvSpPr>
          <p:nvPr>
            <p:ph sz="quarter" idx="71" hasCustomPrompt="1"/>
          </p:nvPr>
        </p:nvSpPr>
        <p:spPr>
          <a:xfrm>
            <a:off x="4648200" y="28917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4" name="Content Placeholder 6"/>
          <p:cNvSpPr>
            <a:spLocks noGrp="1" noChangeAspect="1"/>
          </p:cNvSpPr>
          <p:nvPr>
            <p:ph sz="quarter" idx="72" hasCustomPrompt="1"/>
          </p:nvPr>
        </p:nvSpPr>
        <p:spPr>
          <a:xfrm>
            <a:off x="4648200" y="34251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35" name="Content Placeholder 6"/>
          <p:cNvSpPr>
            <a:spLocks noGrp="1" noChangeAspect="1"/>
          </p:cNvSpPr>
          <p:nvPr>
            <p:ph sz="quarter" idx="73" hasCustomPrompt="1"/>
          </p:nvPr>
        </p:nvSpPr>
        <p:spPr>
          <a:xfrm>
            <a:off x="4648200" y="3958593"/>
            <a:ext cx="468000" cy="350999"/>
          </a:xfrm>
          <a:prstGeom prst="roundRect">
            <a:avLst>
              <a:gd name="adj" fmla="val 50000"/>
            </a:avLst>
          </a:prstGeom>
          <a:solidFill>
            <a:srgbClr val="ED3645"/>
          </a:solidFill>
        </p:spPr>
        <p:txBody>
          <a:bodyPr anchor="ctr">
            <a:noAutofit/>
          </a:bodyPr>
          <a:lstStyle>
            <a:lvl1pPr marL="0" indent="0" algn="ctr">
              <a:buFontTx/>
              <a:buNone/>
              <a:defRPr sz="1600" b="0" i="0">
                <a:solidFill>
                  <a:schemeClr val="bg1"/>
                </a:solidFill>
                <a:latin typeface="Arial" charset="0"/>
                <a:ea typeface="Arial" charset="0"/>
                <a:cs typeface="Arial" charset="0"/>
              </a:defRPr>
            </a:lvl1pPr>
          </a:lstStyle>
          <a:p>
            <a:pPr lvl="0"/>
            <a:r>
              <a:rPr lang="en-JM"/>
              <a:t>1</a:t>
            </a:r>
          </a:p>
        </p:txBody>
      </p:sp>
      <p:sp>
        <p:nvSpPr>
          <p:cNvPr id="2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8890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3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3557684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1"/>
            <a:ext cx="8229600" cy="2971802"/>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1888256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Title and Content">
    <p:spTree>
      <p:nvGrpSpPr>
        <p:cNvPr id="1" name=""/>
        <p:cNvGrpSpPr/>
        <p:nvPr/>
      </p:nvGrpSpPr>
      <p:grpSpPr>
        <a:xfrm>
          <a:off x="0" y="0"/>
          <a:ext cx="0" cy="0"/>
          <a:chOff x="0" y="0"/>
          <a:chExt cx="0" cy="0"/>
        </a:xfrm>
      </p:grpSpPr>
      <p:sp>
        <p:nvSpPr>
          <p:cNvPr id="8" name="Text Placeholder 2"/>
          <p:cNvSpPr>
            <a:spLocks noGrp="1"/>
          </p:cNvSpPr>
          <p:nvPr>
            <p:ph type="body" sz="quarter" idx="33"/>
          </p:nvPr>
        </p:nvSpPr>
        <p:spPr>
          <a:xfrm>
            <a:off x="838200" y="16116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9" name="Text Placeholder 14"/>
          <p:cNvSpPr>
            <a:spLocks noGrp="1"/>
          </p:cNvSpPr>
          <p:nvPr>
            <p:ph type="body" sz="quarter" idx="34"/>
          </p:nvPr>
        </p:nvSpPr>
        <p:spPr>
          <a:xfrm>
            <a:off x="838200" y="18097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0" name="Text Placeholder 2"/>
          <p:cNvSpPr>
            <a:spLocks noGrp="1"/>
          </p:cNvSpPr>
          <p:nvPr>
            <p:ph type="body" sz="quarter" idx="35"/>
          </p:nvPr>
        </p:nvSpPr>
        <p:spPr>
          <a:xfrm>
            <a:off x="838200" y="26784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1" name="Text Placeholder 14"/>
          <p:cNvSpPr>
            <a:spLocks noGrp="1"/>
          </p:cNvSpPr>
          <p:nvPr>
            <p:ph type="body" sz="quarter" idx="36"/>
          </p:nvPr>
        </p:nvSpPr>
        <p:spPr>
          <a:xfrm>
            <a:off x="838200" y="28765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2" name="Text Placeholder 2"/>
          <p:cNvSpPr>
            <a:spLocks noGrp="1"/>
          </p:cNvSpPr>
          <p:nvPr>
            <p:ph type="body" sz="quarter" idx="37"/>
          </p:nvPr>
        </p:nvSpPr>
        <p:spPr>
          <a:xfrm>
            <a:off x="838200" y="3745230"/>
            <a:ext cx="2133600" cy="274320"/>
          </a:xfrm>
        </p:spPr>
        <p:txBody>
          <a:bodyPr>
            <a:noAutofit/>
          </a:bodyPr>
          <a:lstStyle>
            <a:lvl1pPr marL="0" indent="0">
              <a:buNone/>
              <a:defRPr sz="1200">
                <a:solidFill>
                  <a:srgbClr val="ED3645"/>
                </a:solidFill>
                <a:latin typeface="Lato Regular"/>
                <a:cs typeface="Lato Regular"/>
              </a:defRPr>
            </a:lvl1pPr>
          </a:lstStyle>
          <a:p>
            <a:pPr lvl="0"/>
            <a:endParaRPr lang="en-JM"/>
          </a:p>
        </p:txBody>
      </p:sp>
      <p:sp>
        <p:nvSpPr>
          <p:cNvPr id="13" name="Text Placeholder 14"/>
          <p:cNvSpPr>
            <a:spLocks noGrp="1"/>
          </p:cNvSpPr>
          <p:nvPr>
            <p:ph type="body" sz="quarter" idx="38"/>
          </p:nvPr>
        </p:nvSpPr>
        <p:spPr>
          <a:xfrm>
            <a:off x="838200" y="3943350"/>
            <a:ext cx="2819400" cy="609600"/>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5"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42436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9_Title and Content">
    <p:spTree>
      <p:nvGrpSpPr>
        <p:cNvPr id="1" name=""/>
        <p:cNvGrpSpPr/>
        <p:nvPr/>
      </p:nvGrpSpPr>
      <p:grpSpPr>
        <a:xfrm>
          <a:off x="0" y="0"/>
          <a:ext cx="0" cy="0"/>
          <a:chOff x="0" y="0"/>
          <a:chExt cx="0" cy="0"/>
        </a:xfrm>
      </p:grpSpPr>
      <p:sp>
        <p:nvSpPr>
          <p:cNvPr id="10" name="Rectangle 9"/>
          <p:cNvSpPr/>
          <p:nvPr userDrawn="1"/>
        </p:nvSpPr>
        <p:spPr>
          <a:xfrm>
            <a:off x="0" y="152400"/>
            <a:ext cx="9144000" cy="22669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chemeClr val="bg1"/>
              </a:solidFill>
              <a:latin typeface="Arial" charset="0"/>
            </a:endParaRPr>
          </a:p>
        </p:txBody>
      </p:sp>
      <p:sp>
        <p:nvSpPr>
          <p:cNvPr id="2" name="Title 1"/>
          <p:cNvSpPr>
            <a:spLocks noGrp="1"/>
          </p:cNvSpPr>
          <p:nvPr>
            <p:ph type="title"/>
          </p:nvPr>
        </p:nvSpPr>
        <p:spPr>
          <a:xfrm>
            <a:off x="533400" y="514350"/>
            <a:ext cx="3657600" cy="1371600"/>
          </a:xfrm>
        </p:spPr>
        <p:txBody>
          <a:bodyPr/>
          <a:lstStyle>
            <a:lvl1pPr algn="l">
              <a:defRPr b="0" i="0">
                <a:solidFill>
                  <a:schemeClr val="bg1"/>
                </a:solidFill>
                <a:latin typeface="Arial" charset="0"/>
                <a:cs typeface="Arial" charset="0"/>
              </a:defRPr>
            </a:lvl1pPr>
          </a:lstStyle>
          <a:p>
            <a:endParaRPr lang="en-JM"/>
          </a:p>
        </p:txBody>
      </p:sp>
      <p:sp>
        <p:nvSpPr>
          <p:cNvPr id="17" name="Picture Placeholder 16"/>
          <p:cNvSpPr>
            <a:spLocks noGrp="1"/>
          </p:cNvSpPr>
          <p:nvPr>
            <p:ph type="pic" sz="quarter" idx="59"/>
          </p:nvPr>
        </p:nvSpPr>
        <p:spPr>
          <a:xfrm>
            <a:off x="0" y="2419350"/>
            <a:ext cx="9144000" cy="2743200"/>
          </a:xfrm>
        </p:spPr>
        <p:txBody>
          <a:bodyPr>
            <a:normAutofit/>
          </a:bodyPr>
          <a:lstStyle>
            <a:lvl1pPr>
              <a:defRPr sz="1400">
                <a:solidFill>
                  <a:srgbClr val="17375E"/>
                </a:solidFill>
              </a:defRPr>
            </a:lvl1pPr>
          </a:lstStyle>
          <a:p>
            <a:endParaRPr lang="en-JM"/>
          </a:p>
        </p:txBody>
      </p:sp>
      <p:sp>
        <p:nvSpPr>
          <p:cNvPr id="12" name="Text Placeholder 18"/>
          <p:cNvSpPr>
            <a:spLocks noGrp="1"/>
          </p:cNvSpPr>
          <p:nvPr>
            <p:ph type="body" sz="quarter" idx="62"/>
          </p:nvPr>
        </p:nvSpPr>
        <p:spPr>
          <a:xfrm>
            <a:off x="34691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4" name="Text Placeholder 18"/>
          <p:cNvSpPr>
            <a:spLocks noGrp="1"/>
          </p:cNvSpPr>
          <p:nvPr>
            <p:ph type="body" sz="quarter" idx="63"/>
          </p:nvPr>
        </p:nvSpPr>
        <p:spPr>
          <a:xfrm>
            <a:off x="6212320" y="1123950"/>
            <a:ext cx="2093480" cy="899160"/>
          </a:xfrm>
        </p:spPr>
        <p:txBody>
          <a:bodyPr>
            <a:noAutofit/>
          </a:bodyPr>
          <a:lstStyle>
            <a:lvl1pPr marL="0" indent="0">
              <a:buFontTx/>
              <a:buNone/>
              <a:defRPr sz="1100" b="0" i="0">
                <a:solidFill>
                  <a:schemeClr val="bg1"/>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Tree>
    <p:extLst>
      <p:ext uri="{BB962C8B-B14F-4D97-AF65-F5344CB8AC3E}">
        <p14:creationId xmlns:p14="http://schemas.microsoft.com/office/powerpoint/2010/main" val="32441150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6_Title and Content">
    <p:spTree>
      <p:nvGrpSpPr>
        <p:cNvPr id="1" name=""/>
        <p:cNvGrpSpPr/>
        <p:nvPr/>
      </p:nvGrpSpPr>
      <p:grpSpPr>
        <a:xfrm>
          <a:off x="0" y="0"/>
          <a:ext cx="0" cy="0"/>
          <a:chOff x="0" y="0"/>
          <a:chExt cx="0" cy="0"/>
        </a:xfrm>
      </p:grpSpPr>
      <p:sp>
        <p:nvSpPr>
          <p:cNvPr id="17" name="Picture Placeholder 16"/>
          <p:cNvSpPr>
            <a:spLocks noGrp="1"/>
          </p:cNvSpPr>
          <p:nvPr>
            <p:ph type="pic" sz="quarter" idx="59"/>
          </p:nvPr>
        </p:nvSpPr>
        <p:spPr>
          <a:xfrm>
            <a:off x="1216" y="-18290"/>
            <a:ext cx="9144000" cy="3656840"/>
          </a:xfrm>
        </p:spPr>
        <p:txBody>
          <a:bodyPr>
            <a:normAutofit/>
          </a:bodyPr>
          <a:lstStyle>
            <a:lvl1pPr>
              <a:defRPr sz="1400">
                <a:solidFill>
                  <a:srgbClr val="17375E"/>
                </a:solidFill>
              </a:defRPr>
            </a:lvl1pPr>
          </a:lstStyle>
          <a:p>
            <a:endParaRPr lang="en-JM"/>
          </a:p>
        </p:txBody>
      </p:sp>
    </p:spTree>
    <p:extLst>
      <p:ext uri="{BB962C8B-B14F-4D97-AF65-F5344CB8AC3E}">
        <p14:creationId xmlns:p14="http://schemas.microsoft.com/office/powerpoint/2010/main" val="30938857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56"/>
          </p:nvPr>
        </p:nvSpPr>
        <p:spPr>
          <a:xfrm>
            <a:off x="533400" y="1657350"/>
            <a:ext cx="2133600" cy="1371600"/>
          </a:xfrm>
        </p:spPr>
        <p:txBody>
          <a:bodyPr>
            <a:normAutofit/>
          </a:bodyPr>
          <a:lstStyle>
            <a:lvl1pPr marL="0" indent="0">
              <a:buFontTx/>
              <a:buNone/>
              <a:defRPr sz="1100">
                <a:solidFill>
                  <a:srgbClr val="17252F"/>
                </a:solidFill>
              </a:defRPr>
            </a:lvl1pPr>
          </a:lstStyle>
          <a:p>
            <a:endParaRPr lang="en-JM"/>
          </a:p>
        </p:txBody>
      </p:sp>
      <p:sp>
        <p:nvSpPr>
          <p:cNvPr id="8" name="Picture Placeholder 3"/>
          <p:cNvSpPr>
            <a:spLocks noGrp="1"/>
          </p:cNvSpPr>
          <p:nvPr>
            <p:ph type="pic" sz="quarter" idx="57"/>
          </p:nvPr>
        </p:nvSpPr>
        <p:spPr>
          <a:xfrm>
            <a:off x="2760662" y="1657350"/>
            <a:ext cx="2133600" cy="1371600"/>
          </a:xfrm>
        </p:spPr>
        <p:txBody>
          <a:bodyPr>
            <a:normAutofit/>
          </a:bodyPr>
          <a:lstStyle>
            <a:lvl1pPr marL="0" indent="0">
              <a:buFontTx/>
              <a:buNone/>
              <a:defRPr sz="1100">
                <a:solidFill>
                  <a:srgbClr val="17252F"/>
                </a:solidFill>
              </a:defRPr>
            </a:lvl1pPr>
          </a:lstStyle>
          <a:p>
            <a:endParaRPr lang="en-JM"/>
          </a:p>
        </p:txBody>
      </p:sp>
      <p:sp>
        <p:nvSpPr>
          <p:cNvPr id="9" name="Picture Placeholder 3"/>
          <p:cNvSpPr>
            <a:spLocks noGrp="1"/>
          </p:cNvSpPr>
          <p:nvPr>
            <p:ph type="pic" sz="quarter" idx="58"/>
          </p:nvPr>
        </p:nvSpPr>
        <p:spPr>
          <a:xfrm>
            <a:off x="533400" y="3105150"/>
            <a:ext cx="2133600" cy="1371600"/>
          </a:xfrm>
        </p:spPr>
        <p:txBody>
          <a:bodyPr>
            <a:normAutofit/>
          </a:bodyPr>
          <a:lstStyle>
            <a:lvl1pPr marL="0" indent="0">
              <a:buFontTx/>
              <a:buNone/>
              <a:defRPr sz="1100">
                <a:solidFill>
                  <a:srgbClr val="17252F"/>
                </a:solidFill>
              </a:defRPr>
            </a:lvl1pPr>
          </a:lstStyle>
          <a:p>
            <a:endParaRPr lang="en-JM"/>
          </a:p>
        </p:txBody>
      </p:sp>
      <p:sp>
        <p:nvSpPr>
          <p:cNvPr id="10" name="Picture Placeholder 3"/>
          <p:cNvSpPr>
            <a:spLocks noGrp="1"/>
          </p:cNvSpPr>
          <p:nvPr>
            <p:ph type="pic" sz="quarter" idx="59"/>
          </p:nvPr>
        </p:nvSpPr>
        <p:spPr>
          <a:xfrm>
            <a:off x="2760662" y="3105150"/>
            <a:ext cx="2133600" cy="1371600"/>
          </a:xfrm>
        </p:spPr>
        <p:txBody>
          <a:bodyPr>
            <a:normAutofit/>
          </a:bodyPr>
          <a:lstStyle>
            <a:lvl1pPr marL="0" indent="0">
              <a:buFontTx/>
              <a:buNone/>
              <a:defRPr sz="1100">
                <a:solidFill>
                  <a:srgbClr val="17252F"/>
                </a:solidFill>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60513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18240" y="1721425"/>
            <a:ext cx="4817160" cy="2245888"/>
          </a:xfrm>
          <a:prstGeom prst="rect">
            <a:avLst/>
          </a:prstGeom>
        </p:spPr>
      </p:pic>
      <p:sp>
        <p:nvSpPr>
          <p:cNvPr id="12" name="Picture Placeholder 2"/>
          <p:cNvSpPr>
            <a:spLocks noGrp="1"/>
          </p:cNvSpPr>
          <p:nvPr>
            <p:ph type="pic" sz="quarter" idx="13"/>
          </p:nvPr>
        </p:nvSpPr>
        <p:spPr>
          <a:xfrm>
            <a:off x="4267200" y="1885950"/>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521388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Picture Placeholder 24"/>
          <p:cNvSpPr>
            <a:spLocks noGrp="1"/>
          </p:cNvSpPr>
          <p:nvPr>
            <p:ph type="pic" sz="quarter" idx="14"/>
          </p:nvPr>
        </p:nvSpPr>
        <p:spPr>
          <a:xfrm>
            <a:off x="0" y="1504953"/>
            <a:ext cx="3429000" cy="3082925"/>
          </a:xfrm>
        </p:spPr>
        <p:txBody>
          <a:bodyPr>
            <a:normAutofit/>
          </a:bodyPr>
          <a:lstStyle>
            <a:lvl1pPr marL="0" indent="0">
              <a:buFontTx/>
              <a:buNone/>
              <a:defRPr sz="1000">
                <a:solidFill>
                  <a:srgbClr val="17375E"/>
                </a:solidFill>
              </a:defRPr>
            </a:lvl1pPr>
          </a:lstStyle>
          <a:p>
            <a:endParaRPr lang="en-JM"/>
          </a:p>
        </p:txBody>
      </p:sp>
      <p:sp>
        <p:nvSpPr>
          <p:cNvPr id="9" name="Text Placeholder 26"/>
          <p:cNvSpPr>
            <a:spLocks noGrp="1"/>
          </p:cNvSpPr>
          <p:nvPr>
            <p:ph type="body" sz="quarter" idx="15"/>
          </p:nvPr>
        </p:nvSpPr>
        <p:spPr>
          <a:xfrm>
            <a:off x="3733800" y="204628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0" name="Text Placeholder 26"/>
          <p:cNvSpPr>
            <a:spLocks noGrp="1"/>
          </p:cNvSpPr>
          <p:nvPr>
            <p:ph type="body" sz="quarter" idx="16"/>
          </p:nvPr>
        </p:nvSpPr>
        <p:spPr>
          <a:xfrm>
            <a:off x="6407150" y="203834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1" name="Text Placeholder 26"/>
          <p:cNvSpPr>
            <a:spLocks noGrp="1"/>
          </p:cNvSpPr>
          <p:nvPr>
            <p:ph type="body" sz="quarter" idx="17"/>
          </p:nvPr>
        </p:nvSpPr>
        <p:spPr>
          <a:xfrm>
            <a:off x="3736975" y="3633926"/>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2" name="Text Placeholder 26"/>
          <p:cNvSpPr>
            <a:spLocks noGrp="1"/>
          </p:cNvSpPr>
          <p:nvPr>
            <p:ph type="body" sz="quarter" idx="18"/>
          </p:nvPr>
        </p:nvSpPr>
        <p:spPr>
          <a:xfrm>
            <a:off x="6410325" y="3625988"/>
            <a:ext cx="2127250" cy="830262"/>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200"/>
            </a:lvl2pPr>
            <a:lvl3pPr marL="914400" indent="0">
              <a:buFontTx/>
              <a:buNone/>
              <a:defRPr sz="1200"/>
            </a:lvl3pPr>
            <a:lvl4pPr marL="1371600" indent="0">
              <a:buFontTx/>
              <a:buNone/>
              <a:defRPr sz="1200"/>
            </a:lvl4pPr>
            <a:lvl5pPr marL="1828800" indent="0">
              <a:buFontTx/>
              <a:buNone/>
              <a:defRPr sz="1200"/>
            </a:lvl5pPr>
          </a:lstStyle>
          <a:p>
            <a:pPr lvl="0"/>
            <a:endParaRPr lang="en-JM"/>
          </a:p>
        </p:txBody>
      </p:sp>
      <p:sp>
        <p:nvSpPr>
          <p:cNvPr id="13" name="Text Placeholder 32"/>
          <p:cNvSpPr>
            <a:spLocks noGrp="1"/>
          </p:cNvSpPr>
          <p:nvPr>
            <p:ph type="body" sz="quarter" idx="19"/>
          </p:nvPr>
        </p:nvSpPr>
        <p:spPr>
          <a:xfrm>
            <a:off x="4114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4" name="Text Placeholder 32"/>
          <p:cNvSpPr>
            <a:spLocks noGrp="1"/>
          </p:cNvSpPr>
          <p:nvPr>
            <p:ph type="body" sz="quarter" idx="20"/>
          </p:nvPr>
        </p:nvSpPr>
        <p:spPr>
          <a:xfrm>
            <a:off x="6781800" y="1673225"/>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5" name="Text Placeholder 32"/>
          <p:cNvSpPr>
            <a:spLocks noGrp="1"/>
          </p:cNvSpPr>
          <p:nvPr>
            <p:ph type="body" sz="quarter" idx="21"/>
          </p:nvPr>
        </p:nvSpPr>
        <p:spPr>
          <a:xfrm>
            <a:off x="4114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6" name="Text Placeholder 32"/>
          <p:cNvSpPr>
            <a:spLocks noGrp="1"/>
          </p:cNvSpPr>
          <p:nvPr>
            <p:ph type="body" sz="quarter" idx="22"/>
          </p:nvPr>
        </p:nvSpPr>
        <p:spPr>
          <a:xfrm>
            <a:off x="6781800" y="3257552"/>
            <a:ext cx="1600200" cy="308115"/>
          </a:xfrm>
        </p:spPr>
        <p:txBody>
          <a:bodyPr>
            <a:normAutofit/>
          </a:bodyPr>
          <a:lstStyle>
            <a:lvl1pPr marL="0" indent="0">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1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881786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12" name="Rectangle 11"/>
          <p:cNvSpPr/>
          <p:nvPr userDrawn="1"/>
        </p:nvSpPr>
        <p:spPr>
          <a:xfrm>
            <a:off x="-8906" y="0"/>
            <a:ext cx="9152906" cy="310515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4014001" y="1143000"/>
            <a:ext cx="1115998" cy="836998"/>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
        <p:nvSpPr>
          <p:cNvPr id="16" name="Title Placeholder 1"/>
          <p:cNvSpPr>
            <a:spLocks noGrp="1"/>
          </p:cNvSpPr>
          <p:nvPr>
            <p:ph type="title"/>
          </p:nvPr>
        </p:nvSpPr>
        <p:spPr>
          <a:xfrm>
            <a:off x="609600" y="2240573"/>
            <a:ext cx="8229600" cy="857250"/>
          </a:xfrm>
          <a:prstGeom prst="rect">
            <a:avLst/>
          </a:prstGeom>
        </p:spPr>
        <p:txBody>
          <a:bodyPr vert="horz" lIns="91440" tIns="45720" rIns="91440" bIns="45720" rtlCol="0" anchor="ctr">
            <a:normAutofit/>
          </a:bodyPr>
          <a:lstStyle>
            <a:lvl1pPr>
              <a:defRPr sz="2400">
                <a:solidFill>
                  <a:schemeClr val="bg1"/>
                </a:solidFill>
              </a:defRPr>
            </a:lvl1pPr>
          </a:lstStyle>
          <a:p>
            <a:r>
              <a:rPr lang="en-US"/>
              <a:t>Click to edit Master title style</a:t>
            </a:r>
            <a:endParaRPr lang="en-JM"/>
          </a:p>
        </p:txBody>
      </p:sp>
    </p:spTree>
    <p:extLst>
      <p:ext uri="{BB962C8B-B14F-4D97-AF65-F5344CB8AC3E}">
        <p14:creationId xmlns:p14="http://schemas.microsoft.com/office/powerpoint/2010/main" val="528370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4572000" cy="51435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2" name="Rectangle 11"/>
          <p:cNvSpPr/>
          <p:nvPr userDrawn="1"/>
        </p:nvSpPr>
        <p:spPr>
          <a:xfrm>
            <a:off x="4572000" y="0"/>
            <a:ext cx="4572000" cy="5143500"/>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solidFill>
                <a:srgbClr val="F34F57"/>
              </a:solidFill>
              <a:latin typeface="Arial" charset="0"/>
            </a:endParaRPr>
          </a:p>
        </p:txBody>
      </p:sp>
      <p:sp>
        <p:nvSpPr>
          <p:cNvPr id="15" name="Picture Placeholder 17"/>
          <p:cNvSpPr>
            <a:spLocks noGrp="1" noChangeAspect="1"/>
          </p:cNvSpPr>
          <p:nvPr>
            <p:ph type="pic" sz="quarter" idx="23"/>
          </p:nvPr>
        </p:nvSpPr>
        <p:spPr>
          <a:xfrm>
            <a:off x="1600205" y="1280705"/>
            <a:ext cx="1187997" cy="890997"/>
          </a:xfrm>
          <a:prstGeom prst="ellipse">
            <a:avLst/>
          </a:prstGeom>
          <a:ln w="9525" cmpd="sng">
            <a:solidFill>
              <a:schemeClr val="bg1">
                <a:lumMod val="95000"/>
              </a:schemeClr>
            </a:solidFill>
          </a:ln>
        </p:spPr>
        <p:txBody>
          <a:bodyPr>
            <a:normAutofit/>
          </a:bodyPr>
          <a:lstStyle>
            <a:lvl1pPr marL="0" indent="0" algn="ctr">
              <a:buFontTx/>
              <a:buNone/>
              <a:defRPr sz="1100">
                <a:solidFill>
                  <a:schemeClr val="bg1"/>
                </a:solidFill>
              </a:defRPr>
            </a:lvl1pPr>
          </a:lstStyle>
          <a:p>
            <a:endParaRPr lang="en-JM"/>
          </a:p>
        </p:txBody>
      </p:sp>
      <p:sp>
        <p:nvSpPr>
          <p:cNvPr id="5" name="Picture Placeholder 17"/>
          <p:cNvSpPr>
            <a:spLocks noGrp="1" noChangeAspect="1"/>
          </p:cNvSpPr>
          <p:nvPr>
            <p:ph type="pic" sz="quarter" idx="24"/>
          </p:nvPr>
        </p:nvSpPr>
        <p:spPr>
          <a:xfrm>
            <a:off x="6172205" y="1280705"/>
            <a:ext cx="1187997" cy="890997"/>
          </a:xfrm>
          <a:prstGeom prst="ellipse">
            <a:avLst/>
          </a:prstGeom>
          <a:ln w="28575" cmpd="sng">
            <a:solidFill>
              <a:srgbClr val="FFFFFF"/>
            </a:solidFill>
          </a:ln>
        </p:spPr>
        <p:txBody>
          <a:bodyPr>
            <a:normAutofit/>
          </a:bodyPr>
          <a:lstStyle>
            <a:lvl1pPr marL="0" indent="0" algn="ctr">
              <a:buFontTx/>
              <a:buNone/>
              <a:defRPr sz="1100">
                <a:solidFill>
                  <a:schemeClr val="bg1"/>
                </a:solidFill>
              </a:defRPr>
            </a:lvl1pPr>
          </a:lstStyle>
          <a:p>
            <a:endParaRPr lang="en-JM"/>
          </a:p>
        </p:txBody>
      </p:sp>
    </p:spTree>
    <p:extLst>
      <p:ext uri="{BB962C8B-B14F-4D97-AF65-F5344CB8AC3E}">
        <p14:creationId xmlns:p14="http://schemas.microsoft.com/office/powerpoint/2010/main" val="3327145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MacBook-Pro-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9600" y="1885950"/>
            <a:ext cx="4817160" cy="2245888"/>
          </a:xfrm>
          <a:prstGeom prst="rect">
            <a:avLst/>
          </a:prstGeom>
        </p:spPr>
      </p:pic>
      <p:sp>
        <p:nvSpPr>
          <p:cNvPr id="12" name="Picture Placeholder 2"/>
          <p:cNvSpPr>
            <a:spLocks noGrp="1"/>
          </p:cNvSpPr>
          <p:nvPr>
            <p:ph type="pic" sz="quarter" idx="13"/>
          </p:nvPr>
        </p:nvSpPr>
        <p:spPr>
          <a:xfrm>
            <a:off x="1258560" y="2050475"/>
            <a:ext cx="3528000" cy="1674000"/>
          </a:xfrm>
        </p:spPr>
        <p:txBody>
          <a:bodyPr>
            <a:normAutofit/>
          </a:bodyPr>
          <a:lstStyle>
            <a:lvl1pPr>
              <a:defRPr sz="1050">
                <a:solidFill>
                  <a:schemeClr val="bg1"/>
                </a:solidFill>
              </a:defRPr>
            </a:lvl1pPr>
          </a:lstStyle>
          <a:p>
            <a:endParaRPr lang="en-JM"/>
          </a:p>
        </p:txBody>
      </p:sp>
    </p:spTree>
    <p:extLst>
      <p:ext uri="{BB962C8B-B14F-4D97-AF65-F5344CB8AC3E}">
        <p14:creationId xmlns:p14="http://schemas.microsoft.com/office/powerpoint/2010/main" val="28772734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5162550"/>
          </a:xfrm>
        </p:spPr>
        <p:txBody>
          <a:bodyPr/>
          <a:lstStyle/>
          <a:p>
            <a:endParaRPr lang="en-JM"/>
          </a:p>
        </p:txBody>
      </p:sp>
    </p:spTree>
    <p:extLst>
      <p:ext uri="{BB962C8B-B14F-4D97-AF65-F5344CB8AC3E}">
        <p14:creationId xmlns:p14="http://schemas.microsoft.com/office/powerpoint/2010/main" val="13288741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2_Title and Content">
    <p:spTree>
      <p:nvGrpSpPr>
        <p:cNvPr id="1" name=""/>
        <p:cNvGrpSpPr/>
        <p:nvPr/>
      </p:nvGrpSpPr>
      <p:grpSpPr>
        <a:xfrm>
          <a:off x="0" y="0"/>
          <a:ext cx="0" cy="0"/>
          <a:chOff x="0" y="0"/>
          <a:chExt cx="0" cy="0"/>
        </a:xfrm>
      </p:grpSpPr>
      <p:sp>
        <p:nvSpPr>
          <p:cNvPr id="27" name="Ellipse 98"/>
          <p:cNvSpPr/>
          <p:nvPr userDrawn="1"/>
        </p:nvSpPr>
        <p:spPr bwMode="auto">
          <a:xfrm rot="10800000" flipV="1">
            <a:off x="639176" y="4408565"/>
            <a:ext cx="2286001"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8" name="Ellipse 98"/>
          <p:cNvSpPr/>
          <p:nvPr userDrawn="1"/>
        </p:nvSpPr>
        <p:spPr bwMode="auto">
          <a:xfrm rot="10800000" flipV="1">
            <a:off x="3077576" y="4398338"/>
            <a:ext cx="2362199"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29" name="Ellipse 98"/>
          <p:cNvSpPr/>
          <p:nvPr userDrawn="1"/>
        </p:nvSpPr>
        <p:spPr bwMode="auto">
          <a:xfrm rot="10800000" flipV="1">
            <a:off x="5668371" y="4398338"/>
            <a:ext cx="2286000" cy="220587"/>
          </a:xfrm>
          <a:prstGeom prst="ellipse">
            <a:avLst/>
          </a:prstGeom>
          <a:gradFill flip="none" rotWithShape="1">
            <a:gsLst>
              <a:gs pos="100000">
                <a:srgbClr val="FFFFFF">
                  <a:alpha val="0"/>
                </a:srgbClr>
              </a:gs>
              <a:gs pos="0">
                <a:schemeClr val="tx1">
                  <a:lumMod val="40000"/>
                  <a:lumOff val="60000"/>
                </a:scheme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en-US" b="0" i="0">
              <a:solidFill>
                <a:srgbClr val="FFFFFF"/>
              </a:solidFill>
              <a:latin typeface="Arial" charset="0"/>
              <a:ea typeface="+mn-ea"/>
              <a:cs typeface="Arial" charset="0"/>
            </a:endParaRPr>
          </a:p>
        </p:txBody>
      </p:sp>
      <p:sp>
        <p:nvSpPr>
          <p:cNvPr id="10" name="Rectangle 9"/>
          <p:cNvSpPr/>
          <p:nvPr userDrawn="1"/>
        </p:nvSpPr>
        <p:spPr>
          <a:xfrm rot="16200000" flipH="1">
            <a:off x="1136447" y="2735686"/>
            <a:ext cx="1261308"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3" name="Rectangle 12"/>
          <p:cNvSpPr/>
          <p:nvPr userDrawn="1"/>
        </p:nvSpPr>
        <p:spPr>
          <a:xfrm rot="16200000" flipH="1">
            <a:off x="3651051" y="2730708"/>
            <a:ext cx="1261307" cy="2314996"/>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6" name="Rectangle 15"/>
          <p:cNvSpPr/>
          <p:nvPr userDrawn="1"/>
        </p:nvSpPr>
        <p:spPr>
          <a:xfrm rot="16200000" flipH="1">
            <a:off x="6148862" y="2730709"/>
            <a:ext cx="1261308" cy="2314994"/>
          </a:xfrm>
          <a:prstGeom prst="rect">
            <a:avLst/>
          </a:prstGeom>
          <a:solidFill>
            <a:srgbClr val="343E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JM" b="0" i="0">
              <a:latin typeface="Arial" charset="0"/>
              <a:cs typeface="Arial" charset="0"/>
            </a:endParaRPr>
          </a:p>
        </p:txBody>
      </p:sp>
      <p:sp>
        <p:nvSpPr>
          <p:cNvPr id="18" name="Text Placeholder 33"/>
          <p:cNvSpPr>
            <a:spLocks noGrp="1"/>
          </p:cNvSpPr>
          <p:nvPr>
            <p:ph type="body" sz="quarter" idx="16"/>
          </p:nvPr>
        </p:nvSpPr>
        <p:spPr>
          <a:xfrm>
            <a:off x="7153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19" name="Text Placeholder 33"/>
          <p:cNvSpPr>
            <a:spLocks noGrp="1"/>
          </p:cNvSpPr>
          <p:nvPr>
            <p:ph type="body" sz="quarter" idx="17"/>
          </p:nvPr>
        </p:nvSpPr>
        <p:spPr>
          <a:xfrm>
            <a:off x="3229972"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0" name="Text Placeholder 33"/>
          <p:cNvSpPr>
            <a:spLocks noGrp="1"/>
          </p:cNvSpPr>
          <p:nvPr>
            <p:ph type="body" sz="quarter" idx="18"/>
          </p:nvPr>
        </p:nvSpPr>
        <p:spPr>
          <a:xfrm>
            <a:off x="5727787" y="3707770"/>
            <a:ext cx="2110248" cy="731053"/>
          </a:xfrm>
        </p:spPr>
        <p:txBody>
          <a:bodyPr>
            <a:noAutofit/>
          </a:bodyPr>
          <a:lstStyle>
            <a:lvl1pPr marL="0" indent="0" algn="ctr">
              <a:spcBef>
                <a:spcPts val="0"/>
              </a:spcBef>
              <a:buFontTx/>
              <a:buNone/>
              <a:defRPr sz="1100" b="0" i="0">
                <a:solidFill>
                  <a:srgbClr val="FFFFFF"/>
                </a:solidFill>
                <a:latin typeface="Arial" charset="0"/>
                <a:cs typeface="Arial" charset="0"/>
              </a:defRPr>
            </a:lvl1pPr>
            <a:lvl2pPr marL="457200" indent="0">
              <a:buFontTx/>
              <a:buNone/>
              <a:defRPr sz="1400">
                <a:solidFill>
                  <a:schemeClr val="tx1">
                    <a:lumMod val="65000"/>
                    <a:lumOff val="35000"/>
                  </a:schemeClr>
                </a:solidFill>
                <a:latin typeface="PT Sans" pitchFamily="34" charset="0"/>
              </a:defRPr>
            </a:lvl2pPr>
            <a:lvl3pPr marL="914400" indent="0">
              <a:buFontTx/>
              <a:buNone/>
              <a:defRPr sz="1400">
                <a:solidFill>
                  <a:schemeClr val="tx1">
                    <a:lumMod val="65000"/>
                    <a:lumOff val="35000"/>
                  </a:schemeClr>
                </a:solidFill>
                <a:latin typeface="PT Sans" pitchFamily="34" charset="0"/>
              </a:defRPr>
            </a:lvl3pPr>
            <a:lvl4pPr marL="1371600" indent="0">
              <a:buFontTx/>
              <a:buNone/>
              <a:defRPr sz="1400">
                <a:solidFill>
                  <a:schemeClr val="tx1">
                    <a:lumMod val="65000"/>
                    <a:lumOff val="35000"/>
                  </a:schemeClr>
                </a:solidFill>
                <a:latin typeface="PT Sans" pitchFamily="34" charset="0"/>
              </a:defRPr>
            </a:lvl4pPr>
            <a:lvl5pPr marL="1828800" indent="0">
              <a:buFontTx/>
              <a:buNone/>
              <a:defRPr sz="1400">
                <a:solidFill>
                  <a:schemeClr val="tx1">
                    <a:lumMod val="65000"/>
                    <a:lumOff val="35000"/>
                  </a:schemeClr>
                </a:solidFill>
                <a:latin typeface="PT Sans" pitchFamily="34" charset="0"/>
              </a:defRPr>
            </a:lvl5pPr>
          </a:lstStyle>
          <a:p>
            <a:pPr lvl="0"/>
            <a:endParaRPr lang="en-JM"/>
          </a:p>
        </p:txBody>
      </p:sp>
      <p:sp>
        <p:nvSpPr>
          <p:cNvPr id="21" name="Text Placeholder 37"/>
          <p:cNvSpPr>
            <a:spLocks noGrp="1"/>
          </p:cNvSpPr>
          <p:nvPr>
            <p:ph type="body" sz="quarter" idx="19"/>
          </p:nvPr>
        </p:nvSpPr>
        <p:spPr>
          <a:xfrm>
            <a:off x="685808" y="3389324"/>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2" name="Text Placeholder 37"/>
          <p:cNvSpPr>
            <a:spLocks noGrp="1"/>
          </p:cNvSpPr>
          <p:nvPr>
            <p:ph type="body" sz="quarter" idx="20"/>
          </p:nvPr>
        </p:nvSpPr>
        <p:spPr>
          <a:xfrm>
            <a:off x="3215193"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3" name="Text Placeholder 37"/>
          <p:cNvSpPr>
            <a:spLocks noGrp="1"/>
          </p:cNvSpPr>
          <p:nvPr>
            <p:ph type="body" sz="quarter" idx="21"/>
          </p:nvPr>
        </p:nvSpPr>
        <p:spPr>
          <a:xfrm>
            <a:off x="5727796" y="3371852"/>
            <a:ext cx="2138867" cy="258763"/>
          </a:xfrm>
        </p:spPr>
        <p:txBody>
          <a:bodyPr>
            <a:noAutofit/>
          </a:bodyPr>
          <a:lstStyle>
            <a:lvl1pPr marL="0" indent="0" algn="ctr">
              <a:spcBef>
                <a:spcPts val="0"/>
              </a:spcBef>
              <a:buNone/>
              <a:defRPr sz="1200" b="0" i="0">
                <a:solidFill>
                  <a:srgbClr val="FFFFFF"/>
                </a:solidFill>
                <a:latin typeface="Arial" charset="0"/>
                <a:ea typeface="Arial" charset="0"/>
                <a:cs typeface="Arial" charset="0"/>
              </a:defRPr>
            </a:lvl1pPr>
            <a:lvl2pPr>
              <a:defRPr>
                <a:latin typeface="Open Sans bold" pitchFamily="34" charset="0"/>
                <a:ea typeface="Open Sans bold" pitchFamily="34" charset="0"/>
                <a:cs typeface="Open Sans bold" pitchFamily="34" charset="0"/>
              </a:defRPr>
            </a:lvl2pPr>
            <a:lvl3pPr>
              <a:defRPr>
                <a:latin typeface="Open Sans bold" pitchFamily="34" charset="0"/>
                <a:ea typeface="Open Sans bold" pitchFamily="34" charset="0"/>
                <a:cs typeface="Open Sans bold" pitchFamily="34" charset="0"/>
              </a:defRPr>
            </a:lvl3pPr>
            <a:lvl4pPr>
              <a:defRPr>
                <a:latin typeface="Open Sans bold" pitchFamily="34" charset="0"/>
                <a:ea typeface="Open Sans bold" pitchFamily="34" charset="0"/>
                <a:cs typeface="Open Sans bold" pitchFamily="34" charset="0"/>
              </a:defRPr>
            </a:lvl4pPr>
            <a:lvl5pPr>
              <a:defRPr>
                <a:latin typeface="Open Sans bold" pitchFamily="34" charset="0"/>
                <a:ea typeface="Open Sans bold" pitchFamily="34" charset="0"/>
                <a:cs typeface="Open Sans bold" pitchFamily="34" charset="0"/>
              </a:defRPr>
            </a:lvl5pPr>
          </a:lstStyle>
          <a:p>
            <a:pPr lvl="0"/>
            <a:endParaRPr lang="en-JM"/>
          </a:p>
        </p:txBody>
      </p:sp>
      <p:sp>
        <p:nvSpPr>
          <p:cNvPr id="24" name="Picture Placeholder 28"/>
          <p:cNvSpPr>
            <a:spLocks noGrp="1"/>
          </p:cNvSpPr>
          <p:nvPr>
            <p:ph type="pic" sz="quarter" idx="13"/>
          </p:nvPr>
        </p:nvSpPr>
        <p:spPr>
          <a:xfrm>
            <a:off x="609606" y="150993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5" name="Picture Placeholder 28"/>
          <p:cNvSpPr>
            <a:spLocks noGrp="1"/>
          </p:cNvSpPr>
          <p:nvPr>
            <p:ph type="pic" sz="quarter" idx="14"/>
          </p:nvPr>
        </p:nvSpPr>
        <p:spPr>
          <a:xfrm>
            <a:off x="3124206"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26" name="Picture Placeholder 28"/>
          <p:cNvSpPr>
            <a:spLocks noGrp="1"/>
          </p:cNvSpPr>
          <p:nvPr>
            <p:ph type="pic" sz="quarter" idx="15"/>
          </p:nvPr>
        </p:nvSpPr>
        <p:spPr>
          <a:xfrm>
            <a:off x="5621400" y="1504950"/>
            <a:ext cx="2315571" cy="1752600"/>
          </a:xfrm>
        </p:spPr>
        <p:txBody>
          <a:bodyPr>
            <a:normAutofit/>
          </a:bodyPr>
          <a:lstStyle>
            <a:lvl1pPr marL="0" indent="0">
              <a:buFontTx/>
              <a:buNone/>
              <a:defRPr sz="1050" b="0" i="0">
                <a:solidFill>
                  <a:schemeClr val="tx1">
                    <a:lumMod val="65000"/>
                    <a:lumOff val="35000"/>
                  </a:schemeClr>
                </a:solidFill>
                <a:latin typeface="Arial" charset="0"/>
                <a:cs typeface="Arial" charset="0"/>
              </a:defRPr>
            </a:lvl1pPr>
          </a:lstStyle>
          <a:p>
            <a:endParaRPr lang="en-JM"/>
          </a:p>
        </p:txBody>
      </p:sp>
      <p:sp>
        <p:nvSpPr>
          <p:cNvPr id="3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31"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435271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876800" y="514350"/>
            <a:ext cx="3810000" cy="857250"/>
          </a:xfrm>
        </p:spPr>
        <p:txBody>
          <a:bodyPr>
            <a:noAutofit/>
          </a:bodyPr>
          <a:lstStyle>
            <a:lvl1pPr algn="l">
              <a:defRPr sz="2800">
                <a:solidFill>
                  <a:srgbClr val="343E48"/>
                </a:solidFill>
              </a:defRPr>
            </a:lvl1pPr>
          </a:lstStyle>
          <a:p>
            <a:r>
              <a:rPr lang="en-US"/>
              <a:t>Click to edit Master title style</a:t>
            </a:r>
            <a:endParaRPr lang="en-JM"/>
          </a:p>
        </p:txBody>
      </p:sp>
      <p:sp>
        <p:nvSpPr>
          <p:cNvPr id="8" name="Picture Placeholder 7"/>
          <p:cNvSpPr>
            <a:spLocks noGrp="1"/>
          </p:cNvSpPr>
          <p:nvPr>
            <p:ph type="pic" sz="quarter" idx="13"/>
          </p:nvPr>
        </p:nvSpPr>
        <p:spPr>
          <a:xfrm>
            <a:off x="0" y="0"/>
            <a:ext cx="4572000" cy="5143500"/>
          </a:xfrm>
        </p:spPr>
        <p:txBody>
          <a:bodyPr/>
          <a:lstStyle/>
          <a:p>
            <a:endParaRPr lang="en-JM"/>
          </a:p>
        </p:txBody>
      </p:sp>
      <p:sp>
        <p:nvSpPr>
          <p:cNvPr id="18" name="Text Placeholder 17"/>
          <p:cNvSpPr>
            <a:spLocks noGrp="1"/>
          </p:cNvSpPr>
          <p:nvPr>
            <p:ph type="body" sz="quarter" idx="15"/>
          </p:nvPr>
        </p:nvSpPr>
        <p:spPr>
          <a:xfrm>
            <a:off x="5029200" y="2041523"/>
            <a:ext cx="3505200" cy="990600"/>
          </a:xfrm>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20" name="Content Placeholder 19"/>
          <p:cNvSpPr>
            <a:spLocks noGrp="1"/>
          </p:cNvSpPr>
          <p:nvPr>
            <p:ph sz="quarter" idx="16"/>
          </p:nvPr>
        </p:nvSpPr>
        <p:spPr>
          <a:xfrm>
            <a:off x="5638800" y="3108328"/>
            <a:ext cx="2438400" cy="307975"/>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1" name="Content Placeholder 19"/>
          <p:cNvSpPr>
            <a:spLocks noGrp="1"/>
          </p:cNvSpPr>
          <p:nvPr>
            <p:ph sz="quarter" idx="17"/>
          </p:nvPr>
        </p:nvSpPr>
        <p:spPr>
          <a:xfrm>
            <a:off x="5638800" y="3562353"/>
            <a:ext cx="2438400" cy="465119"/>
          </a:xfrm>
          <a:prstGeom prst="rect">
            <a:avLst/>
          </a:prstGeom>
          <a:noFill/>
        </p:spPr>
        <p:txBody>
          <a:bodyPr>
            <a:no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23" name="Text Placeholder 22"/>
          <p:cNvSpPr>
            <a:spLocks noGrp="1"/>
          </p:cNvSpPr>
          <p:nvPr>
            <p:ph type="body" sz="quarter" idx="18"/>
          </p:nvPr>
        </p:nvSpPr>
        <p:spPr>
          <a:xfrm>
            <a:off x="5029200" y="1733555"/>
            <a:ext cx="3505200" cy="357187"/>
          </a:xfrm>
        </p:spPr>
        <p:txBody>
          <a:bodyPr>
            <a:noAutofit/>
          </a:bodyPr>
          <a:lstStyle>
            <a:lvl1pPr marL="0" indent="0">
              <a:buFontTx/>
              <a:buNone/>
              <a:defRPr sz="1100" b="0" i="0">
                <a:solidFill>
                  <a:srgbClr val="ED3645"/>
                </a:solidFill>
                <a:latin typeface="Lato Regular"/>
                <a:ea typeface="Arial" charset="0"/>
                <a:cs typeface="Lato Regular"/>
              </a:defRPr>
            </a:lvl1pPr>
            <a:lvl2pPr marL="457200" indent="0">
              <a:buFontTx/>
              <a:buNone/>
              <a:defRPr sz="1300">
                <a:latin typeface="Open Sans" pitchFamily="34" charset="0"/>
                <a:ea typeface="Open Sans" pitchFamily="34" charset="0"/>
                <a:cs typeface="Open Sans" pitchFamily="34" charset="0"/>
              </a:defRPr>
            </a:lvl2pPr>
            <a:lvl3pPr marL="914400" indent="0">
              <a:buFontTx/>
              <a:buNone/>
              <a:defRPr sz="1300">
                <a:latin typeface="Open Sans" pitchFamily="34" charset="0"/>
                <a:ea typeface="Open Sans" pitchFamily="34" charset="0"/>
                <a:cs typeface="Open Sans" pitchFamily="34" charset="0"/>
              </a:defRPr>
            </a:lvl3pPr>
            <a:lvl4pPr marL="1371600" indent="0">
              <a:buFontTx/>
              <a:buNone/>
              <a:defRPr sz="1300">
                <a:latin typeface="Open Sans" pitchFamily="34" charset="0"/>
                <a:ea typeface="Open Sans" pitchFamily="34" charset="0"/>
                <a:cs typeface="Open Sans" pitchFamily="34" charset="0"/>
              </a:defRPr>
            </a:lvl4pPr>
            <a:lvl5pPr marL="1828800" indent="0">
              <a:buFontTx/>
              <a:buNone/>
              <a:defRPr sz="1300">
                <a:latin typeface="Open Sans" pitchFamily="34" charset="0"/>
                <a:ea typeface="Open Sans" pitchFamily="34" charset="0"/>
                <a:cs typeface="Open Sans" pitchFamily="34" charset="0"/>
              </a:defRPr>
            </a:lvl5pPr>
          </a:lstStyle>
          <a:p>
            <a:pPr lvl="0"/>
            <a:endParaRPr lang="en-JM"/>
          </a:p>
        </p:txBody>
      </p:sp>
    </p:spTree>
    <p:extLst>
      <p:ext uri="{BB962C8B-B14F-4D97-AF65-F5344CB8AC3E}">
        <p14:creationId xmlns:p14="http://schemas.microsoft.com/office/powerpoint/2010/main" val="14070236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733550"/>
            <a:ext cx="4724400" cy="2895600"/>
          </a:xfrm>
        </p:spPr>
        <p:txBody>
          <a:bodyPr>
            <a:normAutofit/>
          </a:bodyPr>
          <a:lstStyle>
            <a:lvl1pPr>
              <a:defRPr sz="1400"/>
            </a:lvl1pPr>
          </a:lstStyle>
          <a:p>
            <a:endParaRPr lang="en-JM"/>
          </a:p>
        </p:txBody>
      </p:sp>
      <p:sp>
        <p:nvSpPr>
          <p:cNvPr id="8" name="Text Placeholder 5"/>
          <p:cNvSpPr>
            <a:spLocks noGrp="1"/>
          </p:cNvSpPr>
          <p:nvPr>
            <p:ph type="body" sz="quarter" idx="66"/>
          </p:nvPr>
        </p:nvSpPr>
        <p:spPr>
          <a:xfrm>
            <a:off x="5475297" y="2274270"/>
            <a:ext cx="2994025" cy="1219818"/>
          </a:xfrm>
        </p:spPr>
        <p:txBody>
          <a:bodyPr>
            <a:normAutofit/>
          </a:bodyPr>
          <a:lstStyle>
            <a:lvl1pPr marL="0" indent="0">
              <a:buFontTx/>
              <a:buNone/>
              <a:defRPr sz="900" b="0" i="0">
                <a:solidFill>
                  <a:srgbClr val="A6A6A6"/>
                </a:solidFill>
                <a:latin typeface="Arial" charset="0"/>
                <a:cs typeface="Arial"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JM"/>
          </a:p>
        </p:txBody>
      </p:sp>
      <p:sp>
        <p:nvSpPr>
          <p:cNvPr id="9" name="Text Placeholder 8"/>
          <p:cNvSpPr>
            <a:spLocks noGrp="1"/>
          </p:cNvSpPr>
          <p:nvPr>
            <p:ph type="body" sz="quarter" idx="67"/>
          </p:nvPr>
        </p:nvSpPr>
        <p:spPr>
          <a:xfrm>
            <a:off x="5965832" y="1916118"/>
            <a:ext cx="1730375" cy="358775"/>
          </a:xfrm>
        </p:spPr>
        <p:txBody>
          <a:bodyPr>
            <a:noAutofit/>
          </a:bodyPr>
          <a:lstStyle>
            <a:lvl1pPr marL="0" indent="0">
              <a:buFontTx/>
              <a:buNone/>
              <a:defRPr sz="1100">
                <a:solidFill>
                  <a:srgbClr val="ED3645"/>
                </a:solidFill>
                <a:latin typeface="Lato Regular"/>
                <a:cs typeface="Lato Regular"/>
              </a:defRPr>
            </a:lvl1pPr>
            <a:lvl2pPr marL="457200" indent="0">
              <a:buFontTx/>
              <a:buNone/>
              <a:defRPr sz="1400">
                <a:latin typeface="Franklin Gothic Medium" pitchFamily="34" charset="0"/>
              </a:defRPr>
            </a:lvl2pPr>
            <a:lvl3pPr marL="914400" indent="0">
              <a:buFontTx/>
              <a:buNone/>
              <a:defRPr sz="1400">
                <a:latin typeface="Franklin Gothic Medium" pitchFamily="34" charset="0"/>
              </a:defRPr>
            </a:lvl3pPr>
            <a:lvl4pPr marL="1371600" indent="0">
              <a:buFontTx/>
              <a:buNone/>
              <a:defRPr sz="1400">
                <a:latin typeface="Franklin Gothic Medium" pitchFamily="34" charset="0"/>
              </a:defRPr>
            </a:lvl4pPr>
            <a:lvl5pPr marL="1828800" indent="0">
              <a:buFontTx/>
              <a:buNone/>
              <a:defRPr sz="1400">
                <a:latin typeface="Franklin Gothic Medium" pitchFamily="34" charset="0"/>
              </a:defRPr>
            </a:lvl5pPr>
          </a:lstStyle>
          <a:p>
            <a:pPr lvl="0"/>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981356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sp>
        <p:nvSpPr>
          <p:cNvPr id="7" name="Picture Placeholder 3"/>
          <p:cNvSpPr>
            <a:spLocks noGrp="1"/>
          </p:cNvSpPr>
          <p:nvPr>
            <p:ph type="pic" sz="quarter" idx="63"/>
          </p:nvPr>
        </p:nvSpPr>
        <p:spPr>
          <a:xfrm>
            <a:off x="0" y="1504950"/>
            <a:ext cx="9144000" cy="2133600"/>
          </a:xfrm>
        </p:spPr>
        <p:txBody>
          <a:bodyPr>
            <a:normAutofit/>
          </a:bodyPr>
          <a:lstStyle>
            <a:lvl1pPr>
              <a:defRPr sz="1400"/>
            </a:lvl1pPr>
          </a:lstStyle>
          <a:p>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2432091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7" name="Picture 6" descr="01-iPad-Air-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4179" y="950310"/>
            <a:ext cx="2655651" cy="2800350"/>
          </a:xfrm>
          <a:prstGeom prst="rect">
            <a:avLst/>
          </a:prstGeom>
        </p:spPr>
      </p:pic>
      <p:sp>
        <p:nvSpPr>
          <p:cNvPr id="8" name="Picture Placeholder 6"/>
          <p:cNvSpPr>
            <a:spLocks noGrp="1"/>
          </p:cNvSpPr>
          <p:nvPr>
            <p:ph type="pic" sz="quarter" idx="13"/>
          </p:nvPr>
        </p:nvSpPr>
        <p:spPr>
          <a:xfrm>
            <a:off x="3476547" y="1350359"/>
            <a:ext cx="2190904" cy="2106000"/>
          </a:xfrm>
        </p:spPr>
        <p:txBody>
          <a:bodyPr/>
          <a:lstStyle/>
          <a:p>
            <a:endParaRPr lang="en-JM"/>
          </a:p>
        </p:txBody>
      </p:sp>
      <p:sp>
        <p:nvSpPr>
          <p:cNvPr id="9" name="Oval 8"/>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0"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1432957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Mac-Cinema-Monitor-Style-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62200" y="2286003"/>
            <a:ext cx="4267200" cy="2488997"/>
          </a:xfrm>
          <a:prstGeom prst="rect">
            <a:avLst/>
          </a:prstGeom>
        </p:spPr>
      </p:pic>
      <p:sp>
        <p:nvSpPr>
          <p:cNvPr id="12" name="Picture Placeholder 21"/>
          <p:cNvSpPr>
            <a:spLocks noGrp="1"/>
          </p:cNvSpPr>
          <p:nvPr>
            <p:ph type="pic" sz="quarter" idx="16"/>
          </p:nvPr>
        </p:nvSpPr>
        <p:spPr>
          <a:xfrm>
            <a:off x="2716924" y="2505696"/>
            <a:ext cx="3531476" cy="1655380"/>
          </a:xfrm>
        </p:spPr>
        <p:txBody>
          <a:bodyPr>
            <a:normAutofit/>
          </a:bodyPr>
          <a:lstStyle>
            <a:lvl1pPr marL="0" indent="0" algn="ctr">
              <a:buFontTx/>
              <a:buNone/>
              <a:defRPr sz="1200">
                <a:solidFill>
                  <a:schemeClr val="bg1">
                    <a:lumMod val="95000"/>
                  </a:schemeClr>
                </a:solidFill>
              </a:defRPr>
            </a:lvl1pPr>
          </a:lstStyle>
          <a:p>
            <a:endParaRPr lang="en-JM"/>
          </a:p>
        </p:txBody>
      </p:sp>
    </p:spTree>
    <p:extLst>
      <p:ext uri="{BB962C8B-B14F-4D97-AF65-F5344CB8AC3E}">
        <p14:creationId xmlns:p14="http://schemas.microsoft.com/office/powerpoint/2010/main" val="21473338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5" name="Picture Placeholder 10"/>
          <p:cNvSpPr>
            <a:spLocks noGrp="1"/>
          </p:cNvSpPr>
          <p:nvPr>
            <p:ph type="pic" sz="quarter" idx="26"/>
          </p:nvPr>
        </p:nvSpPr>
        <p:spPr>
          <a:xfrm>
            <a:off x="4299000" y="1657350"/>
            <a:ext cx="1797000" cy="2514600"/>
          </a:xfrm>
        </p:spPr>
        <p:txBody>
          <a:bodyPr>
            <a:normAutofit/>
          </a:bodyPr>
          <a:lstStyle>
            <a:lvl1pPr>
              <a:defRPr sz="1200"/>
            </a:lvl1pPr>
          </a:lstStyle>
          <a:p>
            <a:endParaRPr lang="en-US"/>
          </a:p>
        </p:txBody>
      </p:sp>
      <p:sp>
        <p:nvSpPr>
          <p:cNvPr id="6" name="Picture Placeholder 10"/>
          <p:cNvSpPr>
            <a:spLocks noGrp="1"/>
          </p:cNvSpPr>
          <p:nvPr>
            <p:ph type="pic" sz="quarter" idx="27"/>
          </p:nvPr>
        </p:nvSpPr>
        <p:spPr>
          <a:xfrm>
            <a:off x="539800" y="1657350"/>
            <a:ext cx="1797000" cy="2514600"/>
          </a:xfrm>
        </p:spPr>
        <p:txBody>
          <a:bodyPr>
            <a:normAutofit/>
          </a:bodyPr>
          <a:lstStyle>
            <a:lvl1pPr>
              <a:defRPr sz="1200"/>
            </a:lvl1pPr>
          </a:lstStyle>
          <a:p>
            <a:endParaRPr lang="en-US"/>
          </a:p>
        </p:txBody>
      </p:sp>
      <p:sp>
        <p:nvSpPr>
          <p:cNvPr id="7"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545840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pic>
        <p:nvPicPr>
          <p:cNvPr id="8" name="Picture 7"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429005" y="1028703"/>
            <a:ext cx="2304029" cy="3444125"/>
          </a:xfrm>
          <a:prstGeom prst="rect">
            <a:avLst/>
          </a:prstGeom>
        </p:spPr>
      </p:pic>
      <p:sp>
        <p:nvSpPr>
          <p:cNvPr id="9" name="Picture Placeholder 19"/>
          <p:cNvSpPr>
            <a:spLocks noGrp="1"/>
          </p:cNvSpPr>
          <p:nvPr>
            <p:ph type="pic" sz="quarter" idx="64"/>
          </p:nvPr>
        </p:nvSpPr>
        <p:spPr>
          <a:xfrm>
            <a:off x="3675633" y="1595128"/>
            <a:ext cx="1758559" cy="2306198"/>
          </a:xfrm>
        </p:spPr>
        <p:txBody>
          <a:bodyPr/>
          <a:lstStyle/>
          <a:p>
            <a:endParaRPr lang="en-JM"/>
          </a:p>
        </p:txBody>
      </p:sp>
      <p:sp>
        <p:nvSpPr>
          <p:cNvPr id="10" name="Oval 9"/>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11"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13240719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1" name="Picture 10"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0" y="1881124"/>
            <a:ext cx="1828800" cy="2733740"/>
          </a:xfrm>
          <a:prstGeom prst="rect">
            <a:avLst/>
          </a:prstGeom>
        </p:spPr>
      </p:pic>
      <p:sp>
        <p:nvSpPr>
          <p:cNvPr id="12" name="Picture Placeholder 19"/>
          <p:cNvSpPr>
            <a:spLocks noGrp="1"/>
          </p:cNvSpPr>
          <p:nvPr>
            <p:ph type="pic" sz="quarter" idx="64"/>
          </p:nvPr>
        </p:nvSpPr>
        <p:spPr>
          <a:xfrm>
            <a:off x="4776362" y="2457450"/>
            <a:ext cx="1395838" cy="1676400"/>
          </a:xfrm>
        </p:spPr>
        <p:txBody>
          <a:bodyPr/>
          <a:lstStyle/>
          <a:p>
            <a:endParaRPr lang="en-JM"/>
          </a:p>
        </p:txBody>
      </p:sp>
      <p:pic>
        <p:nvPicPr>
          <p:cNvPr id="13" name="Picture 12" descr="iPhone-5S-3-colors-Mock-up.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743200" y="1881124"/>
            <a:ext cx="1828800" cy="2733740"/>
          </a:xfrm>
          <a:prstGeom prst="rect">
            <a:avLst/>
          </a:prstGeom>
        </p:spPr>
      </p:pic>
      <p:sp>
        <p:nvSpPr>
          <p:cNvPr id="17" name="Picture Placeholder 19"/>
          <p:cNvSpPr>
            <a:spLocks noGrp="1"/>
          </p:cNvSpPr>
          <p:nvPr>
            <p:ph type="pic" sz="quarter" idx="65"/>
          </p:nvPr>
        </p:nvSpPr>
        <p:spPr>
          <a:xfrm>
            <a:off x="2947562" y="2457450"/>
            <a:ext cx="1395838" cy="1676400"/>
          </a:xfrm>
        </p:spPr>
        <p:txBody>
          <a:bodyPr/>
          <a:lstStyle/>
          <a:p>
            <a:endParaRPr lang="en-JM"/>
          </a:p>
        </p:txBody>
      </p:sp>
    </p:spTree>
    <p:extLst>
      <p:ext uri="{BB962C8B-B14F-4D97-AF65-F5344CB8AC3E}">
        <p14:creationId xmlns:p14="http://schemas.microsoft.com/office/powerpoint/2010/main" val="543334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21" name="Text Placeholder 18"/>
          <p:cNvSpPr>
            <a:spLocks noGrp="1"/>
          </p:cNvSpPr>
          <p:nvPr>
            <p:ph type="body" sz="quarter" idx="17"/>
          </p:nvPr>
        </p:nvSpPr>
        <p:spPr>
          <a:xfrm>
            <a:off x="5867400" y="19621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23" name="Text Placeholder 26"/>
          <p:cNvSpPr>
            <a:spLocks noGrp="1"/>
          </p:cNvSpPr>
          <p:nvPr>
            <p:ph type="body" sz="quarter" idx="19"/>
          </p:nvPr>
        </p:nvSpPr>
        <p:spPr>
          <a:xfrm>
            <a:off x="5867400" y="21907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0" name="Text Placeholder 18"/>
          <p:cNvSpPr>
            <a:spLocks noGrp="1"/>
          </p:cNvSpPr>
          <p:nvPr>
            <p:ph type="body" sz="quarter" idx="21"/>
          </p:nvPr>
        </p:nvSpPr>
        <p:spPr>
          <a:xfrm>
            <a:off x="5867400" y="28765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1" name="Text Placeholder 26"/>
          <p:cNvSpPr>
            <a:spLocks noGrp="1"/>
          </p:cNvSpPr>
          <p:nvPr>
            <p:ph type="body" sz="quarter" idx="22"/>
          </p:nvPr>
        </p:nvSpPr>
        <p:spPr>
          <a:xfrm>
            <a:off x="5867400" y="31051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2" name="Text Placeholder 18"/>
          <p:cNvSpPr>
            <a:spLocks noGrp="1"/>
          </p:cNvSpPr>
          <p:nvPr>
            <p:ph type="body" sz="quarter" idx="23"/>
          </p:nvPr>
        </p:nvSpPr>
        <p:spPr>
          <a:xfrm>
            <a:off x="5867400" y="3790950"/>
            <a:ext cx="1600200" cy="304800"/>
          </a:xfrm>
        </p:spPr>
        <p:txBody>
          <a:bodyPr>
            <a:noAutofit/>
          </a:bodyPr>
          <a:lstStyle>
            <a:lvl1pPr marL="0" indent="0" algn="l">
              <a:buFontTx/>
              <a:buNone/>
              <a:defRPr sz="1100" b="0" i="0">
                <a:solidFill>
                  <a:srgbClr val="ED3645"/>
                </a:solidFill>
                <a:latin typeface="Lato Regular"/>
                <a:ea typeface="Arial" charset="0"/>
                <a:cs typeface="Lato Regular"/>
              </a:defRPr>
            </a:lvl1pPr>
          </a:lstStyle>
          <a:p>
            <a:pPr lvl="0"/>
            <a:endParaRPr lang="en-JM"/>
          </a:p>
        </p:txBody>
      </p:sp>
      <p:sp>
        <p:nvSpPr>
          <p:cNvPr id="13" name="Text Placeholder 26"/>
          <p:cNvSpPr>
            <a:spLocks noGrp="1"/>
          </p:cNvSpPr>
          <p:nvPr>
            <p:ph type="body" sz="quarter" idx="24"/>
          </p:nvPr>
        </p:nvSpPr>
        <p:spPr>
          <a:xfrm>
            <a:off x="5867400" y="4019551"/>
            <a:ext cx="2643188" cy="533400"/>
          </a:xfrm>
        </p:spPr>
        <p:txBody>
          <a:bodyPr>
            <a:normAutofit/>
          </a:bodyPr>
          <a:lstStyle>
            <a:lvl1pPr marL="0" indent="0">
              <a:buFontTx/>
              <a:buNone/>
              <a:defRPr sz="1000" b="0" i="0">
                <a:solidFill>
                  <a:srgbClr val="A6A6A6"/>
                </a:solidFill>
                <a:latin typeface="Arial" charset="0"/>
                <a:cs typeface="Arial" charset="0"/>
              </a:defRPr>
            </a:lvl1pPr>
            <a:lvl2pPr marL="457200" indent="0">
              <a:buFontTx/>
              <a:buNone/>
              <a:defRPr sz="1100"/>
            </a:lvl2pPr>
            <a:lvl3pPr marL="914400" indent="0">
              <a:buFontTx/>
              <a:buNone/>
              <a:defRPr sz="1100"/>
            </a:lvl3pPr>
            <a:lvl4pPr marL="1371600" indent="0">
              <a:buFontTx/>
              <a:buNone/>
              <a:defRPr sz="1100"/>
            </a:lvl4pPr>
            <a:lvl5pPr marL="1828800" indent="0">
              <a:buFontTx/>
              <a:buNone/>
              <a:defRPr sz="1100"/>
            </a:lvl5pPr>
          </a:lstStyle>
          <a:p>
            <a:pPr lvl="0"/>
            <a:endParaRPr lang="en-JM"/>
          </a:p>
        </p:txBody>
      </p:sp>
      <p:sp>
        <p:nvSpPr>
          <p:cNvPr id="1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4" name="Text Placeholder 17"/>
          <p:cNvSpPr>
            <a:spLocks noGrp="1"/>
          </p:cNvSpPr>
          <p:nvPr>
            <p:ph type="body" sz="quarter" idx="25"/>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pic>
        <p:nvPicPr>
          <p:cNvPr id="18" name="Picture 17" descr="FireFox-Flat-Browser.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9605" y="2528889"/>
            <a:ext cx="4622459" cy="2614613"/>
          </a:xfrm>
          <a:prstGeom prst="rect">
            <a:avLst/>
          </a:prstGeom>
        </p:spPr>
      </p:pic>
      <p:sp>
        <p:nvSpPr>
          <p:cNvPr id="20" name="Picture Placeholder 6"/>
          <p:cNvSpPr>
            <a:spLocks noGrp="1"/>
          </p:cNvSpPr>
          <p:nvPr>
            <p:ph type="pic" sz="quarter" idx="20"/>
          </p:nvPr>
        </p:nvSpPr>
        <p:spPr>
          <a:xfrm>
            <a:off x="698400" y="2956725"/>
            <a:ext cx="4419600" cy="2171700"/>
          </a:xfrm>
        </p:spPr>
        <p:txBody>
          <a:bodyPr/>
          <a:lstStyle/>
          <a:p>
            <a:endParaRPr lang="en-JM"/>
          </a:p>
        </p:txBody>
      </p:sp>
    </p:spTree>
    <p:extLst>
      <p:ext uri="{BB962C8B-B14F-4D97-AF65-F5344CB8AC3E}">
        <p14:creationId xmlns:p14="http://schemas.microsoft.com/office/powerpoint/2010/main" val="17598855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Content Placeholder 37"/>
          <p:cNvSpPr>
            <a:spLocks noGrp="1"/>
          </p:cNvSpPr>
          <p:nvPr>
            <p:ph sz="quarter" idx="18"/>
          </p:nvPr>
        </p:nvSpPr>
        <p:spPr>
          <a:xfrm>
            <a:off x="2536203"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8" name="Content Placeholder 37"/>
          <p:cNvSpPr>
            <a:spLocks noGrp="1"/>
          </p:cNvSpPr>
          <p:nvPr>
            <p:ph sz="quarter" idx="19"/>
          </p:nvPr>
        </p:nvSpPr>
        <p:spPr>
          <a:xfrm>
            <a:off x="4443222"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9" name="Content Placeholder 37"/>
          <p:cNvSpPr>
            <a:spLocks noGrp="1"/>
          </p:cNvSpPr>
          <p:nvPr>
            <p:ph sz="quarter" idx="20"/>
          </p:nvPr>
        </p:nvSpPr>
        <p:spPr>
          <a:xfrm>
            <a:off x="64008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0" name="Content Placeholder 37"/>
          <p:cNvSpPr>
            <a:spLocks noGrp="1"/>
          </p:cNvSpPr>
          <p:nvPr>
            <p:ph sz="quarter" idx="21"/>
          </p:nvPr>
        </p:nvSpPr>
        <p:spPr>
          <a:xfrm>
            <a:off x="609600" y="1581150"/>
            <a:ext cx="1524000" cy="304800"/>
          </a:xfrm>
        </p:spPr>
        <p:txBody>
          <a:bodyPr>
            <a:noAutofit/>
          </a:bodyPr>
          <a:lstStyle>
            <a:lvl1pPr algn="ctr">
              <a:buNone/>
              <a:defRPr sz="1200" b="0" i="0">
                <a:solidFill>
                  <a:schemeClr val="tx1">
                    <a:lumMod val="50000"/>
                    <a:lumOff val="50000"/>
                  </a:schemeClr>
                </a:solidFill>
                <a:latin typeface="Arial" charset="0"/>
                <a:ea typeface="Arial" charset="0"/>
                <a:cs typeface="Arial" charset="0"/>
              </a:defRPr>
            </a:lvl1pPr>
            <a:lvl2pPr>
              <a:defRPr sz="1600"/>
            </a:lvl2pPr>
            <a:lvl3pPr>
              <a:defRPr sz="1600"/>
            </a:lvl3pPr>
            <a:lvl4pPr>
              <a:defRPr sz="1600"/>
            </a:lvl4pPr>
            <a:lvl5pPr algn="ctr">
              <a:buNone/>
              <a:defRPr sz="1600"/>
            </a:lvl5pPr>
          </a:lstStyle>
          <a:p>
            <a:pPr lvl="0"/>
            <a:endParaRPr lang="en-JM"/>
          </a:p>
        </p:txBody>
      </p:sp>
      <p:sp>
        <p:nvSpPr>
          <p:cNvPr id="11" name="Picture Placeholder 28"/>
          <p:cNvSpPr>
            <a:spLocks noGrp="1"/>
          </p:cNvSpPr>
          <p:nvPr>
            <p:ph type="pic" sz="quarter" idx="50"/>
          </p:nvPr>
        </p:nvSpPr>
        <p:spPr>
          <a:xfrm>
            <a:off x="609605" y="2006529"/>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2" name="Picture Placeholder 28"/>
          <p:cNvSpPr>
            <a:spLocks noGrp="1"/>
          </p:cNvSpPr>
          <p:nvPr>
            <p:ph type="pic" sz="quarter" idx="51"/>
          </p:nvPr>
        </p:nvSpPr>
        <p:spPr>
          <a:xfrm>
            <a:off x="2514605" y="2006530"/>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3" name="Picture Placeholder 28"/>
          <p:cNvSpPr>
            <a:spLocks noGrp="1"/>
          </p:cNvSpPr>
          <p:nvPr>
            <p:ph type="pic" sz="quarter" idx="52"/>
          </p:nvPr>
        </p:nvSpPr>
        <p:spPr>
          <a:xfrm>
            <a:off x="4443227" y="204615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4" name="Picture Placeholder 28"/>
          <p:cNvSpPr>
            <a:spLocks noGrp="1"/>
          </p:cNvSpPr>
          <p:nvPr>
            <p:ph type="pic" sz="quarter" idx="53"/>
          </p:nvPr>
        </p:nvSpPr>
        <p:spPr>
          <a:xfrm>
            <a:off x="6400805" y="2038534"/>
            <a:ext cx="1691997" cy="1268999"/>
          </a:xfrm>
          <a:prstGeom prst="ellipse">
            <a:avLst/>
          </a:prstGeom>
          <a:ln w="76200" cap="sq">
            <a:noFill/>
            <a:miter lim="800000"/>
          </a:ln>
          <a:effectLst/>
        </p:spPr>
        <p:txBody>
          <a:bodyPr>
            <a:normAutofit/>
          </a:bodyPr>
          <a:lstStyle>
            <a:lvl1pPr marL="0" indent="0" algn="ctr">
              <a:buFontTx/>
              <a:buNone/>
              <a:defRPr sz="1200" b="0" i="0">
                <a:solidFill>
                  <a:srgbClr val="17252F"/>
                </a:solidFill>
                <a:latin typeface="Arial" charset="0"/>
                <a:cs typeface="Arial" charset="0"/>
              </a:defRPr>
            </a:lvl1pPr>
          </a:lstStyle>
          <a:p>
            <a:endParaRPr lang="en-JM"/>
          </a:p>
        </p:txBody>
      </p:sp>
      <p:sp>
        <p:nvSpPr>
          <p:cNvPr id="19" name="Text Placeholder 7"/>
          <p:cNvSpPr>
            <a:spLocks noGrp="1"/>
          </p:cNvSpPr>
          <p:nvPr>
            <p:ph type="body" sz="quarter" idx="61"/>
          </p:nvPr>
        </p:nvSpPr>
        <p:spPr>
          <a:xfrm>
            <a:off x="24384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0" name="Text Placeholder 7"/>
          <p:cNvSpPr>
            <a:spLocks noGrp="1"/>
          </p:cNvSpPr>
          <p:nvPr>
            <p:ph type="body" sz="quarter" idx="62"/>
          </p:nvPr>
        </p:nvSpPr>
        <p:spPr>
          <a:xfrm>
            <a:off x="44196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1" name="Text Placeholder 7"/>
          <p:cNvSpPr>
            <a:spLocks noGrp="1"/>
          </p:cNvSpPr>
          <p:nvPr>
            <p:ph type="body" sz="quarter" idx="63"/>
          </p:nvPr>
        </p:nvSpPr>
        <p:spPr>
          <a:xfrm>
            <a:off x="64008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2" name="Text Placeholder 7"/>
          <p:cNvSpPr>
            <a:spLocks noGrp="1"/>
          </p:cNvSpPr>
          <p:nvPr>
            <p:ph type="body" sz="quarter" idx="64"/>
          </p:nvPr>
        </p:nvSpPr>
        <p:spPr>
          <a:xfrm>
            <a:off x="381000" y="3790950"/>
            <a:ext cx="1828800" cy="533400"/>
          </a:xfrm>
        </p:spPr>
        <p:txBody>
          <a:bodyPr>
            <a:noAutofit/>
          </a:bodyPr>
          <a:lstStyle>
            <a:lvl1pPr marL="0" indent="0" algn="ctr">
              <a:buFontTx/>
              <a:buNone/>
              <a:defRPr sz="10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9839682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normAutofit/>
          </a:bodyPr>
          <a:lstStyle>
            <a:lvl1pPr algn="l">
              <a:defRPr sz="2800" b="1" cap="all"/>
            </a:lvl1pPr>
          </a:lstStyle>
          <a:p>
            <a:r>
              <a:rPr lang="en-US"/>
              <a:t>Click to edit Master title style</a:t>
            </a:r>
            <a:endParaRPr lang="en-JM"/>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41458271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4" name="Content Placeholder 3"/>
          <p:cNvSpPr>
            <a:spLocks noGrp="1"/>
          </p:cNvSpPr>
          <p:nvPr>
            <p:ph sz="half" idx="2"/>
          </p:nvPr>
        </p:nvSpPr>
        <p:spPr>
          <a:xfrm>
            <a:off x="4648200" y="1626394"/>
            <a:ext cx="4038600" cy="2926556"/>
          </a:xfrm>
        </p:spPr>
        <p:txBody>
          <a:bodyPr>
            <a:normAutofit/>
          </a:bodyPr>
          <a:lstStyle>
            <a:lvl1pPr>
              <a:defRPr sz="1400"/>
            </a:lvl1pPr>
            <a:lvl2pPr>
              <a:defRPr sz="1200" b="0" i="0">
                <a:latin typeface="Arial" charset="0"/>
                <a:cs typeface="Arial" charset="0"/>
              </a:defRPr>
            </a:lvl2pPr>
            <a:lvl3pPr>
              <a:defRPr sz="1100" b="0" i="0">
                <a:latin typeface="Arial" charset="0"/>
                <a:cs typeface="Arial" charset="0"/>
              </a:defRPr>
            </a:lvl3pPr>
            <a:lvl4pPr>
              <a:defRPr sz="1050" b="0" i="0">
                <a:latin typeface="Arial" charset="0"/>
                <a:cs typeface="Arial" charset="0"/>
              </a:defRPr>
            </a:lvl4pPr>
            <a:lvl5pPr>
              <a:defRPr sz="1050" b="0" i="0">
                <a:latin typeface="Arial" charset="0"/>
                <a:cs typeface="Arial"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8"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5431288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490665"/>
            <a:ext cx="4040188"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970484"/>
            <a:ext cx="4040188"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ext Placeholder 4"/>
          <p:cNvSpPr>
            <a:spLocks noGrp="1"/>
          </p:cNvSpPr>
          <p:nvPr>
            <p:ph type="body" sz="quarter" idx="3"/>
          </p:nvPr>
        </p:nvSpPr>
        <p:spPr>
          <a:xfrm>
            <a:off x="4645033" y="1490665"/>
            <a:ext cx="4041775" cy="479822"/>
          </a:xfrm>
        </p:spPr>
        <p:txBody>
          <a:bodyPr anchor="b">
            <a:norm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970484"/>
            <a:ext cx="4041775" cy="2430066"/>
          </a:xfrm>
        </p:spPr>
        <p:txBody>
          <a:bodyPr>
            <a:normAutofit/>
          </a:bodyPr>
          <a:lstStyle>
            <a:lvl1pPr>
              <a:defRPr sz="1200"/>
            </a:lvl1pPr>
            <a:lvl2pPr>
              <a:defRPr sz="1100" b="0" i="0">
                <a:latin typeface="Arial" charset="0"/>
                <a:cs typeface="Arial" charset="0"/>
              </a:defRPr>
            </a:lvl2pPr>
            <a:lvl3pPr>
              <a:defRPr sz="1050" b="0" i="0">
                <a:latin typeface="Arial" charset="0"/>
                <a:cs typeface="Arial" charset="0"/>
              </a:defRPr>
            </a:lvl3pPr>
            <a:lvl4pPr>
              <a:defRPr sz="1000" b="0" i="0">
                <a:latin typeface="Arial" charset="0"/>
                <a:cs typeface="Arial" charset="0"/>
              </a:defRPr>
            </a:lvl4pPr>
            <a:lvl5pPr>
              <a:defRPr sz="1000" b="0" i="0">
                <a:latin typeface="Arial" charset="0"/>
                <a:cs typeface="Arial" charset="0"/>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0"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03645618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6"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4016652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4"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7864727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9144000" cy="51435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a:latin typeface="Arial" charset="0"/>
            </a:endParaRPr>
          </a:p>
        </p:txBody>
      </p:sp>
      <p:sp>
        <p:nvSpPr>
          <p:cNvPr id="6" name="Oval 5"/>
          <p:cNvSpPr/>
          <p:nvPr userDrawn="1"/>
        </p:nvSpPr>
        <p:spPr>
          <a:xfrm>
            <a:off x="8334300" y="537368"/>
            <a:ext cx="324000" cy="228600"/>
          </a:xfrm>
          <a:prstGeom prst="ellipse">
            <a:avLst/>
          </a:prstGeom>
          <a:solidFill>
            <a:srgbClr val="048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b="0" i="0">
              <a:latin typeface="Arial" charset="0"/>
            </a:endParaRPr>
          </a:p>
        </p:txBody>
      </p:sp>
      <p:sp>
        <p:nvSpPr>
          <p:cNvPr id="7"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spTree>
    <p:extLst>
      <p:ext uri="{BB962C8B-B14F-4D97-AF65-F5344CB8AC3E}">
        <p14:creationId xmlns:p14="http://schemas.microsoft.com/office/powerpoint/2010/main" val="3536189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8" name="Text Placeholder 3"/>
          <p:cNvSpPr>
            <a:spLocks noGrp="1"/>
          </p:cNvSpPr>
          <p:nvPr>
            <p:ph type="body" sz="quarter" idx="60"/>
          </p:nvPr>
        </p:nvSpPr>
        <p:spPr>
          <a:xfrm>
            <a:off x="4572006" y="1711278"/>
            <a:ext cx="2919699" cy="304800"/>
          </a:xfrm>
        </p:spPr>
        <p:txBody>
          <a:bodyPr anchor="ctr">
            <a:noAutofit/>
          </a:bodyPr>
          <a:lstStyle>
            <a:lvl1pPr marL="0" indent="0" algn="l">
              <a:buFontTx/>
              <a:buNone/>
              <a:defRPr sz="1200" b="0" i="0">
                <a:solidFill>
                  <a:schemeClr val="tx1">
                    <a:lumMod val="65000"/>
                    <a:lumOff val="3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1" name="Text Placeholder 3"/>
          <p:cNvSpPr>
            <a:spLocks noGrp="1"/>
          </p:cNvSpPr>
          <p:nvPr>
            <p:ph type="body" sz="quarter" idx="70"/>
          </p:nvPr>
        </p:nvSpPr>
        <p:spPr>
          <a:xfrm>
            <a:off x="624505" y="3867150"/>
            <a:ext cx="2336540" cy="304800"/>
          </a:xfrm>
        </p:spPr>
        <p:txBody>
          <a:bodyPr>
            <a:noAutofit/>
          </a:bodyPr>
          <a:lstStyle>
            <a:lvl1pPr marL="0" indent="0" algn="ctr">
              <a:buFontTx/>
              <a:buNone/>
              <a:defRPr sz="1200" b="0" i="0">
                <a:solidFill>
                  <a:schemeClr val="tx1">
                    <a:lumMod val="65000"/>
                    <a:lumOff val="35000"/>
                  </a:schemeClr>
                </a:solidFill>
                <a:latin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2" name="Text Placeholder 7"/>
          <p:cNvSpPr>
            <a:spLocks noGrp="1"/>
          </p:cNvSpPr>
          <p:nvPr>
            <p:ph type="body" sz="quarter" idx="71"/>
          </p:nvPr>
        </p:nvSpPr>
        <p:spPr>
          <a:xfrm>
            <a:off x="4071423" y="2152650"/>
            <a:ext cx="4081981" cy="876300"/>
          </a:xfrm>
        </p:spPr>
        <p:txBody>
          <a:bodyPr>
            <a:noAutofit/>
          </a:bodyPr>
          <a:lstStyle>
            <a:lvl1pPr marL="0" indent="0" algn="l">
              <a:buFontTx/>
              <a:buNone/>
              <a:defRPr sz="1100">
                <a:solidFill>
                  <a:srgbClr val="A6A6A6"/>
                </a:solidFill>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13" name="Picture Placeholder 28"/>
          <p:cNvSpPr>
            <a:spLocks noGrp="1" noChangeAspect="1"/>
          </p:cNvSpPr>
          <p:nvPr>
            <p:ph type="pic" sz="quarter" idx="50"/>
          </p:nvPr>
        </p:nvSpPr>
        <p:spPr>
          <a:xfrm>
            <a:off x="700710" y="1771650"/>
            <a:ext cx="2271095" cy="1701000"/>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9"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075114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262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0" name="Picture Placeholder 28"/>
          <p:cNvSpPr>
            <a:spLocks noGrp="1" noChangeAspect="1"/>
          </p:cNvSpPr>
          <p:nvPr>
            <p:ph type="pic" sz="quarter" idx="51"/>
          </p:nvPr>
        </p:nvSpPr>
        <p:spPr>
          <a:xfrm>
            <a:off x="38949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4" name="Picture Placeholder 28"/>
          <p:cNvSpPr>
            <a:spLocks noGrp="1" noChangeAspect="1"/>
          </p:cNvSpPr>
          <p:nvPr>
            <p:ph type="pic" sz="quarter" idx="52"/>
          </p:nvPr>
        </p:nvSpPr>
        <p:spPr>
          <a:xfrm>
            <a:off x="5167802"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3"/>
          </p:nvPr>
        </p:nvSpPr>
        <p:spPr>
          <a:xfrm>
            <a:off x="32628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4"/>
          </p:nvPr>
        </p:nvSpPr>
        <p:spPr>
          <a:xfrm>
            <a:off x="4558204"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9" name="Picture Placeholder 28"/>
          <p:cNvSpPr>
            <a:spLocks noGrp="1" noChangeAspect="1"/>
          </p:cNvSpPr>
          <p:nvPr>
            <p:ph type="pic" sz="quarter" idx="55"/>
          </p:nvPr>
        </p:nvSpPr>
        <p:spPr>
          <a:xfrm>
            <a:off x="6432005" y="18097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20" name="Picture Placeholder 28"/>
          <p:cNvSpPr>
            <a:spLocks noGrp="1" noChangeAspect="1"/>
          </p:cNvSpPr>
          <p:nvPr>
            <p:ph type="pic" sz="quarter" idx="56"/>
          </p:nvPr>
        </p:nvSpPr>
        <p:spPr>
          <a:xfrm>
            <a:off x="5777405" y="2876553"/>
            <a:ext cx="1223999" cy="917999"/>
          </a:xfrm>
          <a:prstGeom prst="ellipse">
            <a:avLst/>
          </a:prstGeom>
          <a:ln w="76200" cap="sq">
            <a:noFill/>
            <a:miter lim="800000"/>
          </a:ln>
          <a:effectLst>
            <a:innerShdw blurRad="114300">
              <a:schemeClr val="bg1">
                <a:lumMod val="50000"/>
              </a:schemeClr>
            </a:innerShdw>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720294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81153"/>
            <a:ext cx="8229600" cy="3047999"/>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5"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12252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9_Title and Content">
    <p:spTree>
      <p:nvGrpSpPr>
        <p:cNvPr id="1" name=""/>
        <p:cNvGrpSpPr/>
        <p:nvPr/>
      </p:nvGrpSpPr>
      <p:grpSpPr>
        <a:xfrm>
          <a:off x="0" y="0"/>
          <a:ext cx="0" cy="0"/>
          <a:chOff x="0" y="0"/>
          <a:chExt cx="0" cy="0"/>
        </a:xfrm>
      </p:grpSpPr>
      <p:sp>
        <p:nvSpPr>
          <p:cNvPr id="7" name="Content Placeholder 13"/>
          <p:cNvSpPr>
            <a:spLocks noGrp="1"/>
          </p:cNvSpPr>
          <p:nvPr>
            <p:ph sz="quarter" idx="13"/>
          </p:nvPr>
        </p:nvSpPr>
        <p:spPr>
          <a:xfrm>
            <a:off x="609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9" name="Content Placeholder 13"/>
          <p:cNvSpPr>
            <a:spLocks noGrp="1"/>
          </p:cNvSpPr>
          <p:nvPr>
            <p:ph sz="quarter" idx="42"/>
          </p:nvPr>
        </p:nvSpPr>
        <p:spPr>
          <a:xfrm>
            <a:off x="34290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10" name="Content Placeholder 13"/>
          <p:cNvSpPr>
            <a:spLocks noGrp="1"/>
          </p:cNvSpPr>
          <p:nvPr>
            <p:ph sz="quarter" idx="43"/>
          </p:nvPr>
        </p:nvSpPr>
        <p:spPr>
          <a:xfrm>
            <a:off x="6324600" y="2133600"/>
            <a:ext cx="2362200" cy="2266950"/>
          </a:xfrm>
        </p:spPr>
        <p:txBody>
          <a:bodyPr>
            <a:normAutofit/>
          </a:bodyPr>
          <a:lstStyle>
            <a:lvl1pPr algn="ctr">
              <a:buNone/>
              <a:defRPr sz="900" b="0" i="0">
                <a:solidFill>
                  <a:srgbClr val="A6A6A6"/>
                </a:solidFill>
                <a:latin typeface="Arial" charset="0"/>
                <a:cs typeface="Arial" charset="0"/>
              </a:defRPr>
            </a:lvl1pPr>
          </a:lstStyle>
          <a:p>
            <a:pPr lvl="0"/>
            <a:endParaRPr lang="en-JM"/>
          </a:p>
        </p:txBody>
      </p:sp>
      <p:sp>
        <p:nvSpPr>
          <p:cNvPr id="8"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2"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04880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7" name="Picture Placeholder 27"/>
          <p:cNvSpPr>
            <a:spLocks noGrp="1"/>
          </p:cNvSpPr>
          <p:nvPr>
            <p:ph type="pic" sz="quarter" idx="24"/>
          </p:nvPr>
        </p:nvSpPr>
        <p:spPr>
          <a:xfrm>
            <a:off x="0" y="1486852"/>
            <a:ext cx="2276856" cy="2423160"/>
          </a:xfrm>
        </p:spPr>
        <p:txBody>
          <a:bodyPr>
            <a:normAutofit/>
          </a:bodyPr>
          <a:lstStyle>
            <a:lvl1pPr>
              <a:defRPr sz="1100"/>
            </a:lvl1pPr>
          </a:lstStyle>
          <a:p>
            <a:endParaRPr lang="en-JM"/>
          </a:p>
        </p:txBody>
      </p:sp>
      <p:sp>
        <p:nvSpPr>
          <p:cNvPr id="8" name="Picture Placeholder 27"/>
          <p:cNvSpPr>
            <a:spLocks noGrp="1"/>
          </p:cNvSpPr>
          <p:nvPr>
            <p:ph type="pic" sz="quarter" idx="25"/>
          </p:nvPr>
        </p:nvSpPr>
        <p:spPr>
          <a:xfrm>
            <a:off x="2286000" y="1486852"/>
            <a:ext cx="2276856" cy="2423160"/>
          </a:xfrm>
        </p:spPr>
        <p:txBody>
          <a:bodyPr>
            <a:normAutofit/>
          </a:bodyPr>
          <a:lstStyle>
            <a:lvl1pPr>
              <a:defRPr sz="1100"/>
            </a:lvl1pPr>
          </a:lstStyle>
          <a:p>
            <a:endParaRPr lang="en-JM"/>
          </a:p>
        </p:txBody>
      </p:sp>
      <p:sp>
        <p:nvSpPr>
          <p:cNvPr id="9" name="Picture Placeholder 27"/>
          <p:cNvSpPr>
            <a:spLocks noGrp="1"/>
          </p:cNvSpPr>
          <p:nvPr>
            <p:ph type="pic" sz="quarter" idx="26"/>
          </p:nvPr>
        </p:nvSpPr>
        <p:spPr>
          <a:xfrm>
            <a:off x="4572000" y="1485900"/>
            <a:ext cx="2276856" cy="2423160"/>
          </a:xfrm>
        </p:spPr>
        <p:txBody>
          <a:bodyPr>
            <a:normAutofit/>
          </a:bodyPr>
          <a:lstStyle>
            <a:lvl1pPr>
              <a:defRPr sz="1100"/>
            </a:lvl1pPr>
          </a:lstStyle>
          <a:p>
            <a:endParaRPr lang="en-JM"/>
          </a:p>
        </p:txBody>
      </p:sp>
      <p:sp>
        <p:nvSpPr>
          <p:cNvPr id="10" name="Picture Placeholder 27"/>
          <p:cNvSpPr>
            <a:spLocks noGrp="1"/>
          </p:cNvSpPr>
          <p:nvPr>
            <p:ph type="pic" sz="quarter" idx="27"/>
          </p:nvPr>
        </p:nvSpPr>
        <p:spPr>
          <a:xfrm>
            <a:off x="6858000" y="1485900"/>
            <a:ext cx="2286000" cy="2423160"/>
          </a:xfrm>
        </p:spPr>
        <p:txBody>
          <a:bodyPr>
            <a:normAutofit/>
          </a:bodyPr>
          <a:lstStyle>
            <a:lvl1pPr>
              <a:defRPr sz="1100"/>
            </a:lvl1pPr>
          </a:lstStyle>
          <a:p>
            <a:endParaRPr lang="en-JM"/>
          </a:p>
        </p:txBody>
      </p:sp>
      <p:sp>
        <p:nvSpPr>
          <p:cNvPr id="11"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13" name="Text Placeholder 17"/>
          <p:cNvSpPr>
            <a:spLocks noGrp="1"/>
          </p:cNvSpPr>
          <p:nvPr>
            <p:ph type="body" sz="quarter" idx="28"/>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17429746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7_Title and Content">
    <p:spTree>
      <p:nvGrpSpPr>
        <p:cNvPr id="1" name=""/>
        <p:cNvGrpSpPr/>
        <p:nvPr/>
      </p:nvGrpSpPr>
      <p:grpSpPr>
        <a:xfrm>
          <a:off x="0" y="0"/>
          <a:ext cx="0" cy="0"/>
          <a:chOff x="0" y="0"/>
          <a:chExt cx="0" cy="0"/>
        </a:xfrm>
      </p:grpSpPr>
      <p:sp>
        <p:nvSpPr>
          <p:cNvPr id="13" name="Picture Placeholder 28"/>
          <p:cNvSpPr>
            <a:spLocks noGrp="1" noChangeAspect="1"/>
          </p:cNvSpPr>
          <p:nvPr>
            <p:ph type="pic" sz="quarter" idx="50"/>
          </p:nvPr>
        </p:nvSpPr>
        <p:spPr>
          <a:xfrm>
            <a:off x="60960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5" name="Picture Placeholder 28"/>
          <p:cNvSpPr>
            <a:spLocks noGrp="1" noChangeAspect="1"/>
          </p:cNvSpPr>
          <p:nvPr>
            <p:ph type="pic" sz="quarter" idx="51"/>
          </p:nvPr>
        </p:nvSpPr>
        <p:spPr>
          <a:xfrm>
            <a:off x="2463001"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6" name="Picture Placeholder 28"/>
          <p:cNvSpPr>
            <a:spLocks noGrp="1" noChangeAspect="1"/>
          </p:cNvSpPr>
          <p:nvPr>
            <p:ph type="pic" sz="quarter" idx="52"/>
          </p:nvPr>
        </p:nvSpPr>
        <p:spPr>
          <a:xfrm>
            <a:off x="4346453"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7" name="Picture Placeholder 28"/>
          <p:cNvSpPr>
            <a:spLocks noGrp="1" noChangeAspect="1"/>
          </p:cNvSpPr>
          <p:nvPr>
            <p:ph type="pic" sz="quarter" idx="53"/>
          </p:nvPr>
        </p:nvSpPr>
        <p:spPr>
          <a:xfrm>
            <a:off x="6273006" y="1885952"/>
            <a:ext cx="1727999" cy="1295999"/>
          </a:xfrm>
          <a:prstGeom prst="ellipse">
            <a:avLst/>
          </a:prstGeom>
          <a:ln w="76200" cap="sq">
            <a:noFill/>
            <a:miter lim="800000"/>
          </a:ln>
          <a:effectLst/>
        </p:spPr>
        <p:txBody>
          <a:bodyPr>
            <a:normAutofit/>
          </a:bodyPr>
          <a:lstStyle>
            <a:lvl1pPr marL="0" indent="0" algn="ctr">
              <a:buFontTx/>
              <a:buNone/>
              <a:defRPr sz="1400" b="0" i="0">
                <a:solidFill>
                  <a:schemeClr val="tx1">
                    <a:lumMod val="50000"/>
                    <a:lumOff val="50000"/>
                  </a:schemeClr>
                </a:solidFill>
                <a:latin typeface="Arial" charset="0"/>
                <a:cs typeface="Arial" charset="0"/>
              </a:defRPr>
            </a:lvl1pPr>
          </a:lstStyle>
          <a:p>
            <a:endParaRPr lang="en-JM"/>
          </a:p>
        </p:txBody>
      </p:sp>
      <p:sp>
        <p:nvSpPr>
          <p:cNvPr id="18" name="Text Placeholder 3"/>
          <p:cNvSpPr>
            <a:spLocks noGrp="1"/>
          </p:cNvSpPr>
          <p:nvPr>
            <p:ph type="body" sz="quarter" idx="57"/>
          </p:nvPr>
        </p:nvSpPr>
        <p:spPr>
          <a:xfrm>
            <a:off x="2514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19" name="Text Placeholder 3"/>
          <p:cNvSpPr>
            <a:spLocks noGrp="1"/>
          </p:cNvSpPr>
          <p:nvPr>
            <p:ph type="body" sz="quarter" idx="58"/>
          </p:nvPr>
        </p:nvSpPr>
        <p:spPr>
          <a:xfrm>
            <a:off x="441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0" name="Text Placeholder 3"/>
          <p:cNvSpPr>
            <a:spLocks noGrp="1"/>
          </p:cNvSpPr>
          <p:nvPr>
            <p:ph type="body" sz="quarter" idx="59"/>
          </p:nvPr>
        </p:nvSpPr>
        <p:spPr>
          <a:xfrm>
            <a:off x="6273001"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1" name="Text Placeholder 3"/>
          <p:cNvSpPr>
            <a:spLocks noGrp="1"/>
          </p:cNvSpPr>
          <p:nvPr>
            <p:ph type="body" sz="quarter" idx="60"/>
          </p:nvPr>
        </p:nvSpPr>
        <p:spPr>
          <a:xfrm>
            <a:off x="609600" y="3638550"/>
            <a:ext cx="1676400" cy="304800"/>
          </a:xfrm>
        </p:spPr>
        <p:txBody>
          <a:bodyPr>
            <a:noAutofit/>
          </a:bodyPr>
          <a:lstStyle>
            <a:lvl1pPr marL="0" indent="0" algn="ctr">
              <a:buFontTx/>
              <a:buNone/>
              <a:defRPr sz="1200" b="0" i="0">
                <a:solidFill>
                  <a:schemeClr val="tx1">
                    <a:lumMod val="75000"/>
                    <a:lumOff val="25000"/>
                  </a:schemeClr>
                </a:solidFill>
                <a:latin typeface="Arial" charset="0"/>
                <a:ea typeface="Arial" charset="0"/>
                <a:cs typeface="Arial" charset="0"/>
              </a:defRPr>
            </a:lvl1pPr>
            <a:lvl2pPr marL="457200" indent="0">
              <a:buFontTx/>
              <a:buNone/>
              <a:defRPr sz="1400">
                <a:solidFill>
                  <a:schemeClr val="tx1">
                    <a:lumMod val="75000"/>
                    <a:lumOff val="25000"/>
                  </a:schemeClr>
                </a:solidFill>
                <a:latin typeface="Nexa Bold" pitchFamily="50" charset="0"/>
              </a:defRPr>
            </a:lvl2pPr>
            <a:lvl3pPr marL="914400" indent="0">
              <a:buFontTx/>
              <a:buNone/>
              <a:defRPr sz="1200">
                <a:solidFill>
                  <a:schemeClr val="tx1">
                    <a:lumMod val="75000"/>
                    <a:lumOff val="25000"/>
                  </a:schemeClr>
                </a:solidFill>
                <a:latin typeface="Nexa Bold" pitchFamily="50" charset="0"/>
              </a:defRPr>
            </a:lvl3pPr>
            <a:lvl4pPr marL="1371600" indent="0">
              <a:buFontTx/>
              <a:buNone/>
              <a:defRPr sz="1100">
                <a:solidFill>
                  <a:schemeClr val="tx1">
                    <a:lumMod val="75000"/>
                    <a:lumOff val="25000"/>
                  </a:schemeClr>
                </a:solidFill>
                <a:latin typeface="Nexa Bold" pitchFamily="50" charset="0"/>
              </a:defRPr>
            </a:lvl4pPr>
            <a:lvl5pPr marL="1828800" indent="0">
              <a:buFontTx/>
              <a:buNone/>
              <a:defRPr sz="1100">
                <a:solidFill>
                  <a:schemeClr val="tx1">
                    <a:lumMod val="75000"/>
                    <a:lumOff val="25000"/>
                  </a:schemeClr>
                </a:solidFill>
                <a:latin typeface="Nexa Bold" pitchFamily="50" charset="0"/>
              </a:defRPr>
            </a:lvl5pPr>
          </a:lstStyle>
          <a:p>
            <a:pPr lvl="0"/>
            <a:endParaRPr lang="en-JM"/>
          </a:p>
        </p:txBody>
      </p:sp>
      <p:sp>
        <p:nvSpPr>
          <p:cNvPr id="22" name="Text Placeholder 7"/>
          <p:cNvSpPr>
            <a:spLocks noGrp="1"/>
          </p:cNvSpPr>
          <p:nvPr>
            <p:ph type="body" sz="quarter" idx="61"/>
          </p:nvPr>
        </p:nvSpPr>
        <p:spPr>
          <a:xfrm>
            <a:off x="2514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3" name="Text Placeholder 7"/>
          <p:cNvSpPr>
            <a:spLocks noGrp="1"/>
          </p:cNvSpPr>
          <p:nvPr>
            <p:ph type="body" sz="quarter" idx="62"/>
          </p:nvPr>
        </p:nvSpPr>
        <p:spPr>
          <a:xfrm>
            <a:off x="441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4" name="Text Placeholder 7"/>
          <p:cNvSpPr>
            <a:spLocks noGrp="1"/>
          </p:cNvSpPr>
          <p:nvPr>
            <p:ph type="body" sz="quarter" idx="63"/>
          </p:nvPr>
        </p:nvSpPr>
        <p:spPr>
          <a:xfrm>
            <a:off x="6273001"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5" name="Text Placeholder 7"/>
          <p:cNvSpPr>
            <a:spLocks noGrp="1"/>
          </p:cNvSpPr>
          <p:nvPr>
            <p:ph type="body" sz="quarter" idx="64"/>
          </p:nvPr>
        </p:nvSpPr>
        <p:spPr>
          <a:xfrm>
            <a:off x="609600" y="3867150"/>
            <a:ext cx="1676400" cy="533400"/>
          </a:xfrm>
        </p:spPr>
        <p:txBody>
          <a:bodyPr>
            <a:noAutofit/>
          </a:bodyPr>
          <a:lstStyle>
            <a:lvl1pPr marL="0" indent="0" algn="ctr">
              <a:buFontTx/>
              <a:buNone/>
              <a:defRPr sz="1100" b="0" i="0">
                <a:solidFill>
                  <a:srgbClr val="A6A6A6"/>
                </a:solidFill>
                <a:latin typeface="Arial" charset="0"/>
                <a:cs typeface="Arial" charset="0"/>
              </a:defRPr>
            </a:lvl1pPr>
            <a:lvl2pPr marL="457200" indent="0">
              <a:buFontTx/>
              <a:buNone/>
              <a:defRPr sz="1200">
                <a:solidFill>
                  <a:schemeClr val="tx1">
                    <a:lumMod val="75000"/>
                    <a:lumOff val="25000"/>
                  </a:schemeClr>
                </a:solidFill>
              </a:defRPr>
            </a:lvl2pPr>
            <a:lvl3pPr marL="914400" indent="0">
              <a:buFontTx/>
              <a:buNone/>
              <a:defRPr sz="1200">
                <a:solidFill>
                  <a:schemeClr val="tx1">
                    <a:lumMod val="75000"/>
                    <a:lumOff val="25000"/>
                  </a:schemeClr>
                </a:solidFill>
              </a:defRPr>
            </a:lvl3pPr>
            <a:lvl4pPr marL="1371600" indent="0">
              <a:buFontTx/>
              <a:buNone/>
              <a:defRPr sz="1200">
                <a:solidFill>
                  <a:schemeClr val="tx1">
                    <a:lumMod val="75000"/>
                    <a:lumOff val="25000"/>
                  </a:schemeClr>
                </a:solidFill>
              </a:defRPr>
            </a:lvl4pPr>
            <a:lvl5pPr marL="1828800" indent="0">
              <a:buFontTx/>
              <a:buNone/>
              <a:defRPr sz="1200">
                <a:solidFill>
                  <a:schemeClr val="tx1">
                    <a:lumMod val="75000"/>
                    <a:lumOff val="25000"/>
                  </a:schemeClr>
                </a:solidFill>
              </a:defRPr>
            </a:lvl5pPr>
          </a:lstStyle>
          <a:p>
            <a:pPr lvl="0"/>
            <a:endParaRPr lang="en-JM"/>
          </a:p>
        </p:txBody>
      </p:sp>
      <p:sp>
        <p:nvSpPr>
          <p:cNvPr id="26"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lvl1pPr>
              <a:defRPr>
                <a:solidFill>
                  <a:srgbClr val="343E48"/>
                </a:solidFill>
              </a:defRPr>
            </a:lvl1pPr>
          </a:lstStyle>
          <a:p>
            <a:r>
              <a:rPr lang="en-US"/>
              <a:t>Click to edit Master title style</a:t>
            </a:r>
            <a:endParaRPr lang="en-JM"/>
          </a:p>
        </p:txBody>
      </p:sp>
      <p:sp>
        <p:nvSpPr>
          <p:cNvPr id="27" name="Text Placeholder 17"/>
          <p:cNvSpPr>
            <a:spLocks noGrp="1"/>
          </p:cNvSpPr>
          <p:nvPr>
            <p:ph type="body" sz="quarter" idx="24"/>
          </p:nvPr>
        </p:nvSpPr>
        <p:spPr>
          <a:xfrm>
            <a:off x="457200" y="438150"/>
            <a:ext cx="5029200" cy="323850"/>
          </a:xfrm>
        </p:spPr>
        <p:txBody>
          <a:bodyPr>
            <a:noAutofit/>
          </a:bodyPr>
          <a:lstStyle>
            <a:lvl1pPr marL="0" indent="0" algn="l">
              <a:buFontTx/>
              <a:buNone/>
              <a:defRPr sz="900" b="0" i="0" kern="0" spc="300">
                <a:solidFill>
                  <a:srgbClr val="ED3645"/>
                </a:solidFill>
                <a:latin typeface="Lato Regular"/>
                <a:ea typeface="Arial" charset="0"/>
                <a:cs typeface="Lato Regular"/>
              </a:defRPr>
            </a:lvl1pPr>
            <a:lvl2pPr marL="457200" indent="0">
              <a:buFontTx/>
              <a:buNone/>
              <a:defRPr sz="1050">
                <a:latin typeface="Mission Gothic Regular" pitchFamily="50" charset="0"/>
              </a:defRPr>
            </a:lvl2pPr>
            <a:lvl3pPr marL="914400" indent="0">
              <a:buFontTx/>
              <a:buNone/>
              <a:defRPr sz="1050">
                <a:latin typeface="Mission Gothic Regular" pitchFamily="50" charset="0"/>
              </a:defRPr>
            </a:lvl3pPr>
            <a:lvl4pPr marL="1371600" indent="0">
              <a:buFontTx/>
              <a:buNone/>
              <a:defRPr sz="1050">
                <a:latin typeface="Mission Gothic Regular" pitchFamily="50" charset="0"/>
              </a:defRPr>
            </a:lvl4pPr>
            <a:lvl5pPr marL="1828800" indent="0">
              <a:buFontTx/>
              <a:buNone/>
              <a:defRPr sz="1050">
                <a:latin typeface="Mission Gothic Regular" pitchFamily="50" charset="0"/>
              </a:defRPr>
            </a:lvl5pPr>
          </a:lstStyle>
          <a:p>
            <a:pPr lvl="0"/>
            <a:endParaRPr lang="en-JM"/>
          </a:p>
        </p:txBody>
      </p:sp>
    </p:spTree>
    <p:extLst>
      <p:ext uri="{BB962C8B-B14F-4D97-AF65-F5344CB8AC3E}">
        <p14:creationId xmlns:p14="http://schemas.microsoft.com/office/powerpoint/2010/main" val="269286956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42900"/>
            <a:ext cx="7620000" cy="857250"/>
          </a:xfrm>
          <a:prstGeom prst="rect">
            <a:avLst/>
          </a:prstGeom>
        </p:spPr>
        <p:txBody>
          <a:bodyPr vert="horz" lIns="91440" tIns="45720" rIns="91440" bIns="45720" rtlCol="0" anchor="ctr">
            <a:normAutofit/>
          </a:bodyPr>
          <a:lstStyle/>
          <a:p>
            <a:r>
              <a:rPr lang="en-US"/>
              <a:t>Click to edit Master title style</a:t>
            </a:r>
            <a:endParaRPr lang="en-JM"/>
          </a:p>
        </p:txBody>
      </p:sp>
      <p:sp>
        <p:nvSpPr>
          <p:cNvPr id="3" name="Text Placeholder 2"/>
          <p:cNvSpPr>
            <a:spLocks noGrp="1"/>
          </p:cNvSpPr>
          <p:nvPr>
            <p:ph type="body" idx="1"/>
          </p:nvPr>
        </p:nvSpPr>
        <p:spPr>
          <a:xfrm>
            <a:off x="457200" y="1504953"/>
            <a:ext cx="8229600" cy="31241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JM"/>
          </a:p>
        </p:txBody>
      </p:sp>
      <p:sp>
        <p:nvSpPr>
          <p:cNvPr id="13" name="Slide Number Placeholder 8"/>
          <p:cNvSpPr txBox="1">
            <a:spLocks/>
          </p:cNvSpPr>
          <p:nvPr userDrawn="1"/>
        </p:nvSpPr>
        <p:spPr>
          <a:xfrm>
            <a:off x="8305800" y="514353"/>
            <a:ext cx="381000" cy="274637"/>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6D9E213-597C-AF4D-9FA4-E6EB34EC18B6}" type="slidenum">
              <a:rPr lang="en-US" sz="800" smtClean="0">
                <a:solidFill>
                  <a:srgbClr val="FFFFFF"/>
                </a:solidFill>
                <a:latin typeface="Lato Light"/>
                <a:cs typeface="Lato Light"/>
              </a:rPr>
              <a:pPr algn="ctr"/>
              <a:t>‹#›</a:t>
            </a:fld>
            <a:endParaRPr lang="en-US" sz="900">
              <a:solidFill>
                <a:srgbClr val="FFFFFF"/>
              </a:solidFill>
              <a:latin typeface="Lato Light"/>
              <a:cs typeface="Lato Light"/>
            </a:endParaRPr>
          </a:p>
        </p:txBody>
      </p:sp>
      <p:cxnSp>
        <p:nvCxnSpPr>
          <p:cNvPr id="8" name="Straight Connector 7"/>
          <p:cNvCxnSpPr/>
          <p:nvPr userDrawn="1"/>
        </p:nvCxnSpPr>
        <p:spPr>
          <a:xfrm>
            <a:off x="568200" y="1028700"/>
            <a:ext cx="395998" cy="0"/>
          </a:xfrm>
          <a:prstGeom prst="line">
            <a:avLst/>
          </a:prstGeom>
          <a:ln w="12700" cmpd="sng">
            <a:solidFill>
              <a:srgbClr val="343E48"/>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433375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704" r:id="rId3"/>
    <p:sldLayoutId id="2147483698" r:id="rId4"/>
    <p:sldLayoutId id="2147483699" r:id="rId5"/>
    <p:sldLayoutId id="2147483679" r:id="rId6"/>
    <p:sldLayoutId id="2147483688" r:id="rId7"/>
    <p:sldLayoutId id="2147483703" r:id="rId8"/>
    <p:sldLayoutId id="2147483686" r:id="rId9"/>
    <p:sldLayoutId id="2147483696" r:id="rId10"/>
    <p:sldLayoutId id="2147483684" r:id="rId11"/>
    <p:sldLayoutId id="2147483683" r:id="rId12"/>
    <p:sldLayoutId id="2147483682" r:id="rId13"/>
    <p:sldLayoutId id="2147483680" r:id="rId14"/>
    <p:sldLayoutId id="2147483681" r:id="rId15"/>
    <p:sldLayoutId id="2147483678" r:id="rId16"/>
    <p:sldLayoutId id="2147483705" r:id="rId17"/>
    <p:sldLayoutId id="2147483677" r:id="rId18"/>
    <p:sldLayoutId id="2147483672" r:id="rId19"/>
    <p:sldLayoutId id="2147483697" r:id="rId20"/>
    <p:sldLayoutId id="2147483702" r:id="rId21"/>
    <p:sldLayoutId id="2147483694" r:id="rId22"/>
    <p:sldLayoutId id="2147483671" r:id="rId23"/>
    <p:sldLayoutId id="2147483692" r:id="rId24"/>
    <p:sldLayoutId id="2147483669" r:id="rId25"/>
    <p:sldLayoutId id="2147483667" r:id="rId26"/>
    <p:sldLayoutId id="2147483701" r:id="rId27"/>
    <p:sldLayoutId id="2147483693" r:id="rId28"/>
    <p:sldLayoutId id="2147483665" r:id="rId29"/>
    <p:sldLayoutId id="2147483664" r:id="rId30"/>
    <p:sldLayoutId id="2147483700" r:id="rId31"/>
    <p:sldLayoutId id="2147483666" r:id="rId32"/>
    <p:sldLayoutId id="2147483660" r:id="rId33"/>
    <p:sldLayoutId id="2147483651" r:id="rId34"/>
    <p:sldLayoutId id="2147483652" r:id="rId35"/>
    <p:sldLayoutId id="2147483653" r:id="rId36"/>
    <p:sldLayoutId id="2147483654" r:id="rId37"/>
    <p:sldLayoutId id="2147483695" r:id="rId38"/>
    <p:sldLayoutId id="2147483655" r:id="rId39"/>
  </p:sldLayoutIdLst>
  <p:hf hdr="0" dt="0"/>
  <p:txStyles>
    <p:titleStyle>
      <a:lvl1pPr algn="l" defTabSz="914400" rtl="0" eaLnBrk="1" latinLnBrk="0" hangingPunct="1">
        <a:spcBef>
          <a:spcPct val="0"/>
        </a:spcBef>
        <a:buNone/>
        <a:defRPr sz="3000" b="0" i="0" kern="1200">
          <a:solidFill>
            <a:srgbClr val="343E48"/>
          </a:solidFill>
          <a:latin typeface="Lato Regular"/>
          <a:ea typeface="Arial" charset="0"/>
          <a:cs typeface="Lato Regular"/>
        </a:defRPr>
      </a:lvl1pPr>
    </p:titleStyle>
    <p:bodyStyle>
      <a:lvl1pPr marL="342900" indent="-342900" algn="l" defTabSz="914400" rtl="0" eaLnBrk="1" latinLnBrk="0" hangingPunct="1">
        <a:spcBef>
          <a:spcPct val="20000"/>
        </a:spcBef>
        <a:buFont typeface="Arial" pitchFamily="34" charset="0"/>
        <a:buChar char="•"/>
        <a:defRPr sz="1600" b="0" i="0" kern="1200">
          <a:solidFill>
            <a:schemeClr val="bg1">
              <a:lumMod val="65000"/>
            </a:schemeClr>
          </a:solidFill>
          <a:latin typeface="Arial" charset="0"/>
          <a:ea typeface="+mn-ea"/>
          <a:cs typeface="+mn-cs"/>
        </a:defRPr>
      </a:lvl1pPr>
      <a:lvl2pPr marL="742950" indent="-285750" algn="l" defTabSz="914400" rtl="0" eaLnBrk="1" latinLnBrk="0" hangingPunct="1">
        <a:spcBef>
          <a:spcPct val="20000"/>
        </a:spcBef>
        <a:buFont typeface="Arial" pitchFamily="34" charset="0"/>
        <a:buChar char="–"/>
        <a:defRPr sz="1400" b="0" i="0" kern="1200">
          <a:solidFill>
            <a:schemeClr val="bg1">
              <a:lumMod val="65000"/>
            </a:schemeClr>
          </a:solidFill>
          <a:latin typeface="Arial" charset="0"/>
          <a:ea typeface="+mn-ea"/>
          <a:cs typeface="+mn-cs"/>
        </a:defRPr>
      </a:lvl2pPr>
      <a:lvl3pPr marL="1143000" indent="-228600" algn="l" defTabSz="914400" rtl="0" eaLnBrk="1" latinLnBrk="0" hangingPunct="1">
        <a:spcBef>
          <a:spcPct val="20000"/>
        </a:spcBef>
        <a:buFont typeface="Arial" pitchFamily="34" charset="0"/>
        <a:buChar char="•"/>
        <a:defRPr sz="1200" b="0" i="0" kern="1200">
          <a:solidFill>
            <a:schemeClr val="bg1">
              <a:lumMod val="65000"/>
            </a:schemeClr>
          </a:solidFill>
          <a:latin typeface="Arial" charset="0"/>
          <a:ea typeface="+mn-ea"/>
          <a:cs typeface="+mn-cs"/>
        </a:defRPr>
      </a:lvl3pPr>
      <a:lvl4pPr marL="16002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4pPr>
      <a:lvl5pPr marL="2057400" indent="-228600" algn="l" defTabSz="914400" rtl="0" eaLnBrk="1" latinLnBrk="0" hangingPunct="1">
        <a:spcBef>
          <a:spcPct val="20000"/>
        </a:spcBef>
        <a:buFont typeface="Arial" pitchFamily="34" charset="0"/>
        <a:buChar char="»"/>
        <a:defRPr sz="1100" b="0" i="0" kern="1200">
          <a:solidFill>
            <a:schemeClr val="bg1">
              <a:lumMod val="65000"/>
            </a:schemeClr>
          </a:solidFill>
          <a:latin typeface="Arial"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s://pollev.com/lorimason090?_ga=2.259255498.1927923288.1588793402-409301217.1588793402" TargetMode="External"/><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pollev.com/lorimason090?_ga=2.15967606.1927923288.1588793402-409301217.1588793402"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video" Target="https://www.youtube.com/embed/yNtfrYUmFyI?feature=oembed" TargetMode="External"/><Relationship Id="rId4" Type="http://schemas.openxmlformats.org/officeDocument/2006/relationships/image" Target="../media/image8.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gs.statcounter.com/social-media-stats/all/iraq/#monthly-201903-202003"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 copy.jpg"/>
          <p:cNvPicPr>
            <a:picLocks noChangeAspect="1"/>
          </p:cNvPicPr>
          <p:nvPr/>
        </p:nvPicPr>
        <p:blipFill rotWithShape="1">
          <a:blip r:embed="rId3" cstate="print">
            <a:extLst>
              <a:ext uri="{28A0092B-C50C-407E-A947-70E740481C1C}">
                <a14:useLocalDpi xmlns:a14="http://schemas.microsoft.com/office/drawing/2010/main" val="0"/>
              </a:ext>
            </a:extLst>
          </a:blip>
          <a:srcRect b="14849"/>
          <a:stretch/>
        </p:blipFill>
        <p:spPr>
          <a:xfrm>
            <a:off x="0" y="-23052"/>
            <a:ext cx="9144000" cy="4324350"/>
          </a:xfrm>
          <a:prstGeom prst="rect">
            <a:avLst/>
          </a:prstGeom>
        </p:spPr>
      </p:pic>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itle 1"/>
          <p:cNvSpPr txBox="1">
            <a:spLocks/>
          </p:cNvSpPr>
          <p:nvPr/>
        </p:nvSpPr>
        <p:spPr>
          <a:xfrm>
            <a:off x="520699" y="2391607"/>
            <a:ext cx="8523547" cy="1473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2200" b="0" kern="1200">
                <a:solidFill>
                  <a:srgbClr val="343E48"/>
                </a:solidFill>
                <a:latin typeface="Lato Regular"/>
                <a:ea typeface="Calibri"/>
                <a:cs typeface="Lato Regular"/>
              </a:defRPr>
            </a:lvl1pPr>
          </a:lstStyle>
          <a:p>
            <a:pPr algn="r" rtl="1"/>
            <a:r>
              <a:rPr lang="ar-IQ" sz="4400" b="1">
                <a:solidFill>
                  <a:schemeClr val="bg1"/>
                </a:solidFill>
                <a:latin typeface="Arial" charset="0"/>
                <a:ea typeface="Arial" charset="0"/>
                <a:cs typeface="Arial" charset="0"/>
              </a:rPr>
              <a:t>السلوك الأخلاقي عبر الإنترنت:</a:t>
            </a:r>
          </a:p>
          <a:p>
            <a:pPr algn="r" rtl="1"/>
            <a:r>
              <a:rPr lang="ar-IQ" sz="4400" b="1">
                <a:solidFill>
                  <a:schemeClr val="bg1"/>
                </a:solidFill>
                <a:latin typeface="Arial" charset="0"/>
                <a:ea typeface="Arial" charset="0"/>
                <a:cs typeface="Arial" charset="0"/>
              </a:rPr>
              <a:t>إنشاء صف يتصف بالإحترام والشمولية عبر الإنترنت</a:t>
            </a:r>
            <a:endParaRPr lang="en-JM" sz="4400" kern="0" spc="-50">
              <a:solidFill>
                <a:schemeClr val="bg1"/>
              </a:solidFill>
              <a:latin typeface="Arial Regular" charset="0"/>
              <a:ea typeface="Arial" charset="0"/>
              <a:cs typeface="Arial Regular" charset="0"/>
            </a:endParaRPr>
          </a:p>
        </p:txBody>
      </p:sp>
      <p:sp>
        <p:nvSpPr>
          <p:cNvPr id="9" name="TextBox 8"/>
          <p:cNvSpPr txBox="1"/>
          <p:nvPr/>
        </p:nvSpPr>
        <p:spPr>
          <a:xfrm>
            <a:off x="4552312" y="4362712"/>
            <a:ext cx="4491934" cy="523220"/>
          </a:xfrm>
          <a:prstGeom prst="rect">
            <a:avLst/>
          </a:prstGeom>
          <a:noFill/>
        </p:spPr>
        <p:txBody>
          <a:bodyPr wrap="none" rtlCol="0">
            <a:spAutoFit/>
          </a:bodyPr>
          <a:lstStyle/>
          <a:p>
            <a:pPr algn="r" rtl="1"/>
            <a:r>
              <a:rPr lang="ar-IQ" sz="2800" b="1">
                <a:latin typeface="Arial" charset="0"/>
                <a:ea typeface="Arial" charset="0"/>
                <a:cs typeface="Arial" charset="0"/>
              </a:rPr>
              <a:t>القسم 1 ، الوحدة 4 ، 7 مايو 2020</a:t>
            </a:r>
            <a:endParaRPr lang="en-US" sz="2800" b="1">
              <a:latin typeface="Arial" charset="0"/>
              <a:ea typeface="Arial" charset="0"/>
              <a:cs typeface="Arial" charset="0"/>
            </a:endParaRPr>
          </a:p>
        </p:txBody>
      </p:sp>
    </p:spTree>
    <p:extLst>
      <p:ext uri="{BB962C8B-B14F-4D97-AF65-F5344CB8AC3E}">
        <p14:creationId xmlns:p14="http://schemas.microsoft.com/office/powerpoint/2010/main" val="35370371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2400">
                <a:solidFill>
                  <a:schemeClr val="bg2">
                    <a:lumMod val="10000"/>
                  </a:schemeClr>
                </a:solidFill>
              </a:rPr>
              <a:t>آداب التعامل الإلكتروني السليم</a:t>
            </a:r>
            <a:endParaRPr lang="en-US" sz="2400">
              <a:solidFill>
                <a:schemeClr val="bg2">
                  <a:lumMod val="10000"/>
                </a:schemeClr>
              </a:solidFill>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4" name="TextBox 3">
            <a:extLst>
              <a:ext uri="{FF2B5EF4-FFF2-40B4-BE49-F238E27FC236}">
                <a16:creationId xmlns:a16="http://schemas.microsoft.com/office/drawing/2014/main" id="{03D51346-3B25-4E54-97E1-8797597038D1}"/>
              </a:ext>
            </a:extLst>
          </p:cNvPr>
          <p:cNvSpPr txBox="1"/>
          <p:nvPr/>
        </p:nvSpPr>
        <p:spPr>
          <a:xfrm>
            <a:off x="656972" y="908949"/>
            <a:ext cx="7817371" cy="83099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r" rtl="1"/>
            <a:r>
              <a:rPr lang="ar-IQ" sz="2400"/>
              <a:t>سؤال: أي مما يلي يعّد ضمن "آداب التعامل" الجيدة؟</a:t>
            </a:r>
          </a:p>
          <a:p>
            <a:pPr algn="r" rtl="1"/>
            <a:r>
              <a:rPr lang="ar-IQ" sz="2400"/>
              <a:t>قم بالإجابة في الاستطلاع.</a:t>
            </a:r>
            <a:endParaRPr lang="en-US" sz="2400" b="1"/>
          </a:p>
        </p:txBody>
      </p:sp>
      <p:pic>
        <p:nvPicPr>
          <p:cNvPr id="14" name="Графіка 14">
            <a:extLst>
              <a:ext uri="{FF2B5EF4-FFF2-40B4-BE49-F238E27FC236}">
                <a16:creationId xmlns:a16="http://schemas.microsoft.com/office/drawing/2014/main" id="{69FB08E2-0EE1-4627-B584-994C69F789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6233" y="2023682"/>
            <a:ext cx="2954427" cy="2712013"/>
          </a:xfrm>
          <a:prstGeom prst="rect">
            <a:avLst/>
          </a:prstGeom>
        </p:spPr>
      </p:pic>
      <p:sp>
        <p:nvSpPr>
          <p:cNvPr id="2" name="TextBox 1">
            <a:extLst>
              <a:ext uri="{FF2B5EF4-FFF2-40B4-BE49-F238E27FC236}">
                <a16:creationId xmlns:a16="http://schemas.microsoft.com/office/drawing/2014/main" id="{B62795BF-4B94-4899-9E13-1B378CE2AA8E}"/>
              </a:ext>
            </a:extLst>
          </p:cNvPr>
          <p:cNvSpPr txBox="1"/>
          <p:nvPr/>
        </p:nvSpPr>
        <p:spPr>
          <a:xfrm>
            <a:off x="3669433" y="2252299"/>
            <a:ext cx="5238750" cy="1631216"/>
          </a:xfrm>
          <a:prstGeom prst="rect">
            <a:avLst/>
          </a:prstGeom>
          <a:noFill/>
          <a:ln w="28575">
            <a:solidFill>
              <a:schemeClr val="accent6">
                <a:lumMod val="75000"/>
              </a:schemeClr>
            </a:solidFill>
          </a:ln>
        </p:spPr>
        <p:txBody>
          <a:bodyPr wrap="square" rtlCol="0">
            <a:spAutoFit/>
          </a:bodyPr>
          <a:lstStyle/>
          <a:p>
            <a:pPr marL="342900" indent="-342900" algn="r" rtl="1">
              <a:buFont typeface="+mj-lt"/>
              <a:buAutoNum type="arabicPeriod"/>
            </a:pPr>
            <a:r>
              <a:rPr lang="ar-IQ" sz="2000"/>
              <a:t>كتابة رسالة بريد إلكتروني لطالب بالأحرف الكبيرة </a:t>
            </a:r>
          </a:p>
          <a:p>
            <a:pPr marL="342900" indent="-342900" algn="r" rtl="1">
              <a:buFont typeface="+mj-lt"/>
              <a:buAutoNum type="arabicPeriod"/>
            </a:pPr>
            <a:r>
              <a:rPr lang="ar-IQ" sz="2000"/>
              <a:t>إرسال رسالة نصية إلى الطالب في الساعة 1:00 صباحًا</a:t>
            </a:r>
          </a:p>
          <a:p>
            <a:pPr marL="342900" indent="-342900" algn="r" rtl="1">
              <a:buFont typeface="+mj-lt"/>
              <a:buAutoNum type="arabicPeriod"/>
            </a:pPr>
            <a:r>
              <a:rPr lang="ar-IQ" sz="2000"/>
              <a:t>إرسال مشاركة باستخدام التحدث النصّي المختصر</a:t>
            </a:r>
            <a:endParaRPr lang="en-US" sz="2000"/>
          </a:p>
          <a:p>
            <a:pPr marL="342900" indent="-342900" algn="r" rtl="1">
              <a:buFont typeface="+mj-lt"/>
              <a:buAutoNum type="arabicPeriod"/>
            </a:pPr>
            <a:r>
              <a:rPr lang="ar-IQ" sz="2000"/>
              <a:t>إرسال منشور بإستخدام التواصل الكتابي المحترف وأسلوب الكتابة المناسب.</a:t>
            </a:r>
            <a:endParaRPr lang="en-US" sz="2000"/>
          </a:p>
        </p:txBody>
      </p:sp>
    </p:spTree>
    <p:extLst>
      <p:ext uri="{BB962C8B-B14F-4D97-AF65-F5344CB8AC3E}">
        <p14:creationId xmlns:p14="http://schemas.microsoft.com/office/powerpoint/2010/main" val="514370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a:solidFill>
                  <a:schemeClr val="accent5">
                    <a:lumMod val="75000"/>
                  </a:schemeClr>
                </a:solidFill>
              </a:rPr>
              <a:t>قواعد آداب التعامل الإلكتروني السليم</a:t>
            </a:r>
            <a:endParaRPr lang="en-US">
              <a:solidFill>
                <a:schemeClr val="accent5">
                  <a:lumMod val="75000"/>
                </a:schemeClr>
              </a:solidFill>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38355" y="962719"/>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6" name="TextBox 5">
            <a:extLst>
              <a:ext uri="{FF2B5EF4-FFF2-40B4-BE49-F238E27FC236}">
                <a16:creationId xmlns:a16="http://schemas.microsoft.com/office/drawing/2014/main" id="{405C8739-36CC-4E85-895F-BFE1ADD521DA}"/>
              </a:ext>
            </a:extLst>
          </p:cNvPr>
          <p:cNvSpPr txBox="1"/>
          <p:nvPr/>
        </p:nvSpPr>
        <p:spPr>
          <a:xfrm>
            <a:off x="589196" y="2018776"/>
            <a:ext cx="3618814" cy="369332"/>
          </a:xfrm>
          <a:prstGeom prst="rect">
            <a:avLst/>
          </a:prstGeom>
          <a:noFill/>
        </p:spPr>
        <p:txBody>
          <a:bodyPr wrap="square" rtlCol="0">
            <a:spAutoFit/>
          </a:bodyPr>
          <a:lstStyle/>
          <a:p>
            <a:pPr marL="342900" indent="-342900">
              <a:buAutoNum type="arabicPeriod"/>
            </a:pPr>
            <a:endParaRPr lang="en-US"/>
          </a:p>
        </p:txBody>
      </p:sp>
      <p:sp>
        <p:nvSpPr>
          <p:cNvPr id="18" name="Speech Bubble: Rectangle 17">
            <a:extLst>
              <a:ext uri="{FF2B5EF4-FFF2-40B4-BE49-F238E27FC236}">
                <a16:creationId xmlns:a16="http://schemas.microsoft.com/office/drawing/2014/main" id="{5B89A057-104A-4EAC-8649-A943C31B3E9C}"/>
              </a:ext>
            </a:extLst>
          </p:cNvPr>
          <p:cNvSpPr/>
          <p:nvPr/>
        </p:nvSpPr>
        <p:spPr>
          <a:xfrm>
            <a:off x="636460" y="826291"/>
            <a:ext cx="1116139" cy="104114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algn="r" rtl="1">
              <a:spcBef>
                <a:spcPts val="0"/>
              </a:spcBef>
              <a:spcAft>
                <a:spcPts val="0"/>
              </a:spcAft>
              <a:tabLst>
                <a:tab pos="457200" algn="l"/>
              </a:tabLst>
            </a:pPr>
            <a:r>
              <a:rPr lang="ar-IQ" sz="2000" b="1">
                <a:solidFill>
                  <a:schemeClr val="bg1"/>
                </a:solidFill>
                <a:latin typeface="Arial" panose="020B0604020202020204" pitchFamily="34" charset="0"/>
                <a:ea typeface="Times New Roman" panose="02020603050405020304" pitchFamily="18" charset="0"/>
                <a:cs typeface="Times New Roman" panose="02020603050405020304" pitchFamily="18" charset="0"/>
              </a:rPr>
              <a:t>التحقق قبل النشر!</a:t>
            </a:r>
            <a:endParaRPr lang="en-US" sz="2000" b="1">
              <a:solidFill>
                <a:schemeClr val="bg1"/>
              </a:solidFill>
              <a:latin typeface="Times New Roman" panose="02020603050405020304" pitchFamily="18" charset="0"/>
              <a:ea typeface="Times New Roman" panose="02020603050405020304" pitchFamily="18" charset="0"/>
            </a:endParaRPr>
          </a:p>
        </p:txBody>
      </p:sp>
      <p:sp>
        <p:nvSpPr>
          <p:cNvPr id="21" name="Speech Bubble: Rectangle 20">
            <a:extLst>
              <a:ext uri="{FF2B5EF4-FFF2-40B4-BE49-F238E27FC236}">
                <a16:creationId xmlns:a16="http://schemas.microsoft.com/office/drawing/2014/main" id="{F3162481-99DE-4F87-9DD9-8438AAD1E3A0}"/>
              </a:ext>
            </a:extLst>
          </p:cNvPr>
          <p:cNvSpPr/>
          <p:nvPr/>
        </p:nvSpPr>
        <p:spPr>
          <a:xfrm>
            <a:off x="3500283" y="1396554"/>
            <a:ext cx="1444458" cy="110573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a:t>تجنّب السخرية</a:t>
            </a:r>
            <a:endParaRPr lang="en-US" sz="2800"/>
          </a:p>
        </p:txBody>
      </p:sp>
      <p:sp>
        <p:nvSpPr>
          <p:cNvPr id="22" name="TextBox 21">
            <a:extLst>
              <a:ext uri="{FF2B5EF4-FFF2-40B4-BE49-F238E27FC236}">
                <a16:creationId xmlns:a16="http://schemas.microsoft.com/office/drawing/2014/main" id="{84CA7F55-DAEC-4E7E-9084-7B118B3D9666}"/>
              </a:ext>
            </a:extLst>
          </p:cNvPr>
          <p:cNvSpPr txBox="1"/>
          <p:nvPr/>
        </p:nvSpPr>
        <p:spPr>
          <a:xfrm>
            <a:off x="621519" y="2132553"/>
            <a:ext cx="1503552" cy="830997"/>
          </a:xfrm>
          <a:prstGeom prst="rect">
            <a:avLst/>
          </a:prstGeom>
          <a:solidFill>
            <a:srgbClr val="AFD53B"/>
          </a:solidFill>
        </p:spPr>
        <p:txBody>
          <a:bodyPr wrap="square" rtlCol="0">
            <a:spAutoFit/>
          </a:bodyPr>
          <a:lstStyle/>
          <a:p>
            <a:pPr algn="r" rtl="1"/>
            <a:r>
              <a:rPr lang="ar-IQ" sz="2400">
                <a:solidFill>
                  <a:schemeClr val="bg1"/>
                </a:solidFill>
                <a:latin typeface="Arial" panose="020B0604020202020204" pitchFamily="34" charset="0"/>
                <a:ea typeface="Times New Roman" panose="02020603050405020304" pitchFamily="18" charset="0"/>
                <a:cs typeface="Times New Roman" panose="02020603050405020304" pitchFamily="18" charset="0"/>
              </a:rPr>
              <a:t>"من فضلك و شكرا لك"</a:t>
            </a:r>
            <a:endParaRPr lang="en-US" sz="2400">
              <a:solidFill>
                <a:schemeClr val="bg1"/>
              </a:solidFill>
            </a:endParaRPr>
          </a:p>
        </p:txBody>
      </p:sp>
      <p:sp>
        <p:nvSpPr>
          <p:cNvPr id="24" name="Speech Bubble: Rectangle 23">
            <a:extLst>
              <a:ext uri="{FF2B5EF4-FFF2-40B4-BE49-F238E27FC236}">
                <a16:creationId xmlns:a16="http://schemas.microsoft.com/office/drawing/2014/main" id="{D3B1A0B1-E1C3-4E9B-8194-C5821B6DE016}"/>
              </a:ext>
            </a:extLst>
          </p:cNvPr>
          <p:cNvSpPr/>
          <p:nvPr/>
        </p:nvSpPr>
        <p:spPr>
          <a:xfrm>
            <a:off x="2267002" y="1031054"/>
            <a:ext cx="1100773" cy="1612971"/>
          </a:xfrm>
          <a:prstGeom prst="wedgeRectCallou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b="1"/>
              <a:t>لا تخرج عن الموضوع</a:t>
            </a:r>
            <a:endParaRPr lang="en-US" sz="2000" b="1"/>
          </a:p>
        </p:txBody>
      </p:sp>
      <p:sp>
        <p:nvSpPr>
          <p:cNvPr id="26" name="Speech Bubble: Rectangle 25">
            <a:extLst>
              <a:ext uri="{FF2B5EF4-FFF2-40B4-BE49-F238E27FC236}">
                <a16:creationId xmlns:a16="http://schemas.microsoft.com/office/drawing/2014/main" id="{9A9C6BB6-192F-420C-A7D8-9342FE1ECD6F}"/>
              </a:ext>
            </a:extLst>
          </p:cNvPr>
          <p:cNvSpPr/>
          <p:nvPr/>
        </p:nvSpPr>
        <p:spPr>
          <a:xfrm>
            <a:off x="4723986" y="3359003"/>
            <a:ext cx="1740099" cy="1251798"/>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a:t>التحقق من الاسئلة الاكثر طرحاً</a:t>
            </a:r>
            <a:endParaRPr lang="en-US" sz="2400"/>
          </a:p>
        </p:txBody>
      </p:sp>
      <p:sp>
        <p:nvSpPr>
          <p:cNvPr id="27" name="Speech Bubble: Rectangle 26">
            <a:extLst>
              <a:ext uri="{FF2B5EF4-FFF2-40B4-BE49-F238E27FC236}">
                <a16:creationId xmlns:a16="http://schemas.microsoft.com/office/drawing/2014/main" id="{A10404E3-5B7D-4620-BE42-10A93262F490}"/>
              </a:ext>
            </a:extLst>
          </p:cNvPr>
          <p:cNvSpPr/>
          <p:nvPr/>
        </p:nvSpPr>
        <p:spPr>
          <a:xfrm>
            <a:off x="5076672" y="2209672"/>
            <a:ext cx="1503552" cy="926936"/>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000"/>
              <a:t>لا تسمّي الاشخاص بألقاب معينة</a:t>
            </a:r>
            <a:endParaRPr lang="en-US" sz="1600"/>
          </a:p>
        </p:txBody>
      </p:sp>
      <p:sp>
        <p:nvSpPr>
          <p:cNvPr id="28" name="Speech Bubble: Rectangle 27">
            <a:extLst>
              <a:ext uri="{FF2B5EF4-FFF2-40B4-BE49-F238E27FC236}">
                <a16:creationId xmlns:a16="http://schemas.microsoft.com/office/drawing/2014/main" id="{B204E6B7-EF68-4335-8504-0F6C77FB0E36}"/>
              </a:ext>
            </a:extLst>
          </p:cNvPr>
          <p:cNvSpPr/>
          <p:nvPr/>
        </p:nvSpPr>
        <p:spPr>
          <a:xfrm>
            <a:off x="2815116" y="3086162"/>
            <a:ext cx="1634067" cy="1321572"/>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800">
                <a:solidFill>
                  <a:schemeClr val="bg1"/>
                </a:solidFill>
                <a:latin typeface="Arial" panose="020B0604020202020204" pitchFamily="34" charset="0"/>
                <a:ea typeface="Times New Roman" panose="02020603050405020304" pitchFamily="18" charset="0"/>
                <a:cs typeface="Times New Roman" panose="02020603050405020304" pitchFamily="18" charset="0"/>
              </a:rPr>
              <a:t>احترام الآراء</a:t>
            </a:r>
            <a:endParaRPr lang="en-US" sz="2800">
              <a:solidFill>
                <a:schemeClr val="bg1"/>
              </a:solidFill>
            </a:endParaRPr>
          </a:p>
        </p:txBody>
      </p:sp>
      <p:sp>
        <p:nvSpPr>
          <p:cNvPr id="30" name="Speech Bubble: Rectangle 29">
            <a:extLst>
              <a:ext uri="{FF2B5EF4-FFF2-40B4-BE49-F238E27FC236}">
                <a16:creationId xmlns:a16="http://schemas.microsoft.com/office/drawing/2014/main" id="{35F5AB36-3437-4EE0-9923-F179C12F8805}"/>
              </a:ext>
            </a:extLst>
          </p:cNvPr>
          <p:cNvSpPr/>
          <p:nvPr/>
        </p:nvSpPr>
        <p:spPr>
          <a:xfrm>
            <a:off x="6713848" y="3127786"/>
            <a:ext cx="2028241" cy="1436561"/>
          </a:xfrm>
          <a:prstGeom prst="wedgeRectCallou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a:solidFill>
                  <a:schemeClr val="bg1"/>
                </a:solidFill>
                <a:latin typeface="Arial" panose="020B0604020202020204" pitchFamily="34" charset="0"/>
                <a:ea typeface="Times New Roman" panose="02020603050405020304" pitchFamily="18" charset="0"/>
                <a:cs typeface="Times New Roman" panose="02020603050405020304" pitchFamily="18" charset="0"/>
              </a:rPr>
              <a:t>أنشر الملخصات</a:t>
            </a:r>
            <a:endParaRPr lang="en-US" sz="2400" b="1">
              <a:solidFill>
                <a:schemeClr val="bg1"/>
              </a:solidFill>
            </a:endParaRPr>
          </a:p>
        </p:txBody>
      </p:sp>
      <p:sp>
        <p:nvSpPr>
          <p:cNvPr id="31" name="Speech Bubble: Rectangle 30">
            <a:extLst>
              <a:ext uri="{FF2B5EF4-FFF2-40B4-BE49-F238E27FC236}">
                <a16:creationId xmlns:a16="http://schemas.microsoft.com/office/drawing/2014/main" id="{64543D04-ABD5-4BB3-9F72-99BDE0C82061}"/>
              </a:ext>
            </a:extLst>
          </p:cNvPr>
          <p:cNvSpPr/>
          <p:nvPr/>
        </p:nvSpPr>
        <p:spPr>
          <a:xfrm>
            <a:off x="5143326" y="962027"/>
            <a:ext cx="1320759" cy="1051815"/>
          </a:xfrm>
          <a:prstGeom prst="wedgeRectCallou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a:t>تجنّب اللغة الحادة</a:t>
            </a:r>
            <a:endParaRPr lang="en-US" sz="2400"/>
          </a:p>
        </p:txBody>
      </p:sp>
      <p:sp>
        <p:nvSpPr>
          <p:cNvPr id="37" name="Speech Bubble: Rectangle 36">
            <a:extLst>
              <a:ext uri="{FF2B5EF4-FFF2-40B4-BE49-F238E27FC236}">
                <a16:creationId xmlns:a16="http://schemas.microsoft.com/office/drawing/2014/main" id="{B4E6061D-A597-467C-8D56-375D49592110}"/>
              </a:ext>
            </a:extLst>
          </p:cNvPr>
          <p:cNvSpPr/>
          <p:nvPr/>
        </p:nvSpPr>
        <p:spPr>
          <a:xfrm>
            <a:off x="6861255" y="972725"/>
            <a:ext cx="1744390" cy="1691454"/>
          </a:xfrm>
          <a:prstGeom prst="wedgeRectCallou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IQ" sz="2400" b="1"/>
              <a:t>أهتم بالأملاء و القواعد</a:t>
            </a:r>
            <a:endParaRPr lang="en-US" sz="2400" b="1"/>
          </a:p>
        </p:txBody>
      </p:sp>
      <p:sp>
        <p:nvSpPr>
          <p:cNvPr id="42" name="Speech Bubble: Rectangle 41">
            <a:extLst>
              <a:ext uri="{FF2B5EF4-FFF2-40B4-BE49-F238E27FC236}">
                <a16:creationId xmlns:a16="http://schemas.microsoft.com/office/drawing/2014/main" id="{1671216E-4FFB-46AA-9246-FFB29D0E1859}"/>
              </a:ext>
            </a:extLst>
          </p:cNvPr>
          <p:cNvSpPr/>
          <p:nvPr/>
        </p:nvSpPr>
        <p:spPr>
          <a:xfrm>
            <a:off x="621519" y="3242052"/>
            <a:ext cx="1802656" cy="870394"/>
          </a:xfrm>
          <a:prstGeom prst="wedgeRect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IQ" sz="2800"/>
              <a:t>كن متسامحا</a:t>
            </a:r>
            <a:endParaRPr lang="en-US" sz="2000"/>
          </a:p>
        </p:txBody>
      </p:sp>
    </p:spTree>
    <p:extLst>
      <p:ext uri="{BB962C8B-B14F-4D97-AF65-F5344CB8AC3E}">
        <p14:creationId xmlns:p14="http://schemas.microsoft.com/office/powerpoint/2010/main" val="2258955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9079" y="0"/>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71990" y="1847984"/>
            <a:ext cx="3277881"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a:solidFill>
                  <a:schemeClr val="bg1"/>
                </a:solidFill>
                <a:latin typeface="Arial Regular" charset="0"/>
                <a:ea typeface="Arial" charset="0"/>
                <a:cs typeface="Arial Regular" charset="0"/>
              </a:rPr>
              <a:t>ناقش</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id="{34D2CBEE-D84C-46AC-98DB-7CBE174117A3}"/>
              </a:ext>
            </a:extLst>
          </p:cNvPr>
          <p:cNvSpPr txBox="1"/>
          <p:nvPr/>
        </p:nvSpPr>
        <p:spPr>
          <a:xfrm>
            <a:off x="403464" y="1020425"/>
            <a:ext cx="4556098" cy="1938992"/>
          </a:xfrm>
          <a:prstGeom prst="rect">
            <a:avLst/>
          </a:prstGeom>
          <a:noFill/>
        </p:spPr>
        <p:txBody>
          <a:bodyPr wrap="square" rtlCol="0">
            <a:spAutoFit/>
          </a:bodyPr>
          <a:lstStyle/>
          <a:p>
            <a:pPr algn="r" rtl="1"/>
            <a:r>
              <a:rPr lang="ar-IQ" sz="2000"/>
              <a:t>اكتب ردودك في مستند كوكل هذا</a:t>
            </a:r>
          </a:p>
          <a:p>
            <a:pPr algn="r" rtl="1"/>
            <a:endParaRPr lang="ar-IQ" sz="2000"/>
          </a:p>
          <a:p>
            <a:pPr algn="r" rtl="1"/>
            <a:r>
              <a:rPr lang="ar-IQ" sz="2000" b="1"/>
              <a:t>ما هي المشكلة الأكبر التي تراها في سلوك الطلبة عبر الإنترنت</a:t>
            </a:r>
            <a:r>
              <a:rPr lang="ar-IQ" sz="2000"/>
              <a:t>؟ يمكن أن يكون هذا في الفصل الدراسي عبر الإنترنت أو في استخدامهم لوسائل التواصل الإجتماعي.</a:t>
            </a:r>
            <a:endParaRPr lang="en-US" sz="2000"/>
          </a:p>
        </p:txBody>
      </p:sp>
    </p:spTree>
    <p:extLst>
      <p:ext uri="{BB962C8B-B14F-4D97-AF65-F5344CB8AC3E}">
        <p14:creationId xmlns:p14="http://schemas.microsoft.com/office/powerpoint/2010/main" val="17781099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556" y="857250"/>
            <a:ext cx="8026399" cy="3969034"/>
          </a:xfrm>
          <a:prstGeom prst="rect">
            <a:avLst/>
          </a:prstGeom>
        </p:spPr>
      </p:pic>
      <p:sp>
        <p:nvSpPr>
          <p:cNvPr id="15" name="Rectangle 14"/>
          <p:cNvSpPr/>
          <p:nvPr/>
        </p:nvSpPr>
        <p:spPr>
          <a:xfrm>
            <a:off x="3196200" y="1239271"/>
            <a:ext cx="5414400" cy="3266985"/>
          </a:xfrm>
          <a:prstGeom prst="rect">
            <a:avLst/>
          </a:prstGeom>
        </p:spPr>
        <p:txBody>
          <a:bodyPr wrap="square">
            <a:spAutoFit/>
          </a:bodyPr>
          <a:lstStyle/>
          <a:p>
            <a:pPr algn="r" rtl="1">
              <a:lnSpc>
                <a:spcPct val="150000"/>
              </a:lnSpc>
            </a:pPr>
            <a:r>
              <a:rPr lang="ar-IQ" sz="2000" b="1">
                <a:solidFill>
                  <a:srgbClr val="082C2D"/>
                </a:solidFill>
                <a:latin typeface="Arial Regular" charset="0"/>
                <a:cs typeface="Arial Regular" charset="0"/>
              </a:rPr>
              <a:t>تعّد قواعد السلوك الخطوط العريضة للسلوكيات والحقوق ومسؤوليات الطلبة وأعضاء الهيئة التدريسية.</a:t>
            </a:r>
          </a:p>
          <a:p>
            <a:pPr algn="r" rtl="1">
              <a:lnSpc>
                <a:spcPct val="150000"/>
              </a:lnSpc>
            </a:pPr>
            <a:endParaRPr lang="ar-IQ" sz="2000" b="1">
              <a:solidFill>
                <a:srgbClr val="082C2D"/>
              </a:solidFill>
              <a:latin typeface="Arial Regular" charset="0"/>
              <a:cs typeface="Arial Regular" charset="0"/>
            </a:endParaRPr>
          </a:p>
          <a:p>
            <a:pPr algn="r" rtl="1">
              <a:lnSpc>
                <a:spcPct val="150000"/>
              </a:lnSpc>
            </a:pPr>
            <a:r>
              <a:rPr lang="ar-IQ" sz="2000" b="1">
                <a:solidFill>
                  <a:srgbClr val="082C2D"/>
                </a:solidFill>
                <a:latin typeface="Arial Regular" charset="0"/>
                <a:cs typeface="Arial Regular" charset="0"/>
              </a:rPr>
              <a:t>وهي كذلك عبارة عن وثيقة مكتوبة توضّح بالتفصيل القواعد الأخلاقية أو القِيم ومعايير السلوك التي يجب على جميع الأعضاء إتباعها. </a:t>
            </a:r>
          </a:p>
          <a:p>
            <a:pPr algn="r" rtl="1">
              <a:lnSpc>
                <a:spcPct val="150000"/>
              </a:lnSpc>
            </a:pPr>
            <a:r>
              <a:rPr lang="ar-IQ" sz="2000" b="1">
                <a:solidFill>
                  <a:srgbClr val="082C2D"/>
                </a:solidFill>
                <a:latin typeface="Arial Regular" charset="0"/>
                <a:cs typeface="Arial Regular" charset="0"/>
              </a:rPr>
              <a:t>(المصدر: اليونسكو)</a:t>
            </a:r>
            <a:endParaRPr lang="en-US" sz="2000" b="1">
              <a:solidFill>
                <a:srgbClr val="082C2D"/>
              </a:solidFill>
              <a:latin typeface="Arial Regular" charset="0"/>
              <a:cs typeface="Arial Regular" charset="0"/>
            </a:endParaRPr>
          </a:p>
        </p:txBody>
      </p:sp>
      <p:sp>
        <p:nvSpPr>
          <p:cNvPr id="13" name="Title 1"/>
          <p:cNvSpPr txBox="1">
            <a:spLocks/>
          </p:cNvSpPr>
          <p:nvPr/>
        </p:nvSpPr>
        <p:spPr>
          <a:xfrm>
            <a:off x="533400" y="-1"/>
            <a:ext cx="8077200" cy="109959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rgbClr val="009BA0"/>
                </a:solidFill>
                <a:latin typeface="Arial Regular" charset="0"/>
                <a:ea typeface="Arial" charset="0"/>
                <a:cs typeface="Arial Regular" charset="0"/>
              </a:rPr>
              <a:t>قواعد السلوك</a:t>
            </a:r>
            <a:endParaRPr lang="en-US" sz="3400" b="1">
              <a:solidFill>
                <a:srgbClr val="009BA0"/>
              </a:solidFill>
              <a:latin typeface="Arial Regular" charset="0"/>
              <a:ea typeface="Arial"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1365" name="Straight Connector 1364"/>
          <p:cNvCxnSpPr>
            <a:cxnSpLocks/>
          </p:cNvCxnSpPr>
          <p:nvPr/>
        </p:nvCxnSpPr>
        <p:spPr>
          <a:xfrm>
            <a:off x="602142" y="857250"/>
            <a:ext cx="8136744"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9755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49"/>
            <a:ext cx="8077200" cy="10932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a:solidFill>
                  <a:srgbClr val="009BA0"/>
                </a:solidFill>
                <a:latin typeface="Arial Regular" charset="0"/>
                <a:ea typeface="Arial" charset="0"/>
                <a:cs typeface="Arial Regular" charset="0"/>
              </a:rPr>
              <a:t>قواعد السلوك</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a:off x="533400" y="848033"/>
            <a:ext cx="8089883"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20717" y="844014"/>
            <a:ext cx="8089883" cy="3170099"/>
          </a:xfrm>
          <a:prstGeom prst="rect">
            <a:avLst/>
          </a:prstGeom>
          <a:noFill/>
        </p:spPr>
        <p:txBody>
          <a:bodyPr wrap="square" rtlCol="0">
            <a:spAutoFit/>
          </a:bodyPr>
          <a:lstStyle/>
          <a:p>
            <a:pPr algn="r" rtl="1"/>
            <a:r>
              <a:rPr lang="ar-IQ" sz="2000" b="1">
                <a:latin typeface="Arial" charset="0"/>
                <a:ea typeface="Arial" charset="0"/>
                <a:cs typeface="Arial" charset="0"/>
              </a:rPr>
              <a:t>ما سبب اهميتها؟</a:t>
            </a:r>
          </a:p>
          <a:p>
            <a:pPr algn="r" rtl="1"/>
            <a:endParaRPr lang="ar-IQ" sz="2000" b="1">
              <a:latin typeface="Arial" charset="0"/>
              <a:ea typeface="Arial" charset="0"/>
              <a:cs typeface="Arial" charset="0"/>
            </a:endParaRPr>
          </a:p>
          <a:p>
            <a:pPr algn="r" rtl="1"/>
            <a:r>
              <a:rPr lang="ar-IQ" sz="2000" b="1">
                <a:latin typeface="Arial" charset="0"/>
                <a:ea typeface="Arial" charset="0"/>
                <a:cs typeface="Arial" charset="0"/>
              </a:rPr>
              <a:t>تمثل قواعد السلوك سجلاً واضحًا ومحددًا وشاملاً لبيئة الفصل الدراسي حيث توضّح إلى جميع الأطراف المعنيّة الحقوق والمسؤوليات والسلوكيات المقبولة.</a:t>
            </a:r>
          </a:p>
          <a:p>
            <a:pPr algn="r" rtl="1"/>
            <a:endParaRPr lang="ar-IQ" sz="2000" b="1">
              <a:latin typeface="Arial" charset="0"/>
              <a:ea typeface="Arial" charset="0"/>
              <a:cs typeface="Arial" charset="0"/>
            </a:endParaRPr>
          </a:p>
          <a:p>
            <a:pPr marL="342900" indent="-342900" algn="r" rtl="1">
              <a:buFont typeface="Arial" panose="020B0604020202020204" pitchFamily="34" charset="0"/>
              <a:buChar char="•"/>
            </a:pPr>
            <a:r>
              <a:rPr lang="ar-IQ" sz="2000" b="1">
                <a:latin typeface="Arial" charset="0"/>
                <a:ea typeface="Arial" charset="0"/>
                <a:cs typeface="Arial" charset="0"/>
              </a:rPr>
              <a:t>تخلق أيضا مساحة آمنة وشاملة وتوفر الحماية لجميع الطلبة وأعضاء الهيئة التدريسية.</a:t>
            </a:r>
          </a:p>
          <a:p>
            <a:pPr marL="342900" indent="-342900" algn="r" rtl="1">
              <a:buFont typeface="Arial" panose="020B0604020202020204" pitchFamily="34" charset="0"/>
              <a:buChar char="•"/>
            </a:pPr>
            <a:endParaRPr lang="ar-IQ" sz="2000" b="1">
              <a:latin typeface="Arial" charset="0"/>
              <a:ea typeface="Arial" charset="0"/>
              <a:cs typeface="Arial" charset="0"/>
            </a:endParaRPr>
          </a:p>
          <a:p>
            <a:pPr marL="342900" indent="-342900" algn="r" rtl="1">
              <a:buFont typeface="Arial" panose="020B0604020202020204" pitchFamily="34" charset="0"/>
              <a:buChar char="•"/>
            </a:pPr>
            <a:r>
              <a:rPr lang="ar-IQ" sz="2000" b="1">
                <a:latin typeface="Arial" charset="0"/>
                <a:ea typeface="Arial" charset="0"/>
                <a:cs typeface="Arial" charset="0"/>
              </a:rPr>
              <a:t>هي مجموعة من القواعد المتفق عليها لجميع الأعضاء.</a:t>
            </a:r>
          </a:p>
          <a:p>
            <a:pPr marL="342900" indent="-342900" algn="r" rtl="1">
              <a:buFont typeface="Arial" panose="020B0604020202020204" pitchFamily="34" charset="0"/>
              <a:buChar char="•"/>
            </a:pPr>
            <a:endParaRPr lang="ar-IQ" sz="2000" b="1">
              <a:latin typeface="Arial" charset="0"/>
              <a:ea typeface="Arial" charset="0"/>
              <a:cs typeface="Arial" charset="0"/>
            </a:endParaRPr>
          </a:p>
          <a:p>
            <a:pPr marL="342900" indent="-342900" algn="r" rtl="1">
              <a:buFont typeface="Arial" panose="020B0604020202020204" pitchFamily="34" charset="0"/>
              <a:buChar char="•"/>
            </a:pPr>
            <a:r>
              <a:rPr lang="ar-IQ" sz="2000" b="1">
                <a:latin typeface="Arial" charset="0"/>
                <a:ea typeface="Arial" charset="0"/>
                <a:cs typeface="Arial" charset="0"/>
              </a:rPr>
              <a:t>تخلق شعورًا بالنظام والأمان للطلبة والذي بدورة يقلّل قلقهم.</a:t>
            </a:r>
            <a:endParaRPr lang="en-US">
              <a:latin typeface="Arial" charset="0"/>
              <a:ea typeface="Arial" charset="0"/>
              <a:cs typeface="Arial" charset="0"/>
            </a:endParaRPr>
          </a:p>
        </p:txBody>
      </p:sp>
    </p:spTree>
    <p:extLst>
      <p:ext uri="{BB962C8B-B14F-4D97-AF65-F5344CB8AC3E}">
        <p14:creationId xmlns:p14="http://schemas.microsoft.com/office/powerpoint/2010/main" val="8877461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454" y="969241"/>
            <a:ext cx="8026399" cy="3969034"/>
          </a:xfrm>
          <a:prstGeom prst="rect">
            <a:avLst/>
          </a:prstGeom>
        </p:spPr>
      </p:pic>
      <p:sp>
        <p:nvSpPr>
          <p:cNvPr id="15" name="Rectangle 14"/>
          <p:cNvSpPr/>
          <p:nvPr/>
        </p:nvSpPr>
        <p:spPr>
          <a:xfrm>
            <a:off x="4843325" y="1509215"/>
            <a:ext cx="3677054" cy="1889300"/>
          </a:xfrm>
          <a:prstGeom prst="rect">
            <a:avLst/>
          </a:prstGeom>
        </p:spPr>
        <p:txBody>
          <a:bodyPr wrap="square">
            <a:spAutoFit/>
          </a:bodyPr>
          <a:lstStyle/>
          <a:p>
            <a:pPr marL="285750" indent="-285750" algn="r" rtl="1">
              <a:lnSpc>
                <a:spcPct val="150000"/>
              </a:lnSpc>
              <a:buFont typeface="Arial" panose="020B0604020202020204" pitchFamily="34" charset="0"/>
              <a:buChar char="•"/>
            </a:pPr>
            <a:r>
              <a:rPr lang="ar-IQ" sz="2000">
                <a:solidFill>
                  <a:srgbClr val="082C2D"/>
                </a:solidFill>
                <a:latin typeface="Arial Regular" charset="0"/>
                <a:cs typeface="Arial Regular" charset="0"/>
              </a:rPr>
              <a:t>دعم الاستاذ من خلال توفير إرشادات واضحة بشأن القرارات الأخلاقية ودعم الحقوق والمسؤوليات للجميع</a:t>
            </a:r>
          </a:p>
          <a:p>
            <a:pPr marL="285750" indent="-285750" algn="r" rtl="1">
              <a:lnSpc>
                <a:spcPct val="150000"/>
              </a:lnSpc>
              <a:buFont typeface="Arial" panose="020B0604020202020204" pitchFamily="34" charset="0"/>
              <a:buChar char="•"/>
            </a:pPr>
            <a:r>
              <a:rPr lang="ar-IQ" sz="2000">
                <a:solidFill>
                  <a:srgbClr val="082C2D"/>
                </a:solidFill>
                <a:latin typeface="Arial Regular" charset="0"/>
                <a:cs typeface="Arial Regular" charset="0"/>
              </a:rPr>
              <a:t>الحفاظ على مهنية الاستاذ</a:t>
            </a:r>
            <a:endParaRPr lang="en-US" sz="2000">
              <a:solidFill>
                <a:srgbClr val="082C2D"/>
              </a:solidFill>
              <a:latin typeface="+mj-lt"/>
              <a:cs typeface="Arial Regular" charset="0"/>
            </a:endParaRPr>
          </a:p>
        </p:txBody>
      </p:sp>
      <p:sp>
        <p:nvSpPr>
          <p:cNvPr id="13" name="Title 1"/>
          <p:cNvSpPr txBox="1">
            <a:spLocks/>
          </p:cNvSpPr>
          <p:nvPr/>
        </p:nvSpPr>
        <p:spPr>
          <a:xfrm>
            <a:off x="533400" y="-1"/>
            <a:ext cx="8077200" cy="97226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rgbClr val="009BA0"/>
                </a:solidFill>
                <a:latin typeface="Arial Regular" charset="0"/>
                <a:ea typeface="Arial" charset="0"/>
                <a:cs typeface="Arial Regular" charset="0"/>
              </a:rPr>
              <a:t>اهداف قواعد السلوك</a:t>
            </a:r>
            <a:endParaRPr lang="en-US" sz="3400" b="1">
              <a:solidFill>
                <a:srgbClr val="009BA0"/>
              </a:solidFill>
              <a:latin typeface="Arial Regular" charset="0"/>
              <a:ea typeface="Arial"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1365" name="Straight Connector 1364"/>
          <p:cNvCxnSpPr>
            <a:cxnSpLocks/>
          </p:cNvCxnSpPr>
          <p:nvPr/>
        </p:nvCxnSpPr>
        <p:spPr>
          <a:xfrm>
            <a:off x="590567" y="783148"/>
            <a:ext cx="8103377"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D324B5C1-B035-4F76-B4A7-B5FB89FB5DC6}"/>
              </a:ext>
            </a:extLst>
          </p:cNvPr>
          <p:cNvSpPr txBox="1"/>
          <p:nvPr/>
        </p:nvSpPr>
        <p:spPr>
          <a:xfrm>
            <a:off x="639749" y="1566298"/>
            <a:ext cx="3749281" cy="1938992"/>
          </a:xfrm>
          <a:prstGeom prst="rect">
            <a:avLst/>
          </a:prstGeom>
          <a:noFill/>
        </p:spPr>
        <p:txBody>
          <a:bodyPr wrap="square" rtlCol="0">
            <a:spAutoFit/>
          </a:bodyPr>
          <a:lstStyle/>
          <a:p>
            <a:pPr marL="285750" indent="-285750" algn="r" rtl="1">
              <a:buFont typeface="Arial" panose="020B0604020202020204" pitchFamily="34" charset="0"/>
              <a:buChar char="•"/>
            </a:pPr>
            <a:r>
              <a:rPr lang="ar-IQ" sz="2000">
                <a:solidFill>
                  <a:srgbClr val="082C2D"/>
                </a:solidFill>
                <a:latin typeface="+mj-lt"/>
              </a:rPr>
              <a:t>حماية أعضاء الهيئة التدريسية والطلبة من خلال توضيح الحقوق والمسؤوليات للجميع</a:t>
            </a:r>
          </a:p>
          <a:p>
            <a:pPr marL="285750" indent="-285750" algn="r" rtl="1">
              <a:buFont typeface="Arial" panose="020B0604020202020204" pitchFamily="34" charset="0"/>
              <a:buChar char="•"/>
            </a:pPr>
            <a:endParaRPr lang="ar-IQ" sz="2000">
              <a:solidFill>
                <a:srgbClr val="082C2D"/>
              </a:solidFill>
              <a:latin typeface="+mj-lt"/>
            </a:endParaRPr>
          </a:p>
          <a:p>
            <a:pPr marL="285750" indent="-285750" algn="r" rtl="1">
              <a:buFont typeface="Arial" panose="020B0604020202020204" pitchFamily="34" charset="0"/>
              <a:buChar char="•"/>
            </a:pPr>
            <a:r>
              <a:rPr lang="ar-IQ" sz="2000">
                <a:solidFill>
                  <a:srgbClr val="082C2D"/>
                </a:solidFill>
                <a:latin typeface="+mj-lt"/>
              </a:rPr>
              <a:t>بناء الثقة العامة في المؤسسات التعليمية والأساتذة</a:t>
            </a:r>
            <a:endParaRPr lang="en-US" sz="2000">
              <a:solidFill>
                <a:srgbClr val="082C2D"/>
              </a:solidFill>
              <a:latin typeface="+mj-lt"/>
            </a:endParaRPr>
          </a:p>
        </p:txBody>
      </p:sp>
    </p:spTree>
    <p:extLst>
      <p:ext uri="{BB962C8B-B14F-4D97-AF65-F5344CB8AC3E}">
        <p14:creationId xmlns:p14="http://schemas.microsoft.com/office/powerpoint/2010/main" val="116872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49"/>
            <a:ext cx="8077200" cy="1035367"/>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rgbClr val="009BA0"/>
                </a:solidFill>
                <a:latin typeface="Arial Regular" charset="0"/>
                <a:ea typeface="Arial" charset="0"/>
                <a:cs typeface="Arial Regular" charset="0"/>
              </a:rPr>
              <a:t>عناصر قواعد السلوك</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a:off x="590567" y="779522"/>
            <a:ext cx="8089883" cy="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590567" y="954206"/>
            <a:ext cx="8089883" cy="3785652"/>
          </a:xfrm>
          <a:prstGeom prst="rect">
            <a:avLst/>
          </a:prstGeom>
          <a:noFill/>
        </p:spPr>
        <p:txBody>
          <a:bodyPr wrap="square" rtlCol="0">
            <a:spAutoFit/>
          </a:bodyPr>
          <a:lstStyle/>
          <a:p>
            <a:pPr algn="r" rtl="1"/>
            <a:r>
              <a:rPr lang="ar-IQ" sz="2000" b="1">
                <a:solidFill>
                  <a:srgbClr val="082C2D"/>
                </a:solidFill>
                <a:latin typeface="Arial" charset="0"/>
                <a:ea typeface="Arial" charset="0"/>
                <a:cs typeface="Arial" charset="0"/>
              </a:rPr>
              <a:t>ويتضمن ذلك:</a:t>
            </a:r>
          </a:p>
          <a:p>
            <a:pPr algn="r" rtl="1"/>
            <a:endParaRPr lang="ar-IQ" sz="2000" b="1">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a:solidFill>
                  <a:srgbClr val="082C2D"/>
                </a:solidFill>
                <a:latin typeface="Arial" charset="0"/>
                <a:ea typeface="Arial" charset="0"/>
                <a:cs typeface="Arial" charset="0"/>
              </a:rPr>
              <a:t>حقوق الطلبة وأعضاء الهيئة التدريسية.</a:t>
            </a:r>
          </a:p>
          <a:p>
            <a:pPr marL="342900" indent="-342900" algn="r" rtl="1">
              <a:buFont typeface="Arial" panose="020B0604020202020204" pitchFamily="34" charset="0"/>
              <a:buChar char="•"/>
            </a:pPr>
            <a:endParaRPr lang="ar-IQ" sz="200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a:solidFill>
                  <a:srgbClr val="082C2D"/>
                </a:solidFill>
                <a:latin typeface="Arial" charset="0"/>
                <a:ea typeface="Arial" charset="0"/>
                <a:cs typeface="Arial" charset="0"/>
              </a:rPr>
              <a:t>مسؤوليات جميع الأطراف بما في ذلك الطلبة وأعضاء الهيئة التدريسية.</a:t>
            </a:r>
          </a:p>
          <a:p>
            <a:pPr marL="342900" indent="-342900" algn="r" rtl="1">
              <a:buFont typeface="Arial" panose="020B0604020202020204" pitchFamily="34" charset="0"/>
              <a:buChar char="•"/>
            </a:pPr>
            <a:endParaRPr lang="ar-IQ" sz="200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b="1">
                <a:solidFill>
                  <a:srgbClr val="082C2D"/>
                </a:solidFill>
                <a:latin typeface="Arial" charset="0"/>
                <a:ea typeface="Arial" charset="0"/>
                <a:cs typeface="Arial" charset="0"/>
              </a:rPr>
              <a:t>الحد الأدنى للسلوك المقبول من جميع الطلبة.</a:t>
            </a:r>
          </a:p>
          <a:p>
            <a:pPr marL="342900" indent="-342900" algn="r" rtl="1">
              <a:buFont typeface="Arial" panose="020B0604020202020204" pitchFamily="34" charset="0"/>
              <a:buChar char="•"/>
            </a:pPr>
            <a:endParaRPr lang="ar-IQ" sz="200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a:solidFill>
                  <a:srgbClr val="082C2D"/>
                </a:solidFill>
                <a:latin typeface="Arial" charset="0"/>
                <a:ea typeface="Arial" charset="0"/>
                <a:cs typeface="Arial" charset="0"/>
              </a:rPr>
              <a:t>انتهاكات السلوك - تتضمن مستويات مختلفة من الشدة والعواقب تدعم بيئة آمنة وشاملة لجميع الطلبة</a:t>
            </a:r>
          </a:p>
          <a:p>
            <a:pPr marL="342900" indent="-342900" algn="r" rtl="1">
              <a:buFont typeface="Arial" panose="020B0604020202020204" pitchFamily="34" charset="0"/>
              <a:buChar char="•"/>
            </a:pPr>
            <a:endParaRPr lang="ar-IQ" sz="200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000">
                <a:solidFill>
                  <a:srgbClr val="082C2D"/>
                </a:solidFill>
                <a:latin typeface="Arial" charset="0"/>
                <a:ea typeface="Arial" charset="0"/>
                <a:cs typeface="Arial" charset="0"/>
              </a:rPr>
              <a:t>الإجراءات المعيارية على مستوى الجامعات</a:t>
            </a:r>
            <a:endParaRPr lang="en-US">
              <a:solidFill>
                <a:srgbClr val="082C2D"/>
              </a:solidFill>
              <a:latin typeface="Arial" charset="0"/>
              <a:ea typeface="Arial" charset="0"/>
              <a:cs typeface="Arial" charset="0"/>
            </a:endParaRPr>
          </a:p>
        </p:txBody>
      </p:sp>
    </p:spTree>
    <p:extLst>
      <p:ext uri="{BB962C8B-B14F-4D97-AF65-F5344CB8AC3E}">
        <p14:creationId xmlns:p14="http://schemas.microsoft.com/office/powerpoint/2010/main" val="11277290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463550" y="98947"/>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a:solidFill>
                  <a:srgbClr val="009BA0"/>
                </a:solidFill>
                <a:latin typeface="Arial Regular" charset="0"/>
                <a:ea typeface="Arial" charset="0"/>
                <a:cs typeface="Arial Regular" charset="0"/>
              </a:rPr>
              <a:t>قواعد السلوك عبر الانترنت - امثلة</a:t>
            </a:r>
            <a:endParaRPr lang="en-US" sz="26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C009CFBA-85B7-429E-AD3C-BF483E9BBA5F}"/>
              </a:ext>
            </a:extLst>
          </p:cNvPr>
          <p:cNvGraphicFramePr/>
          <p:nvPr>
            <p:extLst>
              <p:ext uri="{D42A27DB-BD31-4B8C-83A1-F6EECF244321}">
                <p14:modId xmlns:p14="http://schemas.microsoft.com/office/powerpoint/2010/main" val="968366205"/>
              </p:ext>
            </p:extLst>
          </p:nvPr>
        </p:nvGraphicFramePr>
        <p:xfrm>
          <a:off x="555642" y="813535"/>
          <a:ext cx="8089883" cy="40934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69276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152401"/>
            <a:ext cx="8077200" cy="1124673"/>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2600" b="1">
                <a:solidFill>
                  <a:srgbClr val="009BA0"/>
                </a:solidFill>
                <a:latin typeface="Arial Regular" charset="0"/>
                <a:ea typeface="Arial" charset="0"/>
                <a:cs typeface="Arial Regular" charset="0"/>
              </a:rPr>
              <a:t>خطوات بدء العمل بقواعد السلوك</a:t>
            </a:r>
            <a:endParaRPr lang="en-US" sz="26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2" name="Diagram 1">
            <a:extLst>
              <a:ext uri="{FF2B5EF4-FFF2-40B4-BE49-F238E27FC236}">
                <a16:creationId xmlns:a16="http://schemas.microsoft.com/office/drawing/2014/main" id="{C009CFBA-85B7-429E-AD3C-BF483E9BBA5F}"/>
              </a:ext>
            </a:extLst>
          </p:cNvPr>
          <p:cNvGraphicFramePr/>
          <p:nvPr>
            <p:extLst>
              <p:ext uri="{D42A27DB-BD31-4B8C-83A1-F6EECF244321}">
                <p14:modId xmlns:p14="http://schemas.microsoft.com/office/powerpoint/2010/main" val="3672295120"/>
              </p:ext>
            </p:extLst>
          </p:nvPr>
        </p:nvGraphicFramePr>
        <p:xfrm>
          <a:off x="555642" y="698500"/>
          <a:ext cx="8089883" cy="4373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204876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340963" y="6350"/>
            <a:ext cx="8733295"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b="1">
                <a:solidFill>
                  <a:srgbClr val="009BA0"/>
                </a:solidFill>
                <a:latin typeface="Arial Regular" charset="0"/>
                <a:ea typeface="Arial" charset="0"/>
                <a:cs typeface="Arial Regular" charset="0"/>
              </a:rPr>
              <a:t>    وضع قواعد السلوك</a:t>
            </a:r>
            <a:endParaRPr lang="en-US"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4195322" y="1126400"/>
            <a:ext cx="4485128" cy="3785652"/>
          </a:xfrm>
          <a:prstGeom prst="rect">
            <a:avLst/>
          </a:prstGeom>
          <a:noFill/>
        </p:spPr>
        <p:txBody>
          <a:bodyPr wrap="square" rtlCol="0" anchor="t">
            <a:spAutoFit/>
          </a:bodyPr>
          <a:lstStyle/>
          <a:p>
            <a:pPr algn="r" rtl="1"/>
            <a:r>
              <a:rPr lang="ar-IQ" sz="2000"/>
              <a:t>بإستخدام مستند </a:t>
            </a:r>
            <a:r>
              <a:rPr lang="en-US" sz="2000"/>
              <a:t>Google </a:t>
            </a:r>
            <a:r>
              <a:rPr lang="ar-IQ" sz="2000"/>
              <a:t> هنا ، يرجى إضافة أفضل 3 حقوق ومسؤوليات للمشاركين والمدرّبين في هذا التدريب. سيكون هذا بمثابة قواعد السلوك المتبعة طوال فترة التدريب.</a:t>
            </a:r>
          </a:p>
          <a:p>
            <a:pPr marL="285750" indent="-285750" rtl="1">
              <a:buFont typeface="Arial,Sans-Serif"/>
              <a:buChar char="•"/>
            </a:pPr>
            <a:r>
              <a:rPr lang="en-US" sz="2000" b="1">
                <a:ea typeface="+mn-lt"/>
                <a:cs typeface="+mn-lt"/>
              </a:rPr>
              <a:t>Rights of participants </a:t>
            </a:r>
            <a:endParaRPr lang="en-US" sz="2000">
              <a:ea typeface="+mn-lt"/>
              <a:cs typeface="+mn-lt"/>
            </a:endParaRPr>
          </a:p>
          <a:p>
            <a:pPr rtl="1"/>
            <a:r>
              <a:rPr lang="en-US" sz="2000">
                <a:cs typeface="Calibri"/>
                <a:hlinkClick r:id="rId3"/>
              </a:rPr>
              <a:t>https://pollev.com/lorimason090?_ga=2.259255498.1927923288.1588793402-409301217.1588793402</a:t>
            </a:r>
            <a:endParaRPr lang="en-US" sz="2000">
              <a:ea typeface="+mn-lt"/>
              <a:cs typeface="+mn-lt"/>
            </a:endParaRPr>
          </a:p>
          <a:p>
            <a:pPr marL="285750" indent="-285750" rtl="1">
              <a:buFont typeface="Arial,Sans-Serif"/>
              <a:buChar char="•"/>
            </a:pPr>
            <a:r>
              <a:rPr lang="en-US" sz="2000" b="1">
                <a:ea typeface="+mn-lt"/>
                <a:cs typeface="+mn-lt"/>
              </a:rPr>
              <a:t>Responsibilities of Participants </a:t>
            </a:r>
            <a:endParaRPr lang="en-US" sz="2000">
              <a:ea typeface="+mn-lt"/>
              <a:cs typeface="+mn-lt"/>
            </a:endParaRPr>
          </a:p>
          <a:p>
            <a:pPr rtl="1"/>
            <a:r>
              <a:rPr lang="en-US" sz="2000">
                <a:cs typeface="Calibri"/>
                <a:hlinkClick r:id="rId4"/>
              </a:rPr>
              <a:t>https://pollev.com/lorimason090?_ga=2.15967606.1927923288.1588793402-409301217.1588793402</a:t>
            </a:r>
            <a:endParaRPr lang="en-US"/>
          </a:p>
        </p:txBody>
      </p:sp>
      <p:pic>
        <p:nvPicPr>
          <p:cNvPr id="14" name="Picture 13">
            <a:extLst>
              <a:ext uri="{FF2B5EF4-FFF2-40B4-BE49-F238E27FC236}">
                <a16:creationId xmlns:a16="http://schemas.microsoft.com/office/drawing/2014/main" id="{6113ABA3-638D-4EDE-AA63-70A40605F99B}"/>
              </a:ext>
            </a:extLst>
          </p:cNvPr>
          <p:cNvPicPr>
            <a:picLocks noChangeAspect="1"/>
          </p:cNvPicPr>
          <p:nvPr/>
        </p:nvPicPr>
        <p:blipFill>
          <a:blip r:embed="rId5"/>
          <a:stretch>
            <a:fillRect/>
          </a:stretch>
        </p:blipFill>
        <p:spPr>
          <a:xfrm>
            <a:off x="212097" y="1346200"/>
            <a:ext cx="3788990" cy="2730500"/>
          </a:xfrm>
          <a:prstGeom prst="rect">
            <a:avLst/>
          </a:prstGeom>
        </p:spPr>
      </p:pic>
    </p:spTree>
    <p:extLst>
      <p:ext uri="{BB962C8B-B14F-4D97-AF65-F5344CB8AC3E}">
        <p14:creationId xmlns:p14="http://schemas.microsoft.com/office/powerpoint/2010/main" val="37166833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rgbClr val="009BA0"/>
                </a:solidFill>
                <a:latin typeface="Arial Regular" charset="0"/>
                <a:ea typeface="Arial" charset="0"/>
                <a:cs typeface="Arial Regular" charset="0"/>
              </a:rPr>
              <a:t>الترحيب والمقدمة</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pic>
        <p:nvPicPr>
          <p:cNvPr id="6" name="Online Media 1" title="Unit 1, Module 4 Introduction">
            <a:hlinkClick r:id="" action="ppaction://media"/>
            <a:extLst>
              <a:ext uri="{FF2B5EF4-FFF2-40B4-BE49-F238E27FC236}">
                <a16:creationId xmlns:a16="http://schemas.microsoft.com/office/drawing/2014/main" id="{82A0C1CC-A8B5-4454-93B5-1B196B22F447}"/>
              </a:ext>
            </a:extLst>
          </p:cNvPr>
          <p:cNvPicPr>
            <a:picLocks noRot="1" noChangeAspect="1"/>
          </p:cNvPicPr>
          <p:nvPr>
            <a:videoFile r:link="rId1"/>
          </p:nvPr>
        </p:nvPicPr>
        <p:blipFill>
          <a:blip r:embed="rId4"/>
          <a:stretch>
            <a:fillRect/>
          </a:stretch>
        </p:blipFill>
        <p:spPr>
          <a:xfrm>
            <a:off x="1587508" y="1113330"/>
            <a:ext cx="6096000" cy="3429000"/>
          </a:xfrm>
          <a:prstGeom prst="rect">
            <a:avLst/>
          </a:prstGeom>
          <a:ln w="28575">
            <a:solidFill>
              <a:srgbClr val="00B0F0"/>
            </a:solidFill>
          </a:ln>
        </p:spPr>
      </p:pic>
    </p:spTree>
    <p:extLst>
      <p:ext uri="{BB962C8B-B14F-4D97-AF65-F5344CB8AC3E}">
        <p14:creationId xmlns:p14="http://schemas.microsoft.com/office/powerpoint/2010/main" val="16101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6"/>
                                        </p:tgtEl>
                                      </p:cBhvr>
                                    </p:cmd>
                                  </p:childTnLst>
                                </p:cTn>
                              </p:par>
                            </p:childTnLst>
                          </p:cTn>
                        </p:par>
                      </p:childTnLst>
                    </p:cTn>
                  </p:par>
                </p:childTnLst>
              </p:cTn>
              <p:nextCondLst>
                <p:cond evt="onClick" delay="0">
                  <p:tgtEl>
                    <p:spTgt spid="6"/>
                  </p:tgtEl>
                </p:cond>
              </p:nextCondLst>
            </p:seq>
            <p:video>
              <p:cMediaNode vol="80000">
                <p:cTn id="12" fill="hold" display="0">
                  <p:stCondLst>
                    <p:cond delay="indefinite"/>
                  </p:stCondLst>
                </p:cTn>
                <p:tgtEl>
                  <p:spTgt spid="6"/>
                </p:tgtEl>
              </p:cMediaNode>
            </p:vide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5" y="12700"/>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591501" y="1316675"/>
            <a:ext cx="3401292" cy="2185941"/>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chemeClr val="bg1"/>
                </a:solidFill>
                <a:latin typeface="Arial Regular" charset="0"/>
                <a:ea typeface="Arial" charset="0"/>
                <a:cs typeface="Arial Regular" charset="0"/>
              </a:rPr>
              <a:t>إنشاء فصل دراسي شامل عبر الإنترنت:</a:t>
            </a:r>
          </a:p>
          <a:p>
            <a:pPr algn="r" rtl="1"/>
            <a:r>
              <a:rPr lang="ar-IQ" sz="3400" b="1">
                <a:solidFill>
                  <a:schemeClr val="bg1"/>
                </a:solidFill>
                <a:latin typeface="Arial Regular" charset="0"/>
                <a:ea typeface="Arial" charset="0"/>
                <a:cs typeface="Arial Regular" charset="0"/>
              </a:rPr>
              <a:t>تأمل</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29143" y="538150"/>
            <a:ext cx="4835471" cy="3354765"/>
          </a:xfrm>
          <a:prstGeom prst="rect">
            <a:avLst/>
          </a:prstGeom>
          <a:noFill/>
        </p:spPr>
        <p:txBody>
          <a:bodyPr wrap="square" rtlCol="0">
            <a:spAutoFit/>
          </a:bodyPr>
          <a:lstStyle/>
          <a:p>
            <a:pPr algn="r" rtl="1"/>
            <a:r>
              <a:rPr lang="ar-IQ" sz="2400" b="1">
                <a:solidFill>
                  <a:srgbClr val="082C2D"/>
                </a:solidFill>
                <a:latin typeface="Arial" charset="0"/>
                <a:ea typeface="Arial" charset="0"/>
                <a:cs typeface="Arial" charset="0"/>
              </a:rPr>
              <a:t>مسؤوليات الأستاذ</a:t>
            </a:r>
          </a:p>
          <a:p>
            <a:pPr algn="r" rtl="1"/>
            <a:endParaRPr lang="ar-IQ" sz="2000">
              <a:solidFill>
                <a:srgbClr val="082C2D"/>
              </a:solidFill>
              <a:latin typeface="Arial" charset="0"/>
              <a:ea typeface="Arial" charset="0"/>
              <a:cs typeface="Arial" charset="0"/>
            </a:endParaRPr>
          </a:p>
          <a:p>
            <a:pPr marL="342900" indent="-342900" algn="r" rtl="1">
              <a:buFont typeface="Arial" panose="020B0604020202020204" pitchFamily="34" charset="0"/>
              <a:buChar char="•"/>
            </a:pPr>
            <a:r>
              <a:rPr lang="ar-IQ" sz="2400">
                <a:solidFill>
                  <a:srgbClr val="082C2D"/>
                </a:solidFill>
                <a:latin typeface="Arial" charset="0"/>
                <a:ea typeface="Arial" charset="0"/>
                <a:cs typeface="Arial" charset="0"/>
              </a:rPr>
              <a:t>هل تقوم بإيضاح امثلة السلوك الأخلاقي عبر الإنترنت في صفك؟</a:t>
            </a:r>
          </a:p>
          <a:p>
            <a:pPr marL="342900" indent="-342900" algn="r" rtl="1">
              <a:buFont typeface="Arial" panose="020B0604020202020204" pitchFamily="34" charset="0"/>
              <a:buChar char="•"/>
            </a:pPr>
            <a:r>
              <a:rPr lang="ar-IQ" sz="2400">
                <a:solidFill>
                  <a:srgbClr val="082C2D"/>
                </a:solidFill>
                <a:latin typeface="Arial" charset="0"/>
                <a:ea typeface="Arial" charset="0"/>
                <a:cs typeface="Arial" charset="0"/>
              </a:rPr>
              <a:t>هل تقدم إرشادات استباقية مناسبة لسلوك الطلبة؟</a:t>
            </a:r>
          </a:p>
          <a:p>
            <a:pPr marL="342900" indent="-342900" algn="r" rtl="1">
              <a:buFont typeface="Arial" panose="020B0604020202020204" pitchFamily="34" charset="0"/>
              <a:buChar char="•"/>
            </a:pPr>
            <a:r>
              <a:rPr lang="ar-IQ" sz="2400">
                <a:solidFill>
                  <a:srgbClr val="082C2D"/>
                </a:solidFill>
                <a:latin typeface="Arial" charset="0"/>
                <a:ea typeface="Arial" charset="0"/>
                <a:cs typeface="Arial" charset="0"/>
              </a:rPr>
              <a:t>هل لغتك والصور على الإنترنت شاملة؟</a:t>
            </a:r>
          </a:p>
          <a:p>
            <a:pPr marL="342900" indent="-342900" algn="r" rtl="1">
              <a:buFont typeface="Arial" panose="020B0604020202020204" pitchFamily="34" charset="0"/>
              <a:buChar char="•"/>
            </a:pPr>
            <a:r>
              <a:rPr lang="ar-IQ" sz="2400">
                <a:solidFill>
                  <a:srgbClr val="082C2D"/>
                </a:solidFill>
                <a:latin typeface="Arial" charset="0"/>
                <a:ea typeface="Arial" charset="0"/>
                <a:cs typeface="Arial" charset="0"/>
              </a:rPr>
              <a:t>هل تحاسب الطلبة على السلوك؟</a:t>
            </a:r>
          </a:p>
          <a:p>
            <a:pPr marL="342900" indent="-342900" algn="r" rtl="1">
              <a:buFont typeface="Arial" panose="020B0604020202020204" pitchFamily="34" charset="0"/>
              <a:buChar char="•"/>
            </a:pPr>
            <a:r>
              <a:rPr lang="ar-IQ" sz="2400">
                <a:solidFill>
                  <a:srgbClr val="082C2D"/>
                </a:solidFill>
                <a:latin typeface="Arial" charset="0"/>
                <a:ea typeface="Arial" charset="0"/>
                <a:cs typeface="Arial" charset="0"/>
              </a:rPr>
              <a:t>هل تحترم خصوصية الطلبة؟</a:t>
            </a:r>
            <a:endParaRPr lang="en-US">
              <a:latin typeface="Arial" charset="0"/>
              <a:ea typeface="Arial" charset="0"/>
              <a:cs typeface="Arial" charset="0"/>
            </a:endParaRPr>
          </a:p>
        </p:txBody>
      </p:sp>
    </p:spTree>
    <p:extLst>
      <p:ext uri="{BB962C8B-B14F-4D97-AF65-F5344CB8AC3E}">
        <p14:creationId xmlns:p14="http://schemas.microsoft.com/office/powerpoint/2010/main" val="263161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85181" y="12700"/>
            <a:ext cx="6663193" cy="5059363"/>
          </a:xfrm>
          <a:prstGeom prst="rect">
            <a:avLst/>
          </a:prstGeom>
          <a:solidFill>
            <a:schemeClr val="tx1"/>
          </a:solidFill>
          <a:ln>
            <a:solidFill>
              <a:schemeClr val="accent4"/>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285750" lvl="0" indent="-285750" algn="r" rtl="1">
              <a:buFont typeface="Arial" panose="020B0604020202020204" pitchFamily="34" charset="0"/>
              <a:buChar char="•"/>
            </a:pPr>
            <a:r>
              <a:rPr lang="ar-IQ" sz="2000"/>
              <a:t>اختبر الصوت والفيديو مسبقًا.</a:t>
            </a:r>
          </a:p>
          <a:p>
            <a:pPr marL="285750" lvl="0" indent="-285750" algn="r" rtl="1">
              <a:buFont typeface="Arial" panose="020B0604020202020204" pitchFamily="34" charset="0"/>
              <a:buChar char="•"/>
            </a:pPr>
            <a:r>
              <a:rPr lang="ar-IQ" sz="2000"/>
              <a:t>ابدأ دائمًا كل جلسة بكتم مكروفونات الحاضرين لتجنب التداخل الصوتي</a:t>
            </a:r>
          </a:p>
          <a:p>
            <a:pPr marL="285750" lvl="0" indent="-285750" algn="r" rtl="1">
              <a:buFont typeface="Arial" panose="020B0604020202020204" pitchFamily="34" charset="0"/>
              <a:buChar char="•"/>
            </a:pPr>
            <a:r>
              <a:rPr lang="ar-IQ" sz="2000"/>
              <a:t>استخدم الفيديو الخاص بك دائمًا ما لم تمنعك جودة الإنترنت من ذلك</a:t>
            </a:r>
          </a:p>
          <a:p>
            <a:pPr marL="285750" lvl="0" indent="-285750" algn="r" rtl="1">
              <a:buFont typeface="Arial" panose="020B0604020202020204" pitchFamily="34" charset="0"/>
              <a:buChar char="•"/>
            </a:pPr>
            <a:r>
              <a:rPr lang="ar-IQ" sz="2000"/>
              <a:t>احتفظ بمصدر ضوء أمامك لتجنب الظل </a:t>
            </a:r>
          </a:p>
          <a:p>
            <a:pPr marL="285750" lvl="0" indent="-285750" algn="r" rtl="1">
              <a:buFont typeface="Arial" panose="020B0604020202020204" pitchFamily="34" charset="0"/>
              <a:buChar char="•"/>
            </a:pPr>
            <a:r>
              <a:rPr lang="ar-IQ" sz="2000"/>
              <a:t>اجعل الحائط خلفيةً لك إن أمكن ، بدلًا من المساحة المفتوحة لتجنب اي تشتيت قد يحدث خلفك</a:t>
            </a:r>
          </a:p>
          <a:p>
            <a:pPr marL="285750" lvl="0" indent="-285750" algn="r" rtl="1">
              <a:buFont typeface="Arial" panose="020B0604020202020204" pitchFamily="34" charset="0"/>
              <a:buChar char="•"/>
            </a:pPr>
            <a:r>
              <a:rPr lang="ar-IQ" sz="2000"/>
              <a:t>اذا لم تتمكن من تنجب المساحة الخلفية ، فتأكد انها مناسبة ان تكون مرئية للحاضرين</a:t>
            </a:r>
          </a:p>
          <a:p>
            <a:pPr marL="285750" lvl="0" indent="-285750" algn="r" rtl="1">
              <a:buFont typeface="Arial" panose="020B0604020202020204" pitchFamily="34" charset="0"/>
              <a:buChar char="•"/>
            </a:pPr>
            <a:r>
              <a:rPr lang="ar-IQ" sz="2000"/>
              <a:t>لا تقلق كثيرًا بشأن ظهور الحيوانات الأليفة والأطفال حولك اثناء الفيديو ، فهذا أمر لا مفر منه تقريبًا.</a:t>
            </a:r>
            <a:endParaRPr lang="en-US" sz="2000"/>
          </a:p>
        </p:txBody>
      </p:sp>
      <p:sp>
        <p:nvSpPr>
          <p:cNvPr id="13" name="Title 1"/>
          <p:cNvSpPr txBox="1">
            <a:spLocks/>
          </p:cNvSpPr>
          <p:nvPr/>
        </p:nvSpPr>
        <p:spPr>
          <a:xfrm>
            <a:off x="135601" y="2888012"/>
            <a:ext cx="1864153" cy="857250"/>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lnSpc>
                <a:spcPct val="110000"/>
              </a:lnSpc>
            </a:pPr>
            <a:r>
              <a:rPr lang="ar-IQ" b="1">
                <a:solidFill>
                  <a:srgbClr val="009BA0"/>
                </a:solidFill>
                <a:latin typeface="Arial Regular" charset="0"/>
              </a:rPr>
              <a:t>الممارسات الجيدة في اجتماعات الفيديو</a:t>
            </a:r>
            <a:endParaRPr lang="en-US" b="1">
              <a:solidFill>
                <a:srgbClr val="009BA0"/>
              </a:solidFill>
              <a:latin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grpSp>
        <p:nvGrpSpPr>
          <p:cNvPr id="5" name="Group 4">
            <a:extLst>
              <a:ext uri="{FF2B5EF4-FFF2-40B4-BE49-F238E27FC236}">
                <a16:creationId xmlns:a16="http://schemas.microsoft.com/office/drawing/2014/main" id="{94A3EAE9-A092-4057-92C0-E41408DFBCA2}"/>
              </a:ext>
            </a:extLst>
          </p:cNvPr>
          <p:cNvGrpSpPr/>
          <p:nvPr/>
        </p:nvGrpSpPr>
        <p:grpSpPr>
          <a:xfrm>
            <a:off x="345821" y="481074"/>
            <a:ext cx="1793539" cy="1345790"/>
            <a:chOff x="213668" y="-17384"/>
            <a:chExt cx="1076164" cy="1086678"/>
          </a:xfrm>
        </p:grpSpPr>
        <p:sp>
          <p:nvSpPr>
            <p:cNvPr id="6" name="Text Box 2">
              <a:extLst>
                <a:ext uri="{FF2B5EF4-FFF2-40B4-BE49-F238E27FC236}">
                  <a16:creationId xmlns:a16="http://schemas.microsoft.com/office/drawing/2014/main" id="{A0980C70-FB95-4286-A33F-365CA360EE64}"/>
                </a:ext>
              </a:extLst>
            </p:cNvPr>
            <p:cNvSpPr txBox="1">
              <a:spLocks noChangeArrowheads="1"/>
            </p:cNvSpPr>
            <p:nvPr/>
          </p:nvSpPr>
          <p:spPr bwMode="auto">
            <a:xfrm>
              <a:off x="586791" y="269685"/>
              <a:ext cx="703041" cy="799609"/>
            </a:xfrm>
            <a:prstGeom prst="rect">
              <a:avLst/>
            </a:prstGeom>
            <a:solidFill>
              <a:srgbClr val="D8E6E6"/>
            </a:solidFill>
            <a:ln w="9525">
              <a:noFill/>
              <a:miter lim="800000"/>
              <a:headEnd/>
              <a:tailEnd/>
            </a:ln>
            <a:effectLst>
              <a:outerShdw blurRad="50800" dist="38100" dir="2700000" algn="tl" rotWithShape="0">
                <a:prstClr val="black">
                  <a:alpha val="40000"/>
                </a:prstClr>
              </a:outerShdw>
            </a:effectLst>
          </p:spPr>
          <p:txBody>
            <a:bodyPr rot="0" vert="horz" wrap="square" lIns="91440" tIns="45720" rIns="91440" bIns="45720" anchor="t" anchorCtr="0">
              <a:spAutoFit/>
            </a:bodyPr>
            <a:lstStyle/>
            <a:p>
              <a:pPr algn="just" rtl="1">
                <a:lnSpc>
                  <a:spcPct val="107000"/>
                </a:lnSpc>
                <a:spcAft>
                  <a:spcPts val="1200"/>
                </a:spcAft>
              </a:pPr>
              <a:r>
                <a:rPr lang="ar-IQ" sz="2800">
                  <a:latin typeface="Source Sans Pro" panose="020B0503030403020204" pitchFamily="34" charset="0"/>
                  <a:ea typeface="Calibri" panose="020F0502020204030204" pitchFamily="34" charset="0"/>
                </a:rPr>
                <a:t>نصائح عملية</a:t>
              </a:r>
              <a:endParaRPr lang="en-US" sz="3600">
                <a:latin typeface="Source Sans Pro" panose="020B0503030403020204" pitchFamily="34" charset="0"/>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E542884-B7FF-4E34-B314-3ADDF1731F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668" y="-17384"/>
              <a:ext cx="516890" cy="516890"/>
            </a:xfrm>
            <a:prstGeom prst="rect">
              <a:avLst/>
            </a:prstGeom>
          </p:spPr>
        </p:pic>
      </p:grpSp>
    </p:spTree>
    <p:extLst>
      <p:ext uri="{BB962C8B-B14F-4D97-AF65-F5344CB8AC3E}">
        <p14:creationId xmlns:p14="http://schemas.microsoft.com/office/powerpoint/2010/main" val="1782693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367" y="0"/>
            <a:ext cx="9144000" cy="4356100"/>
          </a:xfrm>
          <a:prstGeom prst="rect">
            <a:avLst/>
          </a:prstGeom>
          <a:solidFill>
            <a:srgbClr val="098B8E"/>
          </a:solidFill>
          <a:effectLst/>
        </p:spPr>
        <p:style>
          <a:lnRef idx="1">
            <a:schemeClr val="accent1"/>
          </a:lnRef>
          <a:fillRef idx="3">
            <a:schemeClr val="accent1"/>
          </a:fillRef>
          <a:effectRef idx="2">
            <a:schemeClr val="accent1"/>
          </a:effectRef>
          <a:fontRef idx="minor">
            <a:schemeClr val="lt1"/>
          </a:fontRef>
        </p:style>
        <p:txBody>
          <a:bodyPr rtlCol="0" anchor="ctr"/>
          <a:lstStyle/>
          <a:p>
            <a:pPr lvl="1"/>
            <a:endParaRPr lang="en-US">
              <a:solidFill>
                <a:srgbClr val="082C2D"/>
              </a:solidFill>
              <a:latin typeface="Arial" charset="0"/>
              <a:ea typeface="Arial" charset="0"/>
              <a:cs typeface="Arial" charset="0"/>
            </a:endParaRPr>
          </a:p>
        </p:txBody>
      </p:sp>
      <p:sp>
        <p:nvSpPr>
          <p:cNvPr id="13" name="Title 1"/>
          <p:cNvSpPr txBox="1">
            <a:spLocks/>
          </p:cNvSpPr>
          <p:nvPr/>
        </p:nvSpPr>
        <p:spPr>
          <a:xfrm>
            <a:off x="539767" y="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chemeClr val="bg1"/>
                </a:solidFill>
                <a:latin typeface="Arial Regular" charset="0"/>
                <a:ea typeface="Arial" charset="0"/>
                <a:cs typeface="Arial Regular" charset="0"/>
              </a:rPr>
              <a:t>اهم ما تعلمناه من الوحدة 4</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9" name="Straight Connector 8"/>
          <p:cNvCxnSpPr>
            <a:cxnSpLocks/>
          </p:cNvCxnSpPr>
          <p:nvPr/>
        </p:nvCxnSpPr>
        <p:spPr>
          <a:xfrm flipV="1">
            <a:off x="590567" y="654050"/>
            <a:ext cx="8089883" cy="4445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12" name="Групувати 3">
            <a:extLst>
              <a:ext uri="{FF2B5EF4-FFF2-40B4-BE49-F238E27FC236}">
                <a16:creationId xmlns:a16="http://schemas.microsoft.com/office/drawing/2014/main" id="{7AE94FCE-7F19-4CBA-90CD-05B6E7025BFD}"/>
              </a:ext>
            </a:extLst>
          </p:cNvPr>
          <p:cNvGrpSpPr/>
          <p:nvPr/>
        </p:nvGrpSpPr>
        <p:grpSpPr>
          <a:xfrm>
            <a:off x="393019" y="1094611"/>
            <a:ext cx="2665708" cy="2549470"/>
            <a:chOff x="703263" y="1174584"/>
            <a:chExt cx="962152" cy="962152"/>
          </a:xfrm>
        </p:grpSpPr>
        <p:sp>
          <p:nvSpPr>
            <p:cNvPr id="14" name="Oval 7">
              <a:extLst>
                <a:ext uri="{FF2B5EF4-FFF2-40B4-BE49-F238E27FC236}">
                  <a16:creationId xmlns:a16="http://schemas.microsoft.com/office/drawing/2014/main" id="{A9D362A4-E27C-4F7D-A229-0372A7AA38B1}"/>
                </a:ext>
              </a:extLst>
            </p:cNvPr>
            <p:cNvSpPr/>
            <p:nvPr/>
          </p:nvSpPr>
          <p:spPr>
            <a:xfrm>
              <a:off x="703263" y="1174584"/>
              <a:ext cx="962152" cy="962152"/>
            </a:xfrm>
            <a:prstGeom prst="ellipse">
              <a:avLst/>
            </a:prstGeom>
            <a:solidFill>
              <a:srgbClr val="47AB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15" name="Графіка 5">
              <a:extLst>
                <a:ext uri="{FF2B5EF4-FFF2-40B4-BE49-F238E27FC236}">
                  <a16:creationId xmlns:a16="http://schemas.microsoft.com/office/drawing/2014/main" id="{5EA5CB65-FD8C-4EC5-9192-C18DDF21D5E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81683" y="1370760"/>
              <a:ext cx="569800" cy="569800"/>
            </a:xfrm>
            <a:prstGeom prst="rect">
              <a:avLst/>
            </a:prstGeom>
          </p:spPr>
        </p:pic>
      </p:grpSp>
      <p:sp>
        <p:nvSpPr>
          <p:cNvPr id="3" name="TextBox 2">
            <a:extLst>
              <a:ext uri="{FF2B5EF4-FFF2-40B4-BE49-F238E27FC236}">
                <a16:creationId xmlns:a16="http://schemas.microsoft.com/office/drawing/2014/main" id="{B6B2FF7F-6371-41D1-9A9F-A0123CC094F9}"/>
              </a:ext>
            </a:extLst>
          </p:cNvPr>
          <p:cNvSpPr txBox="1"/>
          <p:nvPr/>
        </p:nvSpPr>
        <p:spPr>
          <a:xfrm>
            <a:off x="3312288" y="967148"/>
            <a:ext cx="5438693" cy="2677656"/>
          </a:xfrm>
          <a:prstGeom prst="rect">
            <a:avLst/>
          </a:prstGeom>
          <a:noFill/>
        </p:spPr>
        <p:txBody>
          <a:bodyPr wrap="square" rtlCol="0">
            <a:spAutoFit/>
          </a:bodyPr>
          <a:lstStyle/>
          <a:p>
            <a:pPr marL="742950" lvl="1" indent="-285750" algn="r" rtl="1">
              <a:buFont typeface="Arial" panose="020B0604020202020204" pitchFamily="34" charset="0"/>
              <a:buChar char="•"/>
            </a:pPr>
            <a:r>
              <a:rPr lang="ar-IQ" sz="2400">
                <a:solidFill>
                  <a:schemeClr val="bg1"/>
                </a:solidFill>
                <a:latin typeface="Arial" charset="0"/>
                <a:ea typeface="Arial" charset="0"/>
                <a:cs typeface="Arial" charset="0"/>
              </a:rPr>
              <a:t>يمكن لأعضاء الهيئة التدريسية ان تتخذ نهجًا استباقيًا لإنشاء بيئة شاملة توفر الحماية للطلبة عبر الإنترنت</a:t>
            </a:r>
          </a:p>
          <a:p>
            <a:pPr marL="742950" lvl="1" indent="-285750" algn="r" rtl="1">
              <a:buFont typeface="Arial" panose="020B0604020202020204" pitchFamily="34" charset="0"/>
              <a:buChar char="•"/>
            </a:pPr>
            <a:endParaRPr lang="ar-IQ" sz="2400">
              <a:solidFill>
                <a:schemeClr val="bg1"/>
              </a:solidFill>
              <a:latin typeface="Arial" charset="0"/>
              <a:ea typeface="Arial" charset="0"/>
              <a:cs typeface="Arial" charset="0"/>
            </a:endParaRPr>
          </a:p>
          <a:p>
            <a:pPr marL="742950" lvl="1" indent="-285750" algn="r" rtl="1">
              <a:buFont typeface="Arial" panose="020B0604020202020204" pitchFamily="34" charset="0"/>
              <a:buChar char="•"/>
            </a:pPr>
            <a:r>
              <a:rPr lang="ar-IQ" sz="2400">
                <a:solidFill>
                  <a:schemeClr val="bg1"/>
                </a:solidFill>
                <a:latin typeface="Arial" charset="0"/>
                <a:ea typeface="Arial" charset="0"/>
                <a:cs typeface="Arial" charset="0"/>
              </a:rPr>
              <a:t>تعّد قواعد سلوك الدورة التدريبية عبر الإنترنت أساسًا مهمًا للمسؤولية المشتركة في الحفاظ على مساحات آمنة توفر الحماية لجميع الطلبة.</a:t>
            </a:r>
            <a:endParaRPr lang="en-US" sz="240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471237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8459"/>
            <a:ext cx="3703704" cy="5059363"/>
          </a:xfrm>
          <a:prstGeom prst="rect">
            <a:avLst/>
          </a:prstGeom>
          <a:solidFill>
            <a:schemeClr val="tx1">
              <a:lumMod val="60000"/>
              <a:lumOff val="4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962379" y="1714500"/>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endParaRPr lang="ar-IQ" sz="3400" b="1">
              <a:solidFill>
                <a:schemeClr val="bg1"/>
              </a:solidFill>
              <a:latin typeface="Arial Regular"/>
              <a:ea typeface="Arial" charset="0"/>
              <a:cs typeface="Arial Regular" charset="0"/>
            </a:endParaRPr>
          </a:p>
          <a:p>
            <a:pPr algn="r" rtl="1"/>
            <a:r>
              <a:rPr lang="ar-IQ" sz="3400" b="1">
                <a:solidFill>
                  <a:schemeClr val="bg1"/>
                </a:solidFill>
                <a:latin typeface="Arial Regular"/>
                <a:ea typeface="Arial" charset="0"/>
                <a:cs typeface="Arial Regular" charset="0"/>
              </a:rPr>
              <a:t>السؤال الاول</a:t>
            </a:r>
            <a:endParaRPr lang="en-JM"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4811" y="1371421"/>
            <a:ext cx="4672740" cy="1631216"/>
          </a:xfrm>
          <a:prstGeom prst="rect">
            <a:avLst/>
          </a:prstGeom>
          <a:noFill/>
        </p:spPr>
        <p:txBody>
          <a:bodyPr wrap="square" rtlCol="0" anchor="t">
            <a:spAutoFit/>
          </a:bodyPr>
          <a:lstStyle/>
          <a:p>
            <a:pPr algn="r" rtl="1"/>
            <a:r>
              <a:rPr lang="ar-IQ" sz="2800" b="1">
                <a:solidFill>
                  <a:srgbClr val="000000"/>
                </a:solidFill>
                <a:latin typeface="Arial"/>
                <a:ea typeface="Arial" charset="0"/>
                <a:cs typeface="Arial"/>
              </a:rPr>
              <a:t>صح أو خطأ:</a:t>
            </a:r>
          </a:p>
          <a:p>
            <a:pPr algn="r" rtl="1"/>
            <a:endParaRPr lang="ar-IQ" sz="2400" b="1">
              <a:solidFill>
                <a:srgbClr val="000000"/>
              </a:solidFill>
              <a:latin typeface="Arial"/>
              <a:ea typeface="Arial" charset="0"/>
              <a:cs typeface="Arial"/>
            </a:endParaRPr>
          </a:p>
          <a:p>
            <a:pPr algn="r" rtl="1"/>
            <a:r>
              <a:rPr lang="ar-IQ" sz="2400" b="1">
                <a:solidFill>
                  <a:srgbClr val="000000"/>
                </a:solidFill>
                <a:latin typeface="Arial"/>
                <a:ea typeface="Arial" charset="0"/>
                <a:cs typeface="Arial"/>
              </a:rPr>
              <a:t>لست مضطرًا إلى توثيق المصدر إذا ما قمت بإعادة صياغة المعلومات فقط.</a:t>
            </a:r>
            <a:endParaRPr lang="en-US" sz="2400">
              <a:solidFill>
                <a:srgbClr val="000000"/>
              </a:solidFill>
              <a:latin typeface="Arial"/>
              <a:cs typeface="Arial"/>
            </a:endParaRPr>
          </a:p>
        </p:txBody>
      </p:sp>
    </p:spTree>
    <p:extLst>
      <p:ext uri="{BB962C8B-B14F-4D97-AF65-F5344CB8AC3E}">
        <p14:creationId xmlns:p14="http://schemas.microsoft.com/office/powerpoint/2010/main" val="41166991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2"/>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122992" y="1882949"/>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endParaRPr lang="ar-IQ" sz="3400" b="1">
              <a:solidFill>
                <a:schemeClr val="bg1"/>
              </a:solidFill>
              <a:latin typeface="Arial Regular"/>
              <a:ea typeface="Arial" charset="0"/>
              <a:cs typeface="Arial Regular" charset="0"/>
            </a:endParaRPr>
          </a:p>
          <a:p>
            <a:pPr algn="r" rtl="1"/>
            <a:r>
              <a:rPr lang="ar-IQ" sz="3400" b="1">
                <a:solidFill>
                  <a:schemeClr val="bg1"/>
                </a:solidFill>
                <a:latin typeface="Arial Regular"/>
                <a:ea typeface="Arial" charset="0"/>
                <a:cs typeface="Arial Regular" charset="0"/>
              </a:rPr>
              <a:t>السؤال الثاني</a:t>
            </a:r>
            <a:endParaRPr lang="en-JM"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33407" y="863590"/>
            <a:ext cx="4672740" cy="3693319"/>
          </a:xfrm>
          <a:prstGeom prst="rect">
            <a:avLst/>
          </a:prstGeom>
          <a:noFill/>
        </p:spPr>
        <p:txBody>
          <a:bodyPr wrap="square" rtlCol="0" anchor="t">
            <a:spAutoFit/>
          </a:bodyPr>
          <a:lstStyle/>
          <a:p>
            <a:pPr algn="r" rtl="1"/>
            <a:r>
              <a:rPr lang="ar-IQ" sz="2400" b="1">
                <a:solidFill>
                  <a:srgbClr val="000000"/>
                </a:solidFill>
                <a:latin typeface="Arial"/>
                <a:cs typeface="Arial"/>
              </a:rPr>
              <a:t>تتضمن أمثلة التنمّر عبر الإنترنت</a:t>
            </a:r>
          </a:p>
          <a:p>
            <a:pPr algn="r" rtl="1"/>
            <a:endParaRPr lang="ar-IQ" b="1">
              <a:solidFill>
                <a:srgbClr val="000000"/>
              </a:solidFill>
              <a:latin typeface="Arial"/>
              <a:cs typeface="Arial"/>
            </a:endParaRPr>
          </a:p>
          <a:p>
            <a:pPr marL="342900" indent="-342900" algn="r" rtl="1">
              <a:buFont typeface="+mj-lt"/>
              <a:buAutoNum type="alphaUcPeriod"/>
            </a:pPr>
            <a:r>
              <a:rPr lang="ar-IQ" sz="2400" b="1">
                <a:solidFill>
                  <a:srgbClr val="000000"/>
                </a:solidFill>
                <a:latin typeface="Arial"/>
                <a:cs typeface="Arial"/>
              </a:rPr>
              <a:t> عمل منشور او نشر معلومات كاذبة عن شخص.</a:t>
            </a:r>
          </a:p>
          <a:p>
            <a:pPr marL="342900" indent="-342900" algn="r" rtl="1">
              <a:buFont typeface="+mj-lt"/>
              <a:buAutoNum type="alphaUcPeriod"/>
            </a:pPr>
            <a:r>
              <a:rPr lang="ar-IQ" sz="2400" b="1">
                <a:solidFill>
                  <a:srgbClr val="000000"/>
                </a:solidFill>
                <a:latin typeface="Arial"/>
                <a:cs typeface="Arial"/>
              </a:rPr>
              <a:t>أستبعاد شخصٍ ما ودعوة الآخرين والسخرية منه.</a:t>
            </a:r>
          </a:p>
          <a:p>
            <a:pPr marL="342900" indent="-342900" algn="r" rtl="1">
              <a:buFont typeface="+mj-lt"/>
              <a:buAutoNum type="alphaUcPeriod"/>
            </a:pPr>
            <a:r>
              <a:rPr lang="ar-IQ" sz="2400" b="1">
                <a:solidFill>
                  <a:srgbClr val="000000"/>
                </a:solidFill>
                <a:latin typeface="Arial"/>
                <a:cs typeface="Arial"/>
              </a:rPr>
              <a:t>إطلاق اسماء غير لائقة تجاه شخص ما أو إهانته عبر الإنترنت</a:t>
            </a:r>
          </a:p>
          <a:p>
            <a:pPr marL="342900" indent="-342900" algn="r" rtl="1">
              <a:buFont typeface="+mj-lt"/>
              <a:buAutoNum type="alphaUcPeriod"/>
            </a:pPr>
            <a:endParaRPr lang="ar-IQ" sz="2400" b="1">
              <a:solidFill>
                <a:srgbClr val="000000"/>
              </a:solidFill>
              <a:latin typeface="Arial"/>
              <a:cs typeface="Arial"/>
            </a:endParaRPr>
          </a:p>
          <a:p>
            <a:pPr marL="342900" indent="-342900" algn="r" rtl="1">
              <a:buFont typeface="+mj-lt"/>
              <a:buAutoNum type="alphaUcPeriod"/>
            </a:pPr>
            <a:r>
              <a:rPr lang="ar-IQ" sz="2400" b="1">
                <a:solidFill>
                  <a:srgbClr val="000000"/>
                </a:solidFill>
                <a:latin typeface="Arial"/>
                <a:cs typeface="Arial"/>
              </a:rPr>
              <a:t>كل ما ورد اعلاه</a:t>
            </a:r>
            <a:endParaRPr lang="en-US" sz="2400" i="1">
              <a:solidFill>
                <a:srgbClr val="000000"/>
              </a:solidFill>
              <a:latin typeface="Arial"/>
              <a:cs typeface="Arial"/>
            </a:endParaRPr>
          </a:p>
        </p:txBody>
      </p:sp>
    </p:spTree>
    <p:extLst>
      <p:ext uri="{BB962C8B-B14F-4D97-AF65-F5344CB8AC3E}">
        <p14:creationId xmlns:p14="http://schemas.microsoft.com/office/powerpoint/2010/main" val="33558808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chemeClr val="accent6"/>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5805965" y="1869562"/>
            <a:ext cx="2659537" cy="857250"/>
          </a:xfrm>
          <a:prstGeom prst="rect">
            <a:avLst/>
          </a:prstGeom>
        </p:spPr>
        <p:txBody>
          <a:bodyPr vert="horz" lIns="91440" tIns="45720" rIns="91440" bIns="45720" rtlCol="0" anchor="ctr">
            <a:normAutofit fontScale="925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endParaRPr lang="ar-IQ" sz="3400" b="1">
              <a:solidFill>
                <a:schemeClr val="bg1"/>
              </a:solidFill>
              <a:latin typeface="Arial Regular"/>
              <a:ea typeface="Arial" charset="0"/>
              <a:cs typeface="Arial Regular" charset="0"/>
            </a:endParaRPr>
          </a:p>
          <a:p>
            <a:pPr algn="r" rtl="1"/>
            <a:r>
              <a:rPr lang="ar-IQ" sz="3400" b="1">
                <a:solidFill>
                  <a:schemeClr val="bg1"/>
                </a:solidFill>
                <a:latin typeface="Arial Regular"/>
                <a:ea typeface="Arial" charset="0"/>
                <a:cs typeface="Arial Regular" charset="0"/>
              </a:rPr>
              <a:t>السؤال الثالث</a:t>
            </a:r>
            <a:endParaRPr lang="en-JM"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551851" y="440367"/>
            <a:ext cx="4672740" cy="3693319"/>
          </a:xfrm>
          <a:prstGeom prst="rect">
            <a:avLst/>
          </a:prstGeom>
          <a:noFill/>
        </p:spPr>
        <p:txBody>
          <a:bodyPr wrap="square" rtlCol="0" anchor="t">
            <a:spAutoFit/>
          </a:bodyPr>
          <a:lstStyle/>
          <a:p>
            <a:pPr algn="r" rtl="1"/>
            <a:r>
              <a:rPr lang="ar-IQ" b="1">
                <a:solidFill>
                  <a:srgbClr val="000000"/>
                </a:solidFill>
                <a:latin typeface="Arial"/>
                <a:ea typeface="Arial" charset="0"/>
                <a:cs typeface="Arial"/>
              </a:rPr>
              <a:t>اختر العبارة التي تعكس بشكل أفضل آداب السلوك عبر الإنترنت لمعلّمي الصفوف الإلكترونية</a:t>
            </a:r>
          </a:p>
          <a:p>
            <a:pPr algn="r" rtl="1"/>
            <a:endParaRPr lang="ar-IQ" b="1">
              <a:solidFill>
                <a:srgbClr val="000000"/>
              </a:solidFill>
              <a:latin typeface="Arial"/>
              <a:ea typeface="Arial" charset="0"/>
              <a:cs typeface="Arial"/>
            </a:endParaRPr>
          </a:p>
          <a:p>
            <a:pPr marL="342900" indent="-342900" algn="r" rtl="1">
              <a:buFont typeface="+mj-lt"/>
              <a:buAutoNum type="arabicPeriod"/>
            </a:pPr>
            <a:r>
              <a:rPr lang="ar-IQ" b="1">
                <a:solidFill>
                  <a:srgbClr val="000000"/>
                </a:solidFill>
                <a:latin typeface="Arial"/>
                <a:ea typeface="Arial" charset="0"/>
                <a:cs typeface="Arial"/>
              </a:rPr>
              <a:t>"يمكنني إرسال رسالة عبر تطبيق </a:t>
            </a:r>
            <a:r>
              <a:rPr lang="en-US" b="1" err="1">
                <a:solidFill>
                  <a:srgbClr val="000000"/>
                </a:solidFill>
                <a:latin typeface="Arial"/>
                <a:ea typeface="Arial" charset="0"/>
                <a:cs typeface="Arial"/>
              </a:rPr>
              <a:t>Whatsapp</a:t>
            </a:r>
            <a:r>
              <a:rPr lang="ar-IQ" b="1">
                <a:solidFill>
                  <a:srgbClr val="000000"/>
                </a:solidFill>
                <a:latin typeface="Arial"/>
                <a:ea typeface="Arial" charset="0"/>
                <a:cs typeface="Arial"/>
              </a:rPr>
              <a:t> </a:t>
            </a:r>
            <a:r>
              <a:rPr lang="en-US" b="1">
                <a:solidFill>
                  <a:srgbClr val="000000"/>
                </a:solidFill>
                <a:latin typeface="Arial"/>
                <a:ea typeface="Arial" charset="0"/>
                <a:cs typeface="Arial"/>
              </a:rPr>
              <a:t> </a:t>
            </a:r>
            <a:r>
              <a:rPr lang="ar-IQ" b="1">
                <a:solidFill>
                  <a:srgbClr val="000000"/>
                </a:solidFill>
                <a:latin typeface="Arial"/>
                <a:ea typeface="Arial" charset="0"/>
                <a:cs typeface="Arial"/>
              </a:rPr>
              <a:t>إلى الطالب الساعة 12:30 صباحًا حيث لا يتوجب عليهم الرد ، فأنا فقط اقوم بتزوديهم بتلك المعلومات"</a:t>
            </a:r>
          </a:p>
          <a:p>
            <a:pPr marL="342900" indent="-342900" algn="r" rtl="1">
              <a:buFont typeface="+mj-lt"/>
              <a:buAutoNum type="arabicPeriod"/>
            </a:pPr>
            <a:endParaRPr lang="ar-IQ" b="1">
              <a:solidFill>
                <a:srgbClr val="000000"/>
              </a:solidFill>
              <a:latin typeface="Arial"/>
              <a:ea typeface="Arial" charset="0"/>
              <a:cs typeface="Arial"/>
            </a:endParaRPr>
          </a:p>
          <a:p>
            <a:pPr marL="342900" indent="-342900" algn="r" rtl="1">
              <a:buFont typeface="+mj-lt"/>
              <a:buAutoNum type="arabicPeriod"/>
            </a:pPr>
            <a:r>
              <a:rPr lang="ar-IQ" b="1">
                <a:solidFill>
                  <a:srgbClr val="000000"/>
                </a:solidFill>
                <a:latin typeface="Arial"/>
                <a:ea typeface="Arial" charset="0"/>
                <a:cs typeface="Arial"/>
              </a:rPr>
              <a:t>أبدأ وأنهي رسائل البريد الإلكتروني بقول "من فضلك" و "شكرًا لك" لطلابي.</a:t>
            </a:r>
          </a:p>
          <a:p>
            <a:pPr marL="342900" indent="-342900" algn="r" rtl="1">
              <a:buFont typeface="+mj-lt"/>
              <a:buAutoNum type="arabicPeriod"/>
            </a:pPr>
            <a:endParaRPr lang="ar-IQ" b="1">
              <a:solidFill>
                <a:srgbClr val="000000"/>
              </a:solidFill>
              <a:latin typeface="Arial"/>
              <a:ea typeface="Arial" charset="0"/>
              <a:cs typeface="Arial"/>
            </a:endParaRPr>
          </a:p>
          <a:p>
            <a:pPr marL="342900" indent="-342900" algn="r" rtl="1">
              <a:buFont typeface="+mj-lt"/>
              <a:buAutoNum type="arabicPeriod"/>
            </a:pPr>
            <a:r>
              <a:rPr lang="ar-IQ" b="1">
                <a:solidFill>
                  <a:srgbClr val="000000"/>
                </a:solidFill>
                <a:latin typeface="Arial"/>
                <a:ea typeface="Arial" charset="0"/>
                <a:cs typeface="Arial"/>
              </a:rPr>
              <a:t>  "يمكنني استخدام </a:t>
            </a:r>
            <a:r>
              <a:rPr lang="ar-IQ" b="1"/>
              <a:t>التحدث النصّي المختصر</a:t>
            </a:r>
            <a:endParaRPr lang="en-US" b="1"/>
          </a:p>
          <a:p>
            <a:pPr algn="r" rtl="1"/>
            <a:r>
              <a:rPr lang="ar-IQ" b="1">
                <a:solidFill>
                  <a:srgbClr val="000000"/>
                </a:solidFill>
                <a:latin typeface="Arial"/>
                <a:ea typeface="Arial" charset="0"/>
                <a:cs typeface="Arial"/>
              </a:rPr>
              <a:t> في رسائل البريد الإلكتروني للطلاب لأنهم سوف يفهمون الرسائل."</a:t>
            </a:r>
            <a:endParaRPr lang="en-US" b="1">
              <a:solidFill>
                <a:srgbClr val="000000"/>
              </a:solidFill>
              <a:latin typeface="Arial"/>
              <a:ea typeface="Arial" charset="0"/>
              <a:cs typeface="Arial" charset="0"/>
            </a:endParaRPr>
          </a:p>
        </p:txBody>
      </p:sp>
    </p:spTree>
    <p:extLst>
      <p:ext uri="{BB962C8B-B14F-4D97-AF65-F5344CB8AC3E}">
        <p14:creationId xmlns:p14="http://schemas.microsoft.com/office/powerpoint/2010/main" val="2098002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a:xfrm>
            <a:off x="454639" y="649810"/>
            <a:ext cx="3962400" cy="3754874"/>
          </a:xfrm>
          <a:prstGeom prst="rect">
            <a:avLst/>
          </a:prstGeom>
        </p:spPr>
        <p:txBody>
          <a:bodyPr wrap="square">
            <a:spAutoFit/>
          </a:bodyPr>
          <a:lstStyle/>
          <a:p>
            <a:pPr algn="r" rtl="1"/>
            <a:r>
              <a:rPr lang="ar-IQ" sz="2000" b="1">
                <a:solidFill>
                  <a:srgbClr val="082C2D"/>
                </a:solidFill>
                <a:latin typeface="Arial Regular" charset="0"/>
                <a:cs typeface="Arial Regular" charset="0"/>
              </a:rPr>
              <a:t>يرجى إكمال الواجب المنزلي بحلول يوم الثلاثاء 12 مايو</a:t>
            </a:r>
          </a:p>
          <a:p>
            <a:pPr algn="r" rtl="1"/>
            <a:endParaRPr lang="ar-IQ" b="1">
              <a:solidFill>
                <a:srgbClr val="082C2D"/>
              </a:solidFill>
              <a:latin typeface="Arial Regular" charset="0"/>
              <a:cs typeface="Arial Regular" charset="0"/>
            </a:endParaRPr>
          </a:p>
          <a:p>
            <a:pPr algn="r" rtl="1"/>
            <a:r>
              <a:rPr lang="ar-IQ" b="1">
                <a:solidFill>
                  <a:srgbClr val="082C2D"/>
                </a:solidFill>
                <a:latin typeface="Arial Regular" charset="0"/>
                <a:cs typeface="Arial Regular" charset="0"/>
              </a:rPr>
              <a:t>موضوع الوحدة التالية:</a:t>
            </a:r>
          </a:p>
          <a:p>
            <a:pPr algn="r" rtl="1"/>
            <a:endParaRPr lang="ar-IQ" b="1">
              <a:solidFill>
                <a:srgbClr val="082C2D"/>
              </a:solidFill>
              <a:latin typeface="Arial Regular" charset="0"/>
              <a:cs typeface="Arial Regular" charset="0"/>
            </a:endParaRPr>
          </a:p>
          <a:p>
            <a:pPr algn="r" rtl="1"/>
            <a:r>
              <a:rPr lang="ar-IQ" b="1">
                <a:solidFill>
                  <a:srgbClr val="082C2D"/>
                </a:solidFill>
                <a:latin typeface="Arial Regular" charset="0"/>
                <a:cs typeface="Arial Regular" charset="0"/>
              </a:rPr>
              <a:t>تطبيقات التعلّم الإلكتروني + المهارات التي تم تطويرها من خلال الصف الرقمي ، د. باتريك أوشي ، يوم الاثنين 11 مايو</a:t>
            </a:r>
          </a:p>
          <a:p>
            <a:pPr algn="r" rtl="1"/>
            <a:endParaRPr lang="ar-IQ" b="1">
              <a:solidFill>
                <a:srgbClr val="082C2D"/>
              </a:solidFill>
              <a:latin typeface="Arial Regular" charset="0"/>
              <a:cs typeface="Arial Regular" charset="0"/>
            </a:endParaRPr>
          </a:p>
          <a:p>
            <a:pPr algn="r" rtl="1"/>
            <a:endParaRPr lang="ar-IQ" b="1">
              <a:solidFill>
                <a:srgbClr val="082C2D"/>
              </a:solidFill>
              <a:latin typeface="Arial Regular" charset="0"/>
              <a:cs typeface="Arial Regular" charset="0"/>
            </a:endParaRPr>
          </a:p>
          <a:p>
            <a:pPr algn="r" rtl="1"/>
            <a:endParaRPr lang="ar-IQ" b="1">
              <a:solidFill>
                <a:srgbClr val="082C2D"/>
              </a:solidFill>
              <a:latin typeface="Arial Regular" charset="0"/>
              <a:cs typeface="Arial Regular" charset="0"/>
            </a:endParaRPr>
          </a:p>
          <a:p>
            <a:pPr algn="ctr" rtl="1"/>
            <a:r>
              <a:rPr lang="ar-IQ" sz="3600" b="1">
                <a:solidFill>
                  <a:srgbClr val="082C2D"/>
                </a:solidFill>
                <a:latin typeface="Arial Regular" charset="0"/>
                <a:cs typeface="Arial Regular" charset="0"/>
              </a:rPr>
              <a:t>أسئلة وأجوبة</a:t>
            </a:r>
            <a:endParaRPr lang="en-US" sz="3600" b="1">
              <a:solidFill>
                <a:srgbClr val="082C2D"/>
              </a:solidFill>
              <a:latin typeface="Arial Regular" charset="0"/>
              <a:cs typeface="Arial Regular" charset="0"/>
            </a:endParaRPr>
          </a:p>
        </p:txBody>
      </p:sp>
      <p:sp>
        <p:nvSpPr>
          <p:cNvPr id="22" name="Rectangle 21"/>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11" name="Rectangle 10">
            <a:extLst>
              <a:ext uri="{FF2B5EF4-FFF2-40B4-BE49-F238E27FC236}">
                <a16:creationId xmlns:a16="http://schemas.microsoft.com/office/drawing/2014/main" id="{94C4FD59-AF5E-40F0-9F60-B6D5FB4B5E8B}"/>
              </a:ext>
            </a:extLst>
          </p:cNvPr>
          <p:cNvSpPr/>
          <p:nvPr/>
        </p:nvSpPr>
        <p:spPr>
          <a:xfrm>
            <a:off x="4871677" y="0"/>
            <a:ext cx="4272323" cy="5072063"/>
          </a:xfrm>
          <a:prstGeom prst="rect">
            <a:avLst/>
          </a:prstGeom>
          <a:solidFill>
            <a:srgbClr val="075254"/>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4" name="Title 1"/>
          <p:cNvSpPr txBox="1">
            <a:spLocks/>
          </p:cNvSpPr>
          <p:nvPr/>
        </p:nvSpPr>
        <p:spPr>
          <a:xfrm>
            <a:off x="5384157" y="2042196"/>
            <a:ext cx="3505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chemeClr val="bg1"/>
                </a:solidFill>
                <a:latin typeface="Arial Regular" charset="0"/>
                <a:ea typeface="Arial" charset="0"/>
                <a:cs typeface="Arial Regular" charset="0"/>
              </a:rPr>
              <a:t>ماذا بعد جلسة اليوم؟</a:t>
            </a:r>
            <a:endParaRPr lang="en-US" sz="3400" b="1">
              <a:solidFill>
                <a:schemeClr val="bg1"/>
              </a:solidFill>
              <a:latin typeface="Arial Regular" charset="0"/>
              <a:ea typeface="Arial" charset="0"/>
              <a:cs typeface="Arial Regular" charset="0"/>
            </a:endParaRPr>
          </a:p>
        </p:txBody>
      </p:sp>
    </p:spTree>
    <p:extLst>
      <p:ext uri="{BB962C8B-B14F-4D97-AF65-F5344CB8AC3E}">
        <p14:creationId xmlns:p14="http://schemas.microsoft.com/office/powerpoint/2010/main" val="18644139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0"/>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252157" y="1768241"/>
            <a:ext cx="3277881" cy="742982"/>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b="1">
                <a:solidFill>
                  <a:schemeClr val="bg1"/>
                </a:solidFill>
                <a:latin typeface="Arial Regular" charset="0"/>
                <a:ea typeface="Arial" charset="0"/>
                <a:cs typeface="Arial Regular" charset="0"/>
              </a:rPr>
              <a:t>الواجب المنزلي</a:t>
            </a:r>
            <a:endParaRPr lang="en-US"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3" name="TextBox 2">
            <a:extLst>
              <a:ext uri="{FF2B5EF4-FFF2-40B4-BE49-F238E27FC236}">
                <a16:creationId xmlns:a16="http://schemas.microsoft.com/office/drawing/2014/main" id="{56767793-0A57-44DC-9798-72921398CB2C}"/>
              </a:ext>
            </a:extLst>
          </p:cNvPr>
          <p:cNvSpPr txBox="1"/>
          <p:nvPr/>
        </p:nvSpPr>
        <p:spPr>
          <a:xfrm>
            <a:off x="296673" y="1233951"/>
            <a:ext cx="4661365" cy="2554545"/>
          </a:xfrm>
          <a:prstGeom prst="rect">
            <a:avLst/>
          </a:prstGeom>
          <a:noFill/>
        </p:spPr>
        <p:txBody>
          <a:bodyPr wrap="square" rtlCol="0">
            <a:spAutoFit/>
          </a:bodyPr>
          <a:lstStyle/>
          <a:p>
            <a:pPr algn="r" rtl="1"/>
            <a:r>
              <a:rPr lang="ar-IQ" sz="2000" b="1"/>
              <a:t>قم بمشاركة اجابتك  في صفك على منصة </a:t>
            </a:r>
            <a:r>
              <a:rPr lang="en-US" sz="2000" b="1"/>
              <a:t>Google </a:t>
            </a:r>
            <a:r>
              <a:rPr lang="ar-IQ" sz="2000" b="1"/>
              <a:t> </a:t>
            </a:r>
            <a:r>
              <a:rPr lang="en-US" sz="2000" b="1"/>
              <a:t>Classroom</a:t>
            </a:r>
            <a:r>
              <a:rPr lang="ar-IQ" sz="2000" b="1"/>
              <a:t> يرجى الإطلاع على القسم 1 ، الواجب المنزلي 4</a:t>
            </a:r>
          </a:p>
          <a:p>
            <a:pPr algn="r" rtl="1"/>
            <a:endParaRPr lang="ar-IQ" sz="2000" b="1"/>
          </a:p>
          <a:p>
            <a:pPr algn="r" rtl="1"/>
            <a:r>
              <a:rPr lang="ar-IQ" sz="2000" b="1"/>
              <a:t>بإستخدام النموذج المرسل إليك ، قم بأنشاء مسوّدة لعملية وضع قواعد سلوك لصفك عبر الإنترنت. اكتب الخطوات التي ستتخذها ، ومتى ستبدأ ، وكيف ستشاركها مع الطلبة.</a:t>
            </a:r>
            <a:endParaRPr lang="en-US" sz="2000"/>
          </a:p>
        </p:txBody>
      </p:sp>
    </p:spTree>
    <p:extLst>
      <p:ext uri="{BB962C8B-B14F-4D97-AF65-F5344CB8AC3E}">
        <p14:creationId xmlns:p14="http://schemas.microsoft.com/office/powerpoint/2010/main" val="29779006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7BC235-DF51-4FA2-BB4B-8182FC21243E}"/>
              </a:ext>
            </a:extLst>
          </p:cNvPr>
          <p:cNvSpPr/>
          <p:nvPr/>
        </p:nvSpPr>
        <p:spPr>
          <a:xfrm>
            <a:off x="6689558" y="0"/>
            <a:ext cx="245444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818941" y="1442401"/>
            <a:ext cx="2325059"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a:solidFill>
                  <a:schemeClr val="bg1"/>
                </a:solidFill>
                <a:latin typeface="Arial Regular"/>
                <a:ea typeface="Arial" charset="0"/>
                <a:cs typeface="Arial Regular" charset="0"/>
              </a:rPr>
              <a:t>أهداف الجلسة</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345092" y="532198"/>
            <a:ext cx="6344466" cy="2677656"/>
          </a:xfrm>
          <a:prstGeom prst="rect">
            <a:avLst/>
          </a:prstGeom>
          <a:noFill/>
        </p:spPr>
        <p:txBody>
          <a:bodyPr wrap="square" rtlCol="0" anchor="t">
            <a:spAutoFit/>
          </a:bodyPr>
          <a:lstStyle/>
          <a:p>
            <a:pPr algn="r" rtl="1"/>
            <a:r>
              <a:rPr lang="ar-IQ" sz="2400">
                <a:solidFill>
                  <a:srgbClr val="082C2D"/>
                </a:solidFill>
                <a:latin typeface="Arial"/>
                <a:cs typeface="Arial"/>
              </a:rPr>
              <a:t>في نهاية هذه الجلسة ، ستكون قادرًا على:</a:t>
            </a:r>
          </a:p>
          <a:p>
            <a:pPr algn="r" rtl="1"/>
            <a:endParaRPr lang="ar-IQ" sz="2000">
              <a:solidFill>
                <a:srgbClr val="082C2D"/>
              </a:solidFill>
              <a:latin typeface="Arial"/>
              <a:cs typeface="Arial"/>
            </a:endParaRPr>
          </a:p>
          <a:p>
            <a:pPr algn="r" rtl="1"/>
            <a:endParaRPr lang="ar-IQ" sz="2000">
              <a:solidFill>
                <a:srgbClr val="082C2D"/>
              </a:solidFill>
              <a:latin typeface="Arial"/>
              <a:cs typeface="Arial"/>
            </a:endParaRPr>
          </a:p>
          <a:p>
            <a:pPr marL="342900" indent="-342900" algn="r" rtl="1">
              <a:buFont typeface="Arial" panose="020B0604020202020204" pitchFamily="34" charset="0"/>
              <a:buChar char="•"/>
            </a:pPr>
            <a:r>
              <a:rPr lang="ar-IQ" sz="2000">
                <a:solidFill>
                  <a:srgbClr val="082C2D"/>
                </a:solidFill>
                <a:latin typeface="Arial"/>
                <a:cs typeface="Arial"/>
              </a:rPr>
              <a:t>تحديد قضايا أخلاقيات السلوك عبر الإنترنت</a:t>
            </a:r>
          </a:p>
          <a:p>
            <a:pPr marL="342900" indent="-342900" algn="r" rtl="1">
              <a:buFont typeface="Arial" panose="020B0604020202020204" pitchFamily="34" charset="0"/>
              <a:buChar char="•"/>
            </a:pPr>
            <a:r>
              <a:rPr lang="ar-IQ" sz="2000">
                <a:solidFill>
                  <a:srgbClr val="082C2D"/>
                </a:solidFill>
                <a:latin typeface="Arial"/>
                <a:cs typeface="Arial"/>
              </a:rPr>
              <a:t>وصف مكوّنات المسؤولية الرقمية ، بما في ذلك إنشاء بيئة آمنة عبر الإنترنت و "آداب التعامل مع الإنترنت" وأفضل الممارسات في الاتصال عبر الإنترنت</a:t>
            </a:r>
          </a:p>
          <a:p>
            <a:pPr marL="342900" indent="-342900" algn="r" rtl="1">
              <a:buFont typeface="Arial" panose="020B0604020202020204" pitchFamily="34" charset="0"/>
              <a:buChar char="•"/>
            </a:pPr>
            <a:r>
              <a:rPr lang="ar-IQ" sz="2000">
                <a:solidFill>
                  <a:srgbClr val="082C2D"/>
                </a:solidFill>
                <a:latin typeface="Arial"/>
                <a:cs typeface="Arial"/>
              </a:rPr>
              <a:t>وضع خطة لتعزيز السلوك الشامل والمحترم عبر الإنترنت</a:t>
            </a:r>
            <a:endParaRPr lang="en-US" sz="2400">
              <a:solidFill>
                <a:srgbClr val="082C2D"/>
              </a:solidFill>
              <a:latin typeface="Arial"/>
              <a:cs typeface="Arial"/>
            </a:endParaRPr>
          </a:p>
        </p:txBody>
      </p:sp>
    </p:spTree>
    <p:extLst>
      <p:ext uri="{BB962C8B-B14F-4D97-AF65-F5344CB8AC3E}">
        <p14:creationId xmlns:p14="http://schemas.microsoft.com/office/powerpoint/2010/main" val="907238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rgbClr val="009BA0"/>
                </a:solidFill>
                <a:latin typeface="Arial Regular" charset="0"/>
                <a:ea typeface="Arial" charset="0"/>
                <a:cs typeface="Arial Regular" charset="0"/>
              </a:rPr>
              <a:t>الإحصائيات الحالية لمنصّات الانترنت في العراق </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2" name="Rectangle 1">
            <a:extLst>
              <a:ext uri="{FF2B5EF4-FFF2-40B4-BE49-F238E27FC236}">
                <a16:creationId xmlns:a16="http://schemas.microsoft.com/office/drawing/2014/main" id="{B636FCC1-C42E-4709-BBDB-89E0549FE0BE}"/>
              </a:ext>
            </a:extLst>
          </p:cNvPr>
          <p:cNvSpPr/>
          <p:nvPr/>
        </p:nvSpPr>
        <p:spPr>
          <a:xfrm>
            <a:off x="7203883" y="4218572"/>
            <a:ext cx="1232452" cy="369332"/>
          </a:xfrm>
          <a:prstGeom prst="rect">
            <a:avLst/>
          </a:prstGeom>
        </p:spPr>
        <p:txBody>
          <a:bodyPr wrap="square">
            <a:spAutoFit/>
          </a:bodyPr>
          <a:lstStyle/>
          <a:p>
            <a:r>
              <a:rPr lang="en-US">
                <a:hlinkClick r:id="rId3"/>
              </a:rPr>
              <a:t>Iraq Stats</a:t>
            </a:r>
            <a:endParaRPr lang="en-US"/>
          </a:p>
        </p:txBody>
      </p:sp>
      <p:pic>
        <p:nvPicPr>
          <p:cNvPr id="9" name="Picture 8">
            <a:extLst>
              <a:ext uri="{FF2B5EF4-FFF2-40B4-BE49-F238E27FC236}">
                <a16:creationId xmlns:a16="http://schemas.microsoft.com/office/drawing/2014/main" id="{353598FD-2073-4D4D-B7A9-F1024330B66F}"/>
              </a:ext>
            </a:extLst>
          </p:cNvPr>
          <p:cNvPicPr>
            <a:picLocks noChangeAspect="1"/>
          </p:cNvPicPr>
          <p:nvPr/>
        </p:nvPicPr>
        <p:blipFill>
          <a:blip r:embed="rId4"/>
          <a:stretch>
            <a:fillRect/>
          </a:stretch>
        </p:blipFill>
        <p:spPr>
          <a:xfrm>
            <a:off x="533399" y="1116665"/>
            <a:ext cx="5143697" cy="2893330"/>
          </a:xfrm>
          <a:prstGeom prst="rect">
            <a:avLst/>
          </a:prstGeom>
        </p:spPr>
      </p:pic>
      <p:sp>
        <p:nvSpPr>
          <p:cNvPr id="10" name="Rectangle 9">
            <a:extLst>
              <a:ext uri="{FF2B5EF4-FFF2-40B4-BE49-F238E27FC236}">
                <a16:creationId xmlns:a16="http://schemas.microsoft.com/office/drawing/2014/main" id="{A4C6E17F-203B-40EB-A3CA-0C24F3B0136F}"/>
              </a:ext>
            </a:extLst>
          </p:cNvPr>
          <p:cNvSpPr/>
          <p:nvPr/>
        </p:nvSpPr>
        <p:spPr>
          <a:xfrm>
            <a:off x="5677096" y="870672"/>
            <a:ext cx="2933505" cy="2862322"/>
          </a:xfrm>
          <a:prstGeom prst="rect">
            <a:avLst/>
          </a:prstGeom>
        </p:spPr>
        <p:txBody>
          <a:bodyPr wrap="square">
            <a:spAutoFit/>
          </a:bodyPr>
          <a:lstStyle/>
          <a:p>
            <a:pPr algn="r" rtl="1"/>
            <a:r>
              <a:rPr lang="ar-IQ"/>
              <a:t>يوضح الرسم البياني المنصّات الإلكترونية المسنخدمة من قِبل الشباب في العراق ومعدّل الشهري للاستخدام. </a:t>
            </a:r>
          </a:p>
          <a:p>
            <a:pPr algn="r" rtl="1"/>
            <a:r>
              <a:rPr lang="ar-IQ"/>
              <a:t>فكّر في كيفية استخدام هذه المعلومات من أجل:</a:t>
            </a:r>
          </a:p>
          <a:p>
            <a:pPr algn="r" rtl="1"/>
            <a:endParaRPr lang="ar-IQ"/>
          </a:p>
          <a:p>
            <a:pPr algn="r" rtl="1"/>
            <a:r>
              <a:rPr lang="ar-IQ"/>
              <a:t>1- تعديل طريقتك للوصول إلى عدد اكبر من الطلبة، و</a:t>
            </a:r>
          </a:p>
          <a:p>
            <a:pPr algn="r" rtl="1"/>
            <a:r>
              <a:rPr lang="ar-IQ"/>
              <a:t>  2- فهم نوع السلوك الذي قد يواجهك عبر الإنترنت </a:t>
            </a:r>
            <a:endParaRPr lang="en-US"/>
          </a:p>
        </p:txBody>
      </p:sp>
    </p:spTree>
    <p:extLst>
      <p:ext uri="{BB962C8B-B14F-4D97-AF65-F5344CB8AC3E}">
        <p14:creationId xmlns:p14="http://schemas.microsoft.com/office/powerpoint/2010/main" val="1836764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97BC235-DF51-4FA2-BB4B-8182FC21243E}"/>
              </a:ext>
            </a:extLst>
          </p:cNvPr>
          <p:cNvSpPr/>
          <p:nvPr/>
        </p:nvSpPr>
        <p:spPr>
          <a:xfrm>
            <a:off x="6689558" y="0"/>
            <a:ext cx="2454442" cy="5072063"/>
          </a:xfrm>
          <a:prstGeom prst="rect">
            <a:avLst/>
          </a:prstGeom>
          <a:solidFill>
            <a:srgbClr val="009BA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905329" y="1732688"/>
            <a:ext cx="2325059" cy="857250"/>
          </a:xfrm>
          <a:prstGeom prst="rect">
            <a:avLst/>
          </a:prstGeom>
        </p:spPr>
        <p:txBody>
          <a:bodyPr vert="horz" lIns="91440" tIns="45720" rIns="91440" bIns="45720" rtlCol="0" anchor="ctr">
            <a:normAutofit fontScale="85000" lnSpcReduction="20000"/>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ctr"/>
            <a:r>
              <a:rPr lang="ar-IQ" sz="3400" b="1">
                <a:solidFill>
                  <a:schemeClr val="bg1"/>
                </a:solidFill>
                <a:latin typeface="Arial Regular"/>
                <a:ea typeface="Arial" charset="0"/>
                <a:cs typeface="Arial Regular" charset="0"/>
              </a:rPr>
              <a:t>المواطنة الرقمية المسؤولة</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2519133" y="335428"/>
            <a:ext cx="6344466" cy="461665"/>
          </a:xfrm>
          <a:prstGeom prst="rect">
            <a:avLst/>
          </a:prstGeom>
          <a:noFill/>
        </p:spPr>
        <p:txBody>
          <a:bodyPr wrap="square" rtlCol="0" anchor="t">
            <a:spAutoFit/>
          </a:bodyPr>
          <a:lstStyle/>
          <a:p>
            <a:endParaRPr lang="en-US" sz="2400">
              <a:solidFill>
                <a:srgbClr val="082C2D"/>
              </a:solidFill>
              <a:latin typeface="Arial"/>
              <a:cs typeface="Arial"/>
            </a:endParaRPr>
          </a:p>
        </p:txBody>
      </p:sp>
      <p:sp>
        <p:nvSpPr>
          <p:cNvPr id="2" name="Rectangle 1">
            <a:extLst>
              <a:ext uri="{FF2B5EF4-FFF2-40B4-BE49-F238E27FC236}">
                <a16:creationId xmlns:a16="http://schemas.microsoft.com/office/drawing/2014/main" id="{C041A688-9C06-46B0-AE24-3214A24B346F}"/>
              </a:ext>
            </a:extLst>
          </p:cNvPr>
          <p:cNvSpPr/>
          <p:nvPr/>
        </p:nvSpPr>
        <p:spPr>
          <a:xfrm>
            <a:off x="631212" y="566260"/>
            <a:ext cx="5427134" cy="2308324"/>
          </a:xfrm>
          <a:prstGeom prst="rect">
            <a:avLst/>
          </a:prstGeom>
        </p:spPr>
        <p:txBody>
          <a:bodyPr wrap="square">
            <a:spAutoFit/>
          </a:bodyPr>
          <a:lstStyle/>
          <a:p>
            <a:pPr algn="r" rtl="1"/>
            <a:r>
              <a:rPr lang="ar-IQ" sz="2400" b="1">
                <a:solidFill>
                  <a:schemeClr val="tx2">
                    <a:lumMod val="75000"/>
                  </a:schemeClr>
                </a:solidFill>
                <a:latin typeface="&amp;quot"/>
              </a:rPr>
              <a:t>ما هي المواطنة الرقمية المسؤولة؟</a:t>
            </a:r>
          </a:p>
          <a:p>
            <a:pPr algn="r" rtl="1"/>
            <a:endParaRPr lang="ar-IQ" sz="2400" b="1">
              <a:solidFill>
                <a:schemeClr val="tx2">
                  <a:lumMod val="75000"/>
                </a:schemeClr>
              </a:solidFill>
              <a:latin typeface="&amp;quot"/>
            </a:endParaRPr>
          </a:p>
          <a:p>
            <a:pPr algn="r" rtl="1"/>
            <a:endParaRPr lang="ar-IQ" sz="2400" b="1">
              <a:solidFill>
                <a:schemeClr val="tx2">
                  <a:lumMod val="75000"/>
                </a:schemeClr>
              </a:solidFill>
              <a:latin typeface="&amp;quot"/>
            </a:endParaRPr>
          </a:p>
          <a:p>
            <a:pPr algn="r" rtl="1"/>
            <a:r>
              <a:rPr lang="ar-IQ" sz="2400" b="1">
                <a:solidFill>
                  <a:schemeClr val="tx2">
                    <a:lumMod val="75000"/>
                  </a:schemeClr>
                </a:solidFill>
                <a:latin typeface="&amp;quot"/>
              </a:rPr>
              <a:t>التعريف ببساطة هو إمتلاك المهارات الاجتماعية للمشاركة في الحياة المجتمعية عبر الإنترنت بطريقة أخلاقية ومحترمة.</a:t>
            </a:r>
            <a:endParaRPr lang="en-US" b="0" i="0" u="none" strike="noStrike">
              <a:solidFill>
                <a:srgbClr val="000000"/>
              </a:solidFill>
              <a:effectLst/>
              <a:latin typeface="&amp;quot"/>
            </a:endParaRPr>
          </a:p>
        </p:txBody>
      </p:sp>
    </p:spTree>
    <p:extLst>
      <p:ext uri="{BB962C8B-B14F-4D97-AF65-F5344CB8AC3E}">
        <p14:creationId xmlns:p14="http://schemas.microsoft.com/office/powerpoint/2010/main" val="2321181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40296" y="12700"/>
            <a:ext cx="3703704" cy="5059363"/>
          </a:xfrm>
          <a:prstGeom prst="rect">
            <a:avLst/>
          </a:prstGeom>
          <a:solidFill>
            <a:schemeClr val="accent6">
              <a:lumMod val="75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720908" y="1995004"/>
            <a:ext cx="1842887" cy="85725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ar-IQ" sz="3400" b="1">
                <a:solidFill>
                  <a:schemeClr val="bg1"/>
                </a:solidFill>
                <a:latin typeface="Arial Regular" charset="0"/>
                <a:ea typeface="Arial" charset="0"/>
                <a:cs typeface="Arial Regular" charset="0"/>
              </a:rPr>
              <a:t>استطلاع</a:t>
            </a:r>
            <a:endParaRPr lang="en-US" sz="3400"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p:cNvSpPr txBox="1"/>
          <p:nvPr/>
        </p:nvSpPr>
        <p:spPr>
          <a:xfrm>
            <a:off x="417964" y="632445"/>
            <a:ext cx="4835471" cy="3120406"/>
          </a:xfrm>
          <a:prstGeom prst="rect">
            <a:avLst/>
          </a:prstGeom>
          <a:noFill/>
        </p:spPr>
        <p:txBody>
          <a:bodyPr wrap="square" rtlCol="0">
            <a:spAutoFit/>
          </a:bodyPr>
          <a:lstStyle/>
          <a:p>
            <a:pPr algn="r" rtl="1"/>
            <a:endParaRPr lang="ar-IQ" sz="2000" b="1"/>
          </a:p>
          <a:p>
            <a:pPr algn="r" rtl="1"/>
            <a:r>
              <a:rPr lang="ar-IQ" sz="2000" b="1"/>
              <a:t>أي من الإجابات أدناه هي أمثلة على السلوك الأخلاقي في فصل دراسي عبر الإنترنت؟</a:t>
            </a:r>
          </a:p>
          <a:p>
            <a:pPr algn="r" rtl="1"/>
            <a:endParaRPr lang="ar-IQ" sz="2000" b="1"/>
          </a:p>
          <a:p>
            <a:pPr marL="342900" indent="-342900" algn="r" rtl="1">
              <a:lnSpc>
                <a:spcPct val="150000"/>
              </a:lnSpc>
              <a:buFont typeface="+mj-lt"/>
              <a:buAutoNum type="alphaUcPeriod"/>
            </a:pPr>
            <a:r>
              <a:rPr lang="ar-IQ" sz="2000" b="1"/>
              <a:t>توثيق مصادر للمعلومات</a:t>
            </a:r>
          </a:p>
          <a:p>
            <a:pPr marL="342900" indent="-342900" algn="r" rtl="1">
              <a:lnSpc>
                <a:spcPct val="150000"/>
              </a:lnSpc>
              <a:buFont typeface="+mj-lt"/>
              <a:buAutoNum type="alphaUcPeriod"/>
            </a:pPr>
            <a:r>
              <a:rPr lang="ar-IQ" sz="2000" b="1"/>
              <a:t>استخدام اللغة المناسبة والتواصل مع الطلبة</a:t>
            </a:r>
          </a:p>
          <a:p>
            <a:pPr marL="342900" indent="-342900" algn="r" rtl="1">
              <a:lnSpc>
                <a:spcPct val="150000"/>
              </a:lnSpc>
              <a:buFont typeface="+mj-lt"/>
              <a:buAutoNum type="alphaUcPeriod"/>
            </a:pPr>
            <a:r>
              <a:rPr lang="ar-IQ" sz="2000" b="1"/>
              <a:t>الحفاظ على سرية درجات الطلبة</a:t>
            </a:r>
          </a:p>
          <a:p>
            <a:pPr marL="342900" indent="-342900" algn="r" rtl="1">
              <a:lnSpc>
                <a:spcPct val="150000"/>
              </a:lnSpc>
              <a:buFont typeface="+mj-lt"/>
              <a:buAutoNum type="alphaUcPeriod"/>
            </a:pPr>
            <a:r>
              <a:rPr lang="ar-IQ" sz="2000" b="1"/>
              <a:t>كل ما ورد اعلاه</a:t>
            </a:r>
            <a:endParaRPr lang="en-US" sz="2000" b="1" i="1"/>
          </a:p>
        </p:txBody>
      </p:sp>
    </p:spTree>
    <p:extLst>
      <p:ext uri="{BB962C8B-B14F-4D97-AF65-F5344CB8AC3E}">
        <p14:creationId xmlns:p14="http://schemas.microsoft.com/office/powerpoint/2010/main" val="35069865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109122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3400" b="1">
                <a:solidFill>
                  <a:srgbClr val="009BA0"/>
                </a:solidFill>
                <a:latin typeface="Arial Regular" charset="0"/>
                <a:ea typeface="Arial" charset="0"/>
                <a:cs typeface="Arial Regular" charset="0"/>
              </a:rPr>
              <a:t>تعريف السلوك الأخلاقي</a:t>
            </a:r>
            <a:endParaRPr lang="en-US" sz="34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624415" y="810319"/>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graphicFrame>
        <p:nvGraphicFramePr>
          <p:cNvPr id="11" name="Diagram 10">
            <a:extLst>
              <a:ext uri="{FF2B5EF4-FFF2-40B4-BE49-F238E27FC236}">
                <a16:creationId xmlns:a16="http://schemas.microsoft.com/office/drawing/2014/main" id="{D5268A83-11FA-44A7-8A92-B4D2AD624D1E}"/>
              </a:ext>
            </a:extLst>
          </p:cNvPr>
          <p:cNvGraphicFramePr/>
          <p:nvPr>
            <p:extLst>
              <p:ext uri="{D42A27DB-BD31-4B8C-83A1-F6EECF244321}">
                <p14:modId xmlns:p14="http://schemas.microsoft.com/office/powerpoint/2010/main" val="1109135636"/>
              </p:ext>
            </p:extLst>
          </p:nvPr>
        </p:nvGraphicFramePr>
        <p:xfrm>
          <a:off x="2839452" y="863600"/>
          <a:ext cx="5771147" cy="2315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C43D78EC-D2E5-43AE-A67B-62639C5C8368}"/>
              </a:ext>
            </a:extLst>
          </p:cNvPr>
          <p:cNvSpPr/>
          <p:nvPr/>
        </p:nvSpPr>
        <p:spPr>
          <a:xfrm>
            <a:off x="4453217" y="2387084"/>
            <a:ext cx="237566" cy="369332"/>
          </a:xfrm>
          <a:prstGeom prst="rect">
            <a:avLst/>
          </a:prstGeom>
        </p:spPr>
        <p:txBody>
          <a:bodyPr wrap="none">
            <a:spAutoFit/>
          </a:bodyPr>
          <a:lstStyle/>
          <a:p>
            <a:r>
              <a:rPr lang="en-US"/>
              <a:t> </a:t>
            </a:r>
          </a:p>
        </p:txBody>
      </p:sp>
      <p:sp>
        <p:nvSpPr>
          <p:cNvPr id="3" name="Rectangle 2">
            <a:extLst>
              <a:ext uri="{FF2B5EF4-FFF2-40B4-BE49-F238E27FC236}">
                <a16:creationId xmlns:a16="http://schemas.microsoft.com/office/drawing/2014/main" id="{DF737E44-2C46-40B3-8C19-79B7CD7200F4}"/>
              </a:ext>
            </a:extLst>
          </p:cNvPr>
          <p:cNvSpPr/>
          <p:nvPr/>
        </p:nvSpPr>
        <p:spPr>
          <a:xfrm>
            <a:off x="283256" y="1342221"/>
            <a:ext cx="8577487" cy="830997"/>
          </a:xfrm>
          <a:prstGeom prst="rect">
            <a:avLst/>
          </a:prstGeom>
        </p:spPr>
        <p:txBody>
          <a:bodyPr wrap="square">
            <a:spAutoFit/>
          </a:bodyPr>
          <a:lstStyle/>
          <a:p>
            <a:pPr algn="r" rtl="1"/>
            <a:r>
              <a:rPr lang="ar-IQ" sz="2400"/>
              <a:t>الأخلاق هي مجموعة من المعايير التي يتبعها كلٌ منا ، وتوجه سلوكنا وتعاملنا مع الآخرين.</a:t>
            </a:r>
            <a:endParaRPr lang="en-US" sz="3200"/>
          </a:p>
        </p:txBody>
      </p:sp>
      <p:pic>
        <p:nvPicPr>
          <p:cNvPr id="4" name="Picture 3">
            <a:extLst>
              <a:ext uri="{FF2B5EF4-FFF2-40B4-BE49-F238E27FC236}">
                <a16:creationId xmlns:a16="http://schemas.microsoft.com/office/drawing/2014/main" id="{CCFA81A1-9284-4DA4-8955-C66FE373A594}"/>
              </a:ext>
            </a:extLst>
          </p:cNvPr>
          <p:cNvPicPr>
            <a:picLocks noChangeAspect="1"/>
          </p:cNvPicPr>
          <p:nvPr/>
        </p:nvPicPr>
        <p:blipFill>
          <a:blip r:embed="rId8"/>
          <a:stretch>
            <a:fillRect/>
          </a:stretch>
        </p:blipFill>
        <p:spPr>
          <a:xfrm>
            <a:off x="6200774" y="2716463"/>
            <a:ext cx="2409825" cy="1616718"/>
          </a:xfrm>
          <a:prstGeom prst="rect">
            <a:avLst/>
          </a:prstGeom>
        </p:spPr>
      </p:pic>
      <p:sp>
        <p:nvSpPr>
          <p:cNvPr id="6" name="Rectangle 5">
            <a:extLst>
              <a:ext uri="{FF2B5EF4-FFF2-40B4-BE49-F238E27FC236}">
                <a16:creationId xmlns:a16="http://schemas.microsoft.com/office/drawing/2014/main" id="{5CC94F06-5335-4F1F-AA36-1091CE789323}"/>
              </a:ext>
            </a:extLst>
          </p:cNvPr>
          <p:cNvSpPr/>
          <p:nvPr/>
        </p:nvSpPr>
        <p:spPr>
          <a:xfrm>
            <a:off x="363029" y="2114064"/>
            <a:ext cx="5160396" cy="2308324"/>
          </a:xfrm>
          <a:prstGeom prst="rect">
            <a:avLst/>
          </a:prstGeom>
          <a:solidFill>
            <a:schemeClr val="tx1"/>
          </a:solidFill>
        </p:spPr>
        <p:txBody>
          <a:bodyPr wrap="square">
            <a:spAutoFit/>
          </a:bodyPr>
          <a:lstStyle/>
          <a:p>
            <a:pPr algn="r" rtl="1"/>
            <a:r>
              <a:rPr lang="ar-IQ" sz="2400">
                <a:solidFill>
                  <a:schemeClr val="bg1"/>
                </a:solidFill>
              </a:rPr>
              <a:t>على سبيل المثال ، لدى جامعتك مجموعة من المعايير السلوكية التي يتوجب على الطلبة إتباعها أثناء التعامل مع الآخرين ، حيث توّجه هذه المعايير قراراتك ، و بناءً عليها ستقرّر إما التصرف بشكل أخلاقي أو غير أخلاقي ، مما يعني أنك ستتبع المعايير أو تتجاهلها.</a:t>
            </a:r>
            <a:endParaRPr lang="en-US" sz="2800">
              <a:solidFill>
                <a:schemeClr val="bg1"/>
              </a:solidFill>
            </a:endParaRPr>
          </a:p>
        </p:txBody>
      </p:sp>
    </p:spTree>
    <p:extLst>
      <p:ext uri="{BB962C8B-B14F-4D97-AF65-F5344CB8AC3E}">
        <p14:creationId xmlns:p14="http://schemas.microsoft.com/office/powerpoint/2010/main" val="42824443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txBox="1">
            <a:spLocks/>
          </p:cNvSpPr>
          <p:nvPr/>
        </p:nvSpPr>
        <p:spPr>
          <a:xfrm>
            <a:off x="533400" y="6350"/>
            <a:ext cx="8077200" cy="952668"/>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pPr algn="r" rtl="1"/>
            <a:r>
              <a:rPr lang="ar-IQ" sz="2600" b="1">
                <a:solidFill>
                  <a:srgbClr val="009BA0"/>
                </a:solidFill>
                <a:latin typeface="Arial Regular" charset="0"/>
                <a:ea typeface="Arial" charset="0"/>
                <a:cs typeface="Arial Regular" charset="0"/>
              </a:rPr>
              <a:t>تعريف السلوك الأخلاقي في الفصل الدراسي</a:t>
            </a:r>
            <a:endParaRPr lang="en-US" sz="2600" b="1">
              <a:solidFill>
                <a:srgbClr val="009BA0"/>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cxnSp>
        <p:nvCxnSpPr>
          <p:cNvPr id="5" name="Straight Connector 4"/>
          <p:cNvCxnSpPr>
            <a:cxnSpLocks/>
          </p:cNvCxnSpPr>
          <p:nvPr/>
        </p:nvCxnSpPr>
        <p:spPr>
          <a:xfrm flipV="1">
            <a:off x="590567" y="654050"/>
            <a:ext cx="8089883" cy="44450"/>
          </a:xfrm>
          <a:prstGeom prst="line">
            <a:avLst/>
          </a:prstGeom>
          <a:ln w="12700" cmpd="sng">
            <a:solidFill>
              <a:srgbClr val="009BA0"/>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520717" y="1003468"/>
            <a:ext cx="8089883" cy="400110"/>
          </a:xfrm>
          <a:prstGeom prst="rect">
            <a:avLst/>
          </a:prstGeom>
          <a:noFill/>
        </p:spPr>
        <p:txBody>
          <a:bodyPr wrap="square" rtlCol="0">
            <a:spAutoFit/>
          </a:bodyPr>
          <a:lstStyle/>
          <a:p>
            <a:pPr marL="285750" indent="-285750">
              <a:buFont typeface="Arial" charset="0"/>
              <a:buChar char="•"/>
            </a:pPr>
            <a:endParaRPr lang="en-US" sz="2000">
              <a:solidFill>
                <a:srgbClr val="082C2D"/>
              </a:solidFill>
              <a:latin typeface="Arial" charset="0"/>
              <a:ea typeface="Arial" charset="0"/>
              <a:cs typeface="Arial" charset="0"/>
            </a:endParaRPr>
          </a:p>
        </p:txBody>
      </p:sp>
      <p:sp>
        <p:nvSpPr>
          <p:cNvPr id="6" name="TextBox 5">
            <a:extLst>
              <a:ext uri="{FF2B5EF4-FFF2-40B4-BE49-F238E27FC236}">
                <a16:creationId xmlns:a16="http://schemas.microsoft.com/office/drawing/2014/main" id="{405C8739-36CC-4E85-895F-BFE1ADD521DA}"/>
              </a:ext>
            </a:extLst>
          </p:cNvPr>
          <p:cNvSpPr txBox="1"/>
          <p:nvPr/>
        </p:nvSpPr>
        <p:spPr>
          <a:xfrm>
            <a:off x="656972" y="1867437"/>
            <a:ext cx="3618814" cy="369332"/>
          </a:xfrm>
          <a:prstGeom prst="rect">
            <a:avLst/>
          </a:prstGeom>
          <a:noFill/>
        </p:spPr>
        <p:txBody>
          <a:bodyPr wrap="square" rtlCol="0">
            <a:spAutoFit/>
          </a:bodyPr>
          <a:lstStyle/>
          <a:p>
            <a:pPr marL="342900" indent="-342900">
              <a:buAutoNum type="arabicPeriod"/>
            </a:pPr>
            <a:endParaRPr lang="en-US"/>
          </a:p>
        </p:txBody>
      </p:sp>
      <p:graphicFrame>
        <p:nvGraphicFramePr>
          <p:cNvPr id="12" name="Diagram 11">
            <a:extLst>
              <a:ext uri="{FF2B5EF4-FFF2-40B4-BE49-F238E27FC236}">
                <a16:creationId xmlns:a16="http://schemas.microsoft.com/office/drawing/2014/main" id="{58E0B549-CE18-4C74-A469-A928186B0DEB}"/>
              </a:ext>
            </a:extLst>
          </p:cNvPr>
          <p:cNvGraphicFramePr/>
          <p:nvPr>
            <p:extLst>
              <p:ext uri="{D42A27DB-BD31-4B8C-83A1-F6EECF244321}">
                <p14:modId xmlns:p14="http://schemas.microsoft.com/office/powerpoint/2010/main" val="1505464380"/>
              </p:ext>
            </p:extLst>
          </p:nvPr>
        </p:nvGraphicFramePr>
        <p:xfrm>
          <a:off x="590566" y="863600"/>
          <a:ext cx="7896461" cy="40567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3688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30490" y="12700"/>
            <a:ext cx="3703704" cy="5059363"/>
          </a:xfrm>
          <a:prstGeom prst="rect">
            <a:avLst/>
          </a:prstGeom>
          <a:solidFill>
            <a:srgbClr val="99B83C"/>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3"/>
              </a:solidFill>
              <a:latin typeface="Arial" charset="0"/>
            </a:endParaRPr>
          </a:p>
        </p:txBody>
      </p:sp>
      <p:sp>
        <p:nvSpPr>
          <p:cNvPr id="13" name="Title 1"/>
          <p:cNvSpPr txBox="1">
            <a:spLocks/>
          </p:cNvSpPr>
          <p:nvPr/>
        </p:nvSpPr>
        <p:spPr>
          <a:xfrm>
            <a:off x="6107494" y="567159"/>
            <a:ext cx="3277881" cy="338031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0" kern="1200">
                <a:solidFill>
                  <a:srgbClr val="17252F"/>
                </a:solidFill>
                <a:latin typeface="Roboto Light"/>
                <a:ea typeface="Roboto Condensed Regular"/>
                <a:cs typeface="Roboto Light"/>
              </a:defRPr>
            </a:lvl1pPr>
          </a:lstStyle>
          <a:p>
            <a:r>
              <a:rPr lang="en-JM" b="1">
                <a:solidFill>
                  <a:schemeClr val="bg1"/>
                </a:solidFill>
                <a:latin typeface="Arial Regular" charset="0"/>
                <a:ea typeface="Arial" charset="0"/>
                <a:cs typeface="Arial Regular" charset="0"/>
              </a:rPr>
              <a:t>Netiquette</a:t>
            </a:r>
            <a:endParaRPr lang="ar-IQ" b="1">
              <a:solidFill>
                <a:schemeClr val="bg1"/>
              </a:solidFill>
              <a:latin typeface="Arial Regular" charset="0"/>
              <a:ea typeface="Arial" charset="0"/>
              <a:cs typeface="Arial Regular" charset="0"/>
            </a:endParaRPr>
          </a:p>
          <a:p>
            <a:endParaRPr lang="en-JM" b="1">
              <a:solidFill>
                <a:schemeClr val="bg1"/>
              </a:solidFill>
              <a:latin typeface="Arial Regular" charset="0"/>
              <a:ea typeface="Arial" charset="0"/>
              <a:cs typeface="Arial Regular" charset="0"/>
            </a:endParaRPr>
          </a:p>
          <a:p>
            <a:r>
              <a:rPr lang="ar-IQ">
                <a:solidFill>
                  <a:schemeClr val="bg1"/>
                </a:solidFill>
              </a:rPr>
              <a:t>آداب التعامل الإلكتروني السليم</a:t>
            </a:r>
            <a:endParaRPr lang="en-US">
              <a:solidFill>
                <a:schemeClr val="bg1"/>
              </a:solidFill>
            </a:endParaRPr>
          </a:p>
          <a:p>
            <a:endParaRPr lang="en-JM" b="1">
              <a:solidFill>
                <a:schemeClr val="bg1"/>
              </a:solidFill>
              <a:latin typeface="Arial Regular" charset="0"/>
              <a:ea typeface="Arial" charset="0"/>
              <a:cs typeface="Arial Regular" charset="0"/>
            </a:endParaRPr>
          </a:p>
        </p:txBody>
      </p:sp>
      <p:sp>
        <p:nvSpPr>
          <p:cNvPr id="8" name="Rectangle 7"/>
          <p:cNvSpPr/>
          <p:nvPr/>
        </p:nvSpPr>
        <p:spPr>
          <a:xfrm>
            <a:off x="0" y="5072063"/>
            <a:ext cx="9144000" cy="77742"/>
          </a:xfrm>
          <a:prstGeom prst="rect">
            <a:avLst/>
          </a:prstGeom>
          <a:solidFill>
            <a:srgbClr val="43B6C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900">
              <a:solidFill>
                <a:schemeClr val="bg1"/>
              </a:solidFill>
              <a:latin typeface="Arial" charset="0"/>
            </a:endParaRPr>
          </a:p>
        </p:txBody>
      </p:sp>
      <p:sp>
        <p:nvSpPr>
          <p:cNvPr id="7" name="TextBox 6">
            <a:extLst>
              <a:ext uri="{FF2B5EF4-FFF2-40B4-BE49-F238E27FC236}">
                <a16:creationId xmlns:a16="http://schemas.microsoft.com/office/drawing/2014/main" id="{897B8EAC-4B88-48A8-B5C6-3B050C5BE5CA}"/>
              </a:ext>
            </a:extLst>
          </p:cNvPr>
          <p:cNvSpPr txBox="1"/>
          <p:nvPr/>
        </p:nvSpPr>
        <p:spPr>
          <a:xfrm>
            <a:off x="384563" y="1002619"/>
            <a:ext cx="4661365" cy="2308324"/>
          </a:xfrm>
          <a:prstGeom prst="rect">
            <a:avLst/>
          </a:prstGeom>
          <a:noFill/>
        </p:spPr>
        <p:txBody>
          <a:bodyPr wrap="square" rtlCol="0" anchor="t">
            <a:spAutoFit/>
          </a:bodyPr>
          <a:lstStyle/>
          <a:p>
            <a:pPr algn="r" rtl="1"/>
            <a:r>
              <a:rPr lang="ar-IQ" sz="2400"/>
              <a:t>"</a:t>
            </a:r>
            <a:r>
              <a:rPr lang="en-US" sz="2400"/>
              <a:t>"Netiquette</a:t>
            </a:r>
            <a:r>
              <a:rPr lang="ar-IQ" sz="2400"/>
              <a:t> قواعد الآداب المطبّقة عند التواصل عبر شبكات الكمبيوتر ، وخاصة الإنترنت."</a:t>
            </a:r>
          </a:p>
          <a:p>
            <a:pPr algn="r" rtl="1"/>
            <a:endParaRPr lang="ar-IQ" sz="2400"/>
          </a:p>
          <a:p>
            <a:pPr algn="r" rtl="1"/>
            <a:r>
              <a:rPr lang="ar-IQ" sz="2400"/>
              <a:t>وبعبارة أخرى ، آداب السلوك عبر الإنترنت ، قواعد السلوك المتعارف عليها في المجتمع</a:t>
            </a:r>
            <a:endParaRPr lang="en-US" sz="2400"/>
          </a:p>
        </p:txBody>
      </p:sp>
    </p:spTree>
    <p:extLst>
      <p:ext uri="{BB962C8B-B14F-4D97-AF65-F5344CB8AC3E}">
        <p14:creationId xmlns:p14="http://schemas.microsoft.com/office/powerpoint/2010/main" val="3777599502"/>
      </p:ext>
    </p:extLst>
  </p:cSld>
  <p:clrMapOvr>
    <a:masterClrMapping/>
  </p:clrMapOvr>
</p:sld>
</file>

<file path=ppt/theme/theme1.xml><?xml version="1.0" encoding="utf-8"?>
<a:theme xmlns:a="http://schemas.openxmlformats.org/drawingml/2006/main" name="Office Theme">
  <a:themeElements>
    <a:clrScheme name="Custom 1">
      <a:dk1>
        <a:srgbClr val="376D7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03998e33-bf9e-4dc3-96ba-2cbff5dd88e2">
      <UserInfo>
        <DisplayName>Ammar Waleed Alani</DisplayName>
        <AccountId>15</AccountId>
        <AccountType/>
      </UserInfo>
      <UserInfo>
        <DisplayName>Lori Mason</DisplayName>
        <AccountId>12</AccountId>
        <AccountType/>
      </UserInfo>
      <UserInfo>
        <DisplayName>Lindsey Powers</DisplayName>
        <AccountId>25</AccountId>
        <AccountType/>
      </UserInfo>
      <UserInfo>
        <DisplayName>Stanley Currier</DisplayName>
        <AccountId>24</AccountId>
        <AccountType/>
      </UserInfo>
    </SharedWithUsers>
    <m0749d9fd7964c3d86bb1c9586d8ef0c xmlns="03998e33-bf9e-4dc3-96ba-2cbff5dd88e2">
      <Terms xmlns="http://schemas.microsoft.com/office/infopath/2007/PartnerControls">
        <TermInfo xmlns="http://schemas.microsoft.com/office/infopath/2007/PartnerControls">
          <TermName xmlns="http://schemas.microsoft.com/office/infopath/2007/PartnerControls">Iraq</TermName>
          <TermId xmlns="http://schemas.microsoft.com/office/infopath/2007/PartnerControls">ac59c231-9f26-4c18-8841-6bfb5271b5a0</TermId>
        </TermInfo>
      </Terms>
    </m0749d9fd7964c3d86bb1c9586d8ef0c>
    <ed01322c547a4dd2908926ace3166475 xmlns="03998e33-bf9e-4dc3-96ba-2cbff5dd88e2">
      <Terms xmlns="http://schemas.microsoft.com/office/infopath/2007/PartnerControls">
        <TermInfo xmlns="http://schemas.microsoft.com/office/infopath/2007/PartnerControls">
          <TermName xmlns="http://schemas.microsoft.com/office/infopath/2007/PartnerControls">3049</TermName>
          <TermId xmlns="http://schemas.microsoft.com/office/infopath/2007/PartnerControls">867cb341-23ac-4caa-8291-3a5e9176f1dd</TermId>
        </TermInfo>
      </Terms>
    </ed01322c547a4dd2908926ace3166475>
    <TaxCatchAll xmlns="03998e33-bf9e-4dc3-96ba-2cbff5dd88e2">
      <Value>1</Value>
      <Value>6</Value>
    </TaxCatchAl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F170753063374389A59228429CC102" ma:contentTypeVersion="17" ma:contentTypeDescription="Create a new document." ma:contentTypeScope="" ma:versionID="04a12b5f73d3f50957748918b3199591">
  <xsd:schema xmlns:xsd="http://www.w3.org/2001/XMLSchema" xmlns:xs="http://www.w3.org/2001/XMLSchema" xmlns:p="http://schemas.microsoft.com/office/2006/metadata/properties" xmlns:ns2="bd0c619f-6be1-405c-9b81-967050b6419b" xmlns:ns3="03998e33-bf9e-4dc3-96ba-2cbff5dd88e2" targetNamespace="http://schemas.microsoft.com/office/2006/metadata/properties" ma:root="true" ma:fieldsID="a2be92ddff27dfd0a6f14b7f7ec0a76f" ns2:_="" ns3:_="">
    <xsd:import namespace="bd0c619f-6be1-405c-9b81-967050b6419b"/>
    <xsd:import namespace="03998e33-bf9e-4dc3-96ba-2cbff5dd88e2"/>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3:m0749d9fd7964c3d86bb1c9586d8ef0c" minOccurs="0"/>
                <xsd:element ref="ns3:TaxCatchAll" minOccurs="0"/>
                <xsd:element ref="ns3:ed01322c547a4dd2908926ace3166475"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c619f-6be1-405c-9b81-967050b641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998e33-bf9e-4dc3-96ba-2cbff5dd88e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m0749d9fd7964c3d86bb1c9586d8ef0c" ma:index="19" nillable="true" ma:taxonomy="true" ma:internalName="m0749d9fd7964c3d86bb1c9586d8ef0c" ma:taxonomyFieldName="Country" ma:displayName="Country" ma:default="1;#Iraq|ac59c231-9f26-4c18-8841-6bfb5271b5a0" ma:fieldId="{60749d9f-d796-4c3d-86bb-1c9586d8ef0c}" ma:sspId="fe952b0e-87b1-4651-bd97-4ae9bbb31ca5" ma:termSetId="1aae8845-0c15-4b09-8c7f-8bc1846b1d03" ma:anchorId="00000000-0000-0000-0000-000000000000" ma:open="false" ma:isKeyword="false">
      <xsd:complexType>
        <xsd:sequence>
          <xsd:element ref="pc:Terms" minOccurs="0" maxOccurs="1"/>
        </xsd:sequence>
      </xsd:complexType>
    </xsd:element>
    <xsd:element name="TaxCatchAll" ma:index="20" nillable="true" ma:displayName="Taxonomy Catch All Column" ma:hidden="true" ma:list="{7da6ccff-11f7-4843-9d2e-94b16dd372dc}" ma:internalName="TaxCatchAll" ma:showField="CatchAllData" ma:web="03998e33-bf9e-4dc3-96ba-2cbff5dd88e2">
      <xsd:complexType>
        <xsd:complexContent>
          <xsd:extension base="dms:MultiChoiceLookup">
            <xsd:sequence>
              <xsd:element name="Value" type="dms:Lookup" maxOccurs="unbounded" minOccurs="0" nillable="true"/>
            </xsd:sequence>
          </xsd:extension>
        </xsd:complexContent>
      </xsd:complexType>
    </xsd:element>
    <xsd:element name="ed01322c547a4dd2908926ace3166475" ma:index="22" nillable="true" ma:taxonomy="true" ma:internalName="ed01322c547a4dd2908926ace3166475" ma:taxonomyFieldName="Program" ma:displayName="Program" ma:default="" ma:fieldId="{ed01322c-547a-4dd2-9089-26ace3166475}" ma:sspId="fe952b0e-87b1-4651-bd97-4ae9bbb31ca5" ma:termSetId="77eb5a22-eacd-4a56-8e87-3b6b85d80eaa"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CC77FB-1E1E-4A38-AB6C-D888B5763998}">
  <ds:schemaRefs>
    <ds:schemaRef ds:uri="http://schemas.microsoft.com/sharepoint/v3/contenttype/forms"/>
  </ds:schemaRefs>
</ds:datastoreItem>
</file>

<file path=customXml/itemProps2.xml><?xml version="1.0" encoding="utf-8"?>
<ds:datastoreItem xmlns:ds="http://schemas.openxmlformats.org/officeDocument/2006/customXml" ds:itemID="{6040D5C0-6E8D-4B35-8B52-284DEAD2DEA5}">
  <ds:schemaRefs>
    <ds:schemaRef ds:uri="http://schemas.microsoft.com/office/2006/metadata/properties"/>
    <ds:schemaRef ds:uri="http://schemas.microsoft.com/office/infopath/2007/PartnerControls"/>
    <ds:schemaRef ds:uri="03998e33-bf9e-4dc3-96ba-2cbff5dd88e2"/>
  </ds:schemaRefs>
</ds:datastoreItem>
</file>

<file path=customXml/itemProps3.xml><?xml version="1.0" encoding="utf-8"?>
<ds:datastoreItem xmlns:ds="http://schemas.openxmlformats.org/officeDocument/2006/customXml" ds:itemID="{E16AA657-27D6-4CF1-B04F-82D4CAE3C3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c619f-6be1-405c-9b81-967050b6419b"/>
    <ds:schemaRef ds:uri="03998e33-bf9e-4dc3-96ba-2cbff5dd88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27</Slides>
  <Notes>26</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LIME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adrienne.reynolds</dc:creator>
  <cp:revision>3</cp:revision>
  <cp:lastPrinted>2016-10-11T18:13:18Z</cp:lastPrinted>
  <dcterms:created xsi:type="dcterms:W3CDTF">2013-04-14T18:18:29Z</dcterms:created>
  <dcterms:modified xsi:type="dcterms:W3CDTF">2020-05-06T19:55:37Z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0x01010045F170753063374389A59228429CC102</vt:lpwstr>
  </property>
  <property fmtid="{D5CDD505-2E9C-101B-9397-08002B2CF9AE}" pid="3" name="Program">
    <vt:lpwstr>6;#3049|867cb341-23ac-4caa-8291-3a5e9176f1dd</vt:lpwstr>
  </property>
  <property fmtid="{D5CDD505-2E9C-101B-9397-08002B2CF9AE}" pid="4" name="Country">
    <vt:lpwstr>1;#Iraq|ac59c231-9f26-4c18-8841-6bfb5271b5a0</vt:lpwstr>
  </property>
</Properties>
</file>