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361ED0-2458-4C58-AECB-348B6D404D20}" type="datetimeFigureOut">
              <a:rPr lang="ar-IQ" smtClean="0"/>
              <a:t>07/03/1437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D5082-21A7-4250-9023-6595CAB5941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السلام عليكم استاذ عصام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2"/>
                </a:solidFill>
              </a:rPr>
              <a:t>احبك</a:t>
            </a:r>
          </a:p>
          <a:p>
            <a:r>
              <a:rPr lang="ar-IQ" dirty="0" smtClean="0">
                <a:solidFill>
                  <a:schemeClr val="tx2"/>
                </a:solidFill>
              </a:rPr>
              <a:t> في الله</a:t>
            </a:r>
            <a:endParaRPr lang="ar-IQ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كلية التربية الاساسية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قسم الرياضيات</a:t>
            </a:r>
          </a:p>
          <a:p>
            <a:r>
              <a:rPr lang="ar-IQ" dirty="0" smtClean="0"/>
              <a:t>قسم الحاسبات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52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15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السلام عليكم استاذ عصام</vt:lpstr>
      <vt:lpstr>كلية التربية الاساسية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استاذ عصام</dc:title>
  <dc:creator>ibr</dc:creator>
  <cp:lastModifiedBy>ibr</cp:lastModifiedBy>
  <cp:revision>2</cp:revision>
  <dcterms:created xsi:type="dcterms:W3CDTF">2015-12-18T09:47:39Z</dcterms:created>
  <dcterms:modified xsi:type="dcterms:W3CDTF">2015-12-18T09:50:41Z</dcterms:modified>
</cp:coreProperties>
</file>